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23"/>
  </p:notesMasterIdLst>
  <p:handoutMasterIdLst>
    <p:handoutMasterId r:id="rId24"/>
  </p:handoutMasterIdLst>
  <p:sldIdLst>
    <p:sldId id="381" r:id="rId2"/>
    <p:sldId id="397" r:id="rId3"/>
    <p:sldId id="398" r:id="rId4"/>
    <p:sldId id="385" r:id="rId5"/>
    <p:sldId id="382" r:id="rId6"/>
    <p:sldId id="390" r:id="rId7"/>
    <p:sldId id="257" r:id="rId8"/>
    <p:sldId id="263" r:id="rId9"/>
    <p:sldId id="386" r:id="rId10"/>
    <p:sldId id="387" r:id="rId11"/>
    <p:sldId id="388" r:id="rId12"/>
    <p:sldId id="389" r:id="rId13"/>
    <p:sldId id="266" r:id="rId14"/>
    <p:sldId id="343" r:id="rId15"/>
    <p:sldId id="400" r:id="rId16"/>
    <p:sldId id="394" r:id="rId17"/>
    <p:sldId id="392" r:id="rId18"/>
    <p:sldId id="396" r:id="rId19"/>
    <p:sldId id="401" r:id="rId20"/>
    <p:sldId id="399" r:id="rId21"/>
    <p:sldId id="391"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w, Sam"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69456" autoAdjust="0"/>
  </p:normalViewPr>
  <p:slideViewPr>
    <p:cSldViewPr>
      <p:cViewPr varScale="1">
        <p:scale>
          <a:sx n="82" d="100"/>
          <a:sy n="82" d="100"/>
        </p:scale>
        <p:origin x="222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3" d="100"/>
          <a:sy n="83" d="100"/>
        </p:scale>
        <p:origin x="3870"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FD48C-4DB2-B24E-A403-D81ADAE7B1FB}"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E0370C44-3695-C440-882F-98852F9ABB67}">
      <dgm:prSet phldrT="[Text]"/>
      <dgm:spPr>
        <a:solidFill>
          <a:schemeClr val="bg2"/>
        </a:solidFill>
      </dgm:spPr>
      <dgm:t>
        <a:bodyPr/>
        <a:lstStyle/>
        <a:p>
          <a:r>
            <a:rPr lang="en-US" dirty="0"/>
            <a:t>A</a:t>
          </a:r>
        </a:p>
      </dgm:t>
    </dgm:pt>
    <dgm:pt modelId="{28C311E4-3652-DD4E-902A-A189BEE98BAA}" type="parTrans" cxnId="{5A1C7F53-A0A6-A64C-B839-58377346FCF5}">
      <dgm:prSet/>
      <dgm:spPr/>
      <dgm:t>
        <a:bodyPr/>
        <a:lstStyle/>
        <a:p>
          <a:endParaRPr lang="en-US"/>
        </a:p>
      </dgm:t>
    </dgm:pt>
    <dgm:pt modelId="{DBCAEB71-20B0-6747-9294-9D3B2CC2F853}" type="sibTrans" cxnId="{5A1C7F53-A0A6-A64C-B839-58377346FCF5}">
      <dgm:prSet/>
      <dgm:spPr/>
      <dgm:t>
        <a:bodyPr/>
        <a:lstStyle/>
        <a:p>
          <a:endParaRPr lang="en-US"/>
        </a:p>
      </dgm:t>
    </dgm:pt>
    <dgm:pt modelId="{C728EC60-E753-E741-90FB-DF889ED46DE0}">
      <dgm:prSet phldrT="[Text]"/>
      <dgm:spPr/>
      <dgm:t>
        <a:bodyPr/>
        <a:lstStyle/>
        <a:p>
          <a:r>
            <a:rPr lang="en-US" dirty="0"/>
            <a:t> </a:t>
          </a:r>
        </a:p>
      </dgm:t>
    </dgm:pt>
    <dgm:pt modelId="{7E304C66-8CFE-0E41-AB58-AC7EF3226DB2}" type="parTrans" cxnId="{F14C7005-214A-2D4D-8BD1-0FB1B19A375B}">
      <dgm:prSet/>
      <dgm:spPr/>
      <dgm:t>
        <a:bodyPr/>
        <a:lstStyle/>
        <a:p>
          <a:endParaRPr lang="en-US"/>
        </a:p>
      </dgm:t>
    </dgm:pt>
    <dgm:pt modelId="{65858739-38CB-7344-8D9D-92F016CC940F}" type="sibTrans" cxnId="{F14C7005-214A-2D4D-8BD1-0FB1B19A375B}">
      <dgm:prSet/>
      <dgm:spPr/>
      <dgm:t>
        <a:bodyPr/>
        <a:lstStyle/>
        <a:p>
          <a:endParaRPr lang="en-US"/>
        </a:p>
      </dgm:t>
    </dgm:pt>
    <dgm:pt modelId="{21AABC95-9F2D-3A42-B237-9A1F7DB01667}">
      <dgm:prSet phldrT="[Text]"/>
      <dgm:spPr/>
      <dgm:t>
        <a:bodyPr/>
        <a:lstStyle/>
        <a:p>
          <a:r>
            <a:rPr lang="en-US" dirty="0"/>
            <a:t> </a:t>
          </a:r>
        </a:p>
      </dgm:t>
    </dgm:pt>
    <dgm:pt modelId="{1880C83C-AC44-1A41-98F2-63C388CB68F3}" type="parTrans" cxnId="{C07BAA45-D726-614F-AE47-538C3D2F01B1}">
      <dgm:prSet/>
      <dgm:spPr/>
      <dgm:t>
        <a:bodyPr/>
        <a:lstStyle/>
        <a:p>
          <a:endParaRPr lang="en-US"/>
        </a:p>
      </dgm:t>
    </dgm:pt>
    <dgm:pt modelId="{230C8A38-10ED-2547-B29B-E9BE18F3219A}" type="sibTrans" cxnId="{C07BAA45-D726-614F-AE47-538C3D2F01B1}">
      <dgm:prSet/>
      <dgm:spPr/>
      <dgm:t>
        <a:bodyPr/>
        <a:lstStyle/>
        <a:p>
          <a:endParaRPr lang="en-US"/>
        </a:p>
      </dgm:t>
    </dgm:pt>
    <dgm:pt modelId="{E65D35C8-F366-BC44-B862-8C73F0F19AC2}">
      <dgm:prSet phldrT="[Text]"/>
      <dgm:spPr>
        <a:solidFill>
          <a:schemeClr val="bg2"/>
        </a:solidFill>
      </dgm:spPr>
      <dgm:t>
        <a:bodyPr/>
        <a:lstStyle/>
        <a:p>
          <a:r>
            <a:rPr lang="en-US" dirty="0"/>
            <a:t>B</a:t>
          </a:r>
        </a:p>
      </dgm:t>
    </dgm:pt>
    <dgm:pt modelId="{7E591CBD-F5F7-AE4C-B7A6-F076D2A88A8D}" type="parTrans" cxnId="{E5EB7B5E-15A6-5044-AE19-706C79A819D6}">
      <dgm:prSet/>
      <dgm:spPr/>
      <dgm:t>
        <a:bodyPr/>
        <a:lstStyle/>
        <a:p>
          <a:endParaRPr lang="en-US"/>
        </a:p>
      </dgm:t>
    </dgm:pt>
    <dgm:pt modelId="{22D82384-D08D-3543-BBD0-1966B5F6207D}" type="sibTrans" cxnId="{E5EB7B5E-15A6-5044-AE19-706C79A819D6}">
      <dgm:prSet/>
      <dgm:spPr/>
      <dgm:t>
        <a:bodyPr/>
        <a:lstStyle/>
        <a:p>
          <a:endParaRPr lang="en-US"/>
        </a:p>
      </dgm:t>
    </dgm:pt>
    <dgm:pt modelId="{7EFF6EF4-26FA-184C-9F29-9249C5264DDA}">
      <dgm:prSet phldrT="[Text]"/>
      <dgm:spPr/>
      <dgm:t>
        <a:bodyPr/>
        <a:lstStyle/>
        <a:p>
          <a:r>
            <a:rPr lang="en-US" dirty="0"/>
            <a:t> </a:t>
          </a:r>
        </a:p>
      </dgm:t>
    </dgm:pt>
    <dgm:pt modelId="{6C0C766C-9626-8B4E-9E54-A2F1010B91CA}" type="parTrans" cxnId="{54674014-37B1-F14C-A4A8-D2F0D149228E}">
      <dgm:prSet/>
      <dgm:spPr/>
      <dgm:t>
        <a:bodyPr/>
        <a:lstStyle/>
        <a:p>
          <a:endParaRPr lang="en-US"/>
        </a:p>
      </dgm:t>
    </dgm:pt>
    <dgm:pt modelId="{6DEFAEDA-57DE-6C40-B1B8-111804633C77}" type="sibTrans" cxnId="{54674014-37B1-F14C-A4A8-D2F0D149228E}">
      <dgm:prSet/>
      <dgm:spPr/>
      <dgm:t>
        <a:bodyPr/>
        <a:lstStyle/>
        <a:p>
          <a:endParaRPr lang="en-US"/>
        </a:p>
      </dgm:t>
    </dgm:pt>
    <dgm:pt modelId="{7D685334-F857-444A-94BE-E9B439E9F106}">
      <dgm:prSet phldrT="[Text]"/>
      <dgm:spPr/>
      <dgm:t>
        <a:bodyPr/>
        <a:lstStyle/>
        <a:p>
          <a:r>
            <a:rPr lang="en-US" dirty="0"/>
            <a:t> </a:t>
          </a:r>
        </a:p>
      </dgm:t>
    </dgm:pt>
    <dgm:pt modelId="{C1C2702B-4259-654D-BC2D-76F63CBAFE8B}" type="parTrans" cxnId="{4A6F006D-A933-3E4C-B1F7-3BE0386F6CF9}">
      <dgm:prSet/>
      <dgm:spPr/>
      <dgm:t>
        <a:bodyPr/>
        <a:lstStyle/>
        <a:p>
          <a:endParaRPr lang="en-US"/>
        </a:p>
      </dgm:t>
    </dgm:pt>
    <dgm:pt modelId="{8ACD4679-7A94-BC45-B35F-0AE9C87F1A47}" type="sibTrans" cxnId="{4A6F006D-A933-3E4C-B1F7-3BE0386F6CF9}">
      <dgm:prSet/>
      <dgm:spPr/>
      <dgm:t>
        <a:bodyPr/>
        <a:lstStyle/>
        <a:p>
          <a:endParaRPr lang="en-US"/>
        </a:p>
      </dgm:t>
    </dgm:pt>
    <dgm:pt modelId="{1C082405-78C7-BA4B-A4A8-39CD6451745C}">
      <dgm:prSet phldrT="[Text]"/>
      <dgm:spPr>
        <a:solidFill>
          <a:schemeClr val="bg2"/>
        </a:solidFill>
      </dgm:spPr>
      <dgm:t>
        <a:bodyPr/>
        <a:lstStyle/>
        <a:p>
          <a:r>
            <a:rPr lang="en-US" dirty="0"/>
            <a:t>C</a:t>
          </a:r>
        </a:p>
      </dgm:t>
    </dgm:pt>
    <dgm:pt modelId="{5B08543A-B403-D54A-8E6C-BFA7204218D7}" type="parTrans" cxnId="{94B665BB-65C9-1947-8912-B735D10E1CD7}">
      <dgm:prSet/>
      <dgm:spPr/>
      <dgm:t>
        <a:bodyPr/>
        <a:lstStyle/>
        <a:p>
          <a:endParaRPr lang="en-US"/>
        </a:p>
      </dgm:t>
    </dgm:pt>
    <dgm:pt modelId="{4493581F-B78E-8146-8684-2B4D532CD106}" type="sibTrans" cxnId="{94B665BB-65C9-1947-8912-B735D10E1CD7}">
      <dgm:prSet/>
      <dgm:spPr/>
      <dgm:t>
        <a:bodyPr/>
        <a:lstStyle/>
        <a:p>
          <a:endParaRPr lang="en-US"/>
        </a:p>
      </dgm:t>
    </dgm:pt>
    <dgm:pt modelId="{044AE86C-8079-9645-99B7-44A325DEA85F}">
      <dgm:prSet phldrT="[Text]"/>
      <dgm:spPr/>
      <dgm:t>
        <a:bodyPr/>
        <a:lstStyle/>
        <a:p>
          <a:r>
            <a:rPr lang="en-US" dirty="0"/>
            <a:t> </a:t>
          </a:r>
        </a:p>
      </dgm:t>
    </dgm:pt>
    <dgm:pt modelId="{C5196212-E77B-7A49-84D7-45F29CE769D1}" type="parTrans" cxnId="{4F7CF7D1-A9DA-8E49-B179-C7EEDF911F4E}">
      <dgm:prSet/>
      <dgm:spPr/>
      <dgm:t>
        <a:bodyPr/>
        <a:lstStyle/>
        <a:p>
          <a:endParaRPr lang="en-US"/>
        </a:p>
      </dgm:t>
    </dgm:pt>
    <dgm:pt modelId="{5F385075-D888-8F41-AA98-9F572CB63630}" type="sibTrans" cxnId="{4F7CF7D1-A9DA-8E49-B179-C7EEDF911F4E}">
      <dgm:prSet/>
      <dgm:spPr/>
      <dgm:t>
        <a:bodyPr/>
        <a:lstStyle/>
        <a:p>
          <a:endParaRPr lang="en-US"/>
        </a:p>
      </dgm:t>
    </dgm:pt>
    <dgm:pt modelId="{DFAA4070-E548-7B4F-B312-7160B95FBDFA}">
      <dgm:prSet phldrT="[Text]"/>
      <dgm:spPr/>
      <dgm:t>
        <a:bodyPr/>
        <a:lstStyle/>
        <a:p>
          <a:r>
            <a:rPr lang="en-US" dirty="0"/>
            <a:t> </a:t>
          </a:r>
        </a:p>
      </dgm:t>
    </dgm:pt>
    <dgm:pt modelId="{47CBDA15-7391-164D-9A01-B1FEBF76D469}" type="parTrans" cxnId="{7BE38B37-D373-FC41-AB84-58E09D8EAEEA}">
      <dgm:prSet/>
      <dgm:spPr/>
      <dgm:t>
        <a:bodyPr/>
        <a:lstStyle/>
        <a:p>
          <a:endParaRPr lang="en-US"/>
        </a:p>
      </dgm:t>
    </dgm:pt>
    <dgm:pt modelId="{5FAD68E2-32D3-E54F-9843-9151AEC6A94E}" type="sibTrans" cxnId="{7BE38B37-D373-FC41-AB84-58E09D8EAEEA}">
      <dgm:prSet/>
      <dgm:spPr/>
      <dgm:t>
        <a:bodyPr/>
        <a:lstStyle/>
        <a:p>
          <a:endParaRPr lang="en-US"/>
        </a:p>
      </dgm:t>
    </dgm:pt>
    <dgm:pt modelId="{D6A92E06-25B9-7C4D-8E7F-9FCD30C95BE0}">
      <dgm:prSet phldrT="[Text]"/>
      <dgm:spPr>
        <a:solidFill>
          <a:schemeClr val="bg2"/>
        </a:solidFill>
      </dgm:spPr>
      <dgm:t>
        <a:bodyPr/>
        <a:lstStyle/>
        <a:p>
          <a:r>
            <a:rPr lang="en-US" dirty="0"/>
            <a:t>D</a:t>
          </a:r>
        </a:p>
      </dgm:t>
    </dgm:pt>
    <dgm:pt modelId="{852CB599-99ED-E24F-89DA-5CAAACDB4366}" type="parTrans" cxnId="{E1E1ABBA-C268-3B42-BB3F-4AB09DA2BA66}">
      <dgm:prSet/>
      <dgm:spPr/>
      <dgm:t>
        <a:bodyPr/>
        <a:lstStyle/>
        <a:p>
          <a:endParaRPr lang="en-US"/>
        </a:p>
      </dgm:t>
    </dgm:pt>
    <dgm:pt modelId="{76CA9C59-D05C-9146-8466-F6314D5B2756}" type="sibTrans" cxnId="{E1E1ABBA-C268-3B42-BB3F-4AB09DA2BA66}">
      <dgm:prSet/>
      <dgm:spPr/>
      <dgm:t>
        <a:bodyPr/>
        <a:lstStyle/>
        <a:p>
          <a:endParaRPr lang="en-US"/>
        </a:p>
      </dgm:t>
    </dgm:pt>
    <dgm:pt modelId="{F0D55A21-0FDD-1043-83EB-509C7194039D}">
      <dgm:prSet phldrT="[Text]"/>
      <dgm:spPr/>
      <dgm:t>
        <a:bodyPr/>
        <a:lstStyle/>
        <a:p>
          <a:endParaRPr lang="en-US" dirty="0"/>
        </a:p>
      </dgm:t>
    </dgm:pt>
    <dgm:pt modelId="{EB34ACD1-9BB3-7544-AFD7-3BA1D101328B}" type="parTrans" cxnId="{ABFE4F39-C370-094E-AF8B-870AA9D359D8}">
      <dgm:prSet/>
      <dgm:spPr/>
      <dgm:t>
        <a:bodyPr/>
        <a:lstStyle/>
        <a:p>
          <a:endParaRPr lang="en-US"/>
        </a:p>
      </dgm:t>
    </dgm:pt>
    <dgm:pt modelId="{32CC1F85-5074-654C-92FB-AE1CE1B3CF0B}" type="sibTrans" cxnId="{ABFE4F39-C370-094E-AF8B-870AA9D359D8}">
      <dgm:prSet/>
      <dgm:spPr/>
      <dgm:t>
        <a:bodyPr/>
        <a:lstStyle/>
        <a:p>
          <a:endParaRPr lang="en-US"/>
        </a:p>
      </dgm:t>
    </dgm:pt>
    <dgm:pt modelId="{63508F0F-F6E4-814C-8A96-F40BB3DDD79C}">
      <dgm:prSet phldrT="[Text]"/>
      <dgm:spPr/>
      <dgm:t>
        <a:bodyPr/>
        <a:lstStyle/>
        <a:p>
          <a:endParaRPr lang="en-US"/>
        </a:p>
      </dgm:t>
    </dgm:pt>
    <dgm:pt modelId="{327B40E1-92FD-A24E-978A-29A01E46F3CC}" type="parTrans" cxnId="{B70C492E-1872-9542-ABBE-7E44C46DFA5E}">
      <dgm:prSet/>
      <dgm:spPr/>
      <dgm:t>
        <a:bodyPr/>
        <a:lstStyle/>
        <a:p>
          <a:endParaRPr lang="en-US"/>
        </a:p>
      </dgm:t>
    </dgm:pt>
    <dgm:pt modelId="{DF253349-7FE2-214C-8AB0-870E042A627A}" type="sibTrans" cxnId="{B70C492E-1872-9542-ABBE-7E44C46DFA5E}">
      <dgm:prSet/>
      <dgm:spPr/>
      <dgm:t>
        <a:bodyPr/>
        <a:lstStyle/>
        <a:p>
          <a:endParaRPr lang="en-US"/>
        </a:p>
      </dgm:t>
    </dgm:pt>
    <dgm:pt modelId="{3C81303A-C45B-7B47-B67C-D8E65B7F2209}">
      <dgm:prSet phldrT="[Text]"/>
      <dgm:spPr/>
      <dgm:t>
        <a:bodyPr/>
        <a:lstStyle/>
        <a:p>
          <a:endParaRPr lang="en-US"/>
        </a:p>
      </dgm:t>
    </dgm:pt>
    <dgm:pt modelId="{57197363-FD83-B64D-8D1B-B39B51A948E6}" type="parTrans" cxnId="{C5034A86-BB55-FC40-AC35-5582795AF0D9}">
      <dgm:prSet/>
      <dgm:spPr/>
      <dgm:t>
        <a:bodyPr/>
        <a:lstStyle/>
        <a:p>
          <a:endParaRPr lang="en-US"/>
        </a:p>
      </dgm:t>
    </dgm:pt>
    <dgm:pt modelId="{2BF67419-B494-A745-A5AE-3E2C3743C84E}" type="sibTrans" cxnId="{C5034A86-BB55-FC40-AC35-5582795AF0D9}">
      <dgm:prSet/>
      <dgm:spPr/>
      <dgm:t>
        <a:bodyPr/>
        <a:lstStyle/>
        <a:p>
          <a:endParaRPr lang="en-US"/>
        </a:p>
      </dgm:t>
    </dgm:pt>
    <dgm:pt modelId="{40D8E560-CA2E-1649-9B45-F92565682597}">
      <dgm:prSet phldrT="[Text]"/>
      <dgm:spPr/>
      <dgm:t>
        <a:bodyPr/>
        <a:lstStyle/>
        <a:p>
          <a:endParaRPr lang="en-US" dirty="0"/>
        </a:p>
      </dgm:t>
    </dgm:pt>
    <dgm:pt modelId="{2BA57407-8269-BD4B-8F95-80A0DD7F2614}" type="parTrans" cxnId="{7906F0FC-0227-CD47-BED5-26142EBD0C6F}">
      <dgm:prSet/>
      <dgm:spPr/>
      <dgm:t>
        <a:bodyPr/>
        <a:lstStyle/>
        <a:p>
          <a:endParaRPr lang="en-US"/>
        </a:p>
      </dgm:t>
    </dgm:pt>
    <dgm:pt modelId="{F05A02BC-BDC3-7C42-8688-AD90A1C27A33}" type="sibTrans" cxnId="{7906F0FC-0227-CD47-BED5-26142EBD0C6F}">
      <dgm:prSet/>
      <dgm:spPr/>
      <dgm:t>
        <a:bodyPr/>
        <a:lstStyle/>
        <a:p>
          <a:endParaRPr lang="en-US"/>
        </a:p>
      </dgm:t>
    </dgm:pt>
    <dgm:pt modelId="{AA410207-C6C7-3A40-BD71-82D7B7406415}">
      <dgm:prSet phldrT="[Text]"/>
      <dgm:spPr/>
      <dgm:t>
        <a:bodyPr/>
        <a:lstStyle/>
        <a:p>
          <a:endParaRPr lang="en-US" dirty="0"/>
        </a:p>
      </dgm:t>
    </dgm:pt>
    <dgm:pt modelId="{34AC6E93-4663-9B4E-BB8F-2EE1CAFC8403}" type="parTrans" cxnId="{22ACE49A-1FC4-584E-B055-4B0E28F96CA9}">
      <dgm:prSet/>
      <dgm:spPr/>
      <dgm:t>
        <a:bodyPr/>
        <a:lstStyle/>
        <a:p>
          <a:endParaRPr lang="en-US"/>
        </a:p>
      </dgm:t>
    </dgm:pt>
    <dgm:pt modelId="{5708C8AD-426F-1442-8E2E-5C2C75DC7C6A}" type="sibTrans" cxnId="{22ACE49A-1FC4-584E-B055-4B0E28F96CA9}">
      <dgm:prSet/>
      <dgm:spPr/>
      <dgm:t>
        <a:bodyPr/>
        <a:lstStyle/>
        <a:p>
          <a:endParaRPr lang="en-US"/>
        </a:p>
      </dgm:t>
    </dgm:pt>
    <dgm:pt modelId="{62487863-430F-064E-8318-24B0D899C6CB}">
      <dgm:prSet phldrT="[Text]"/>
      <dgm:spPr/>
      <dgm:t>
        <a:bodyPr/>
        <a:lstStyle/>
        <a:p>
          <a:endParaRPr lang="en-US" dirty="0"/>
        </a:p>
      </dgm:t>
    </dgm:pt>
    <dgm:pt modelId="{33F1E330-EC2F-CB4C-B2C3-DEAA69634015}" type="parTrans" cxnId="{56AB14BD-F756-504E-9B72-E49E23E6FBBB}">
      <dgm:prSet/>
      <dgm:spPr/>
      <dgm:t>
        <a:bodyPr/>
        <a:lstStyle/>
        <a:p>
          <a:endParaRPr lang="en-US"/>
        </a:p>
      </dgm:t>
    </dgm:pt>
    <dgm:pt modelId="{D199E568-2A0B-B34A-957D-5DA1EC8DA5C6}" type="sibTrans" cxnId="{56AB14BD-F756-504E-9B72-E49E23E6FBBB}">
      <dgm:prSet/>
      <dgm:spPr/>
      <dgm:t>
        <a:bodyPr/>
        <a:lstStyle/>
        <a:p>
          <a:endParaRPr lang="en-US"/>
        </a:p>
      </dgm:t>
    </dgm:pt>
    <dgm:pt modelId="{0DDBBC6E-A010-9B43-8712-5A5B61565C01}" type="pres">
      <dgm:prSet presAssocID="{DF4FD48C-4DB2-B24E-A403-D81ADAE7B1FB}" presName="theList" presStyleCnt="0">
        <dgm:presLayoutVars>
          <dgm:dir/>
          <dgm:animLvl val="lvl"/>
          <dgm:resizeHandles val="exact"/>
        </dgm:presLayoutVars>
      </dgm:prSet>
      <dgm:spPr/>
    </dgm:pt>
    <dgm:pt modelId="{71609F9B-072E-C24C-AE92-650CA4C7B2E7}" type="pres">
      <dgm:prSet presAssocID="{E0370C44-3695-C440-882F-98852F9ABB67}" presName="compNode" presStyleCnt="0"/>
      <dgm:spPr/>
    </dgm:pt>
    <dgm:pt modelId="{6575CD23-B3B1-8445-BD26-D1861C1ECCD5}" type="pres">
      <dgm:prSet presAssocID="{E0370C44-3695-C440-882F-98852F9ABB67}" presName="aNode" presStyleLbl="bgShp" presStyleIdx="0" presStyleCnt="4"/>
      <dgm:spPr/>
    </dgm:pt>
    <dgm:pt modelId="{7AD7CD1C-7B01-944E-85EC-213A6829F3B0}" type="pres">
      <dgm:prSet presAssocID="{E0370C44-3695-C440-882F-98852F9ABB67}" presName="textNode" presStyleLbl="bgShp" presStyleIdx="0" presStyleCnt="4"/>
      <dgm:spPr/>
    </dgm:pt>
    <dgm:pt modelId="{0B0CB620-5E0E-9047-884F-1AB3454CCDAF}" type="pres">
      <dgm:prSet presAssocID="{E0370C44-3695-C440-882F-98852F9ABB67}" presName="compChildNode" presStyleCnt="0"/>
      <dgm:spPr/>
    </dgm:pt>
    <dgm:pt modelId="{CA83B0F3-DAFA-E04C-9382-C59585FBD8AA}" type="pres">
      <dgm:prSet presAssocID="{E0370C44-3695-C440-882F-98852F9ABB67}" presName="theInnerList" presStyleCnt="0"/>
      <dgm:spPr/>
    </dgm:pt>
    <dgm:pt modelId="{0C3D9287-E4F3-4B4B-BA2F-C97C7A9E169C}" type="pres">
      <dgm:prSet presAssocID="{C728EC60-E753-E741-90FB-DF889ED46DE0}" presName="childNode" presStyleLbl="node1" presStyleIdx="0" presStyleCnt="12">
        <dgm:presLayoutVars>
          <dgm:bulletEnabled val="1"/>
        </dgm:presLayoutVars>
      </dgm:prSet>
      <dgm:spPr/>
    </dgm:pt>
    <dgm:pt modelId="{5216311F-63F4-A743-9B41-487CE12FE0BF}" type="pres">
      <dgm:prSet presAssocID="{C728EC60-E753-E741-90FB-DF889ED46DE0}" presName="aSpace2" presStyleCnt="0"/>
      <dgm:spPr/>
    </dgm:pt>
    <dgm:pt modelId="{4462CAE9-FAF0-894A-AAA5-9BCAA2C6EB30}" type="pres">
      <dgm:prSet presAssocID="{21AABC95-9F2D-3A42-B237-9A1F7DB01667}" presName="childNode" presStyleLbl="node1" presStyleIdx="1" presStyleCnt="12">
        <dgm:presLayoutVars>
          <dgm:bulletEnabled val="1"/>
        </dgm:presLayoutVars>
      </dgm:prSet>
      <dgm:spPr/>
    </dgm:pt>
    <dgm:pt modelId="{775B188B-D57D-4540-9251-D63FFB28C6F9}" type="pres">
      <dgm:prSet presAssocID="{21AABC95-9F2D-3A42-B237-9A1F7DB01667}" presName="aSpace2" presStyleCnt="0"/>
      <dgm:spPr/>
    </dgm:pt>
    <dgm:pt modelId="{D9625A2F-FEFB-894F-A329-41FE841873D1}" type="pres">
      <dgm:prSet presAssocID="{40D8E560-CA2E-1649-9B45-F92565682597}" presName="childNode" presStyleLbl="node1" presStyleIdx="2" presStyleCnt="12">
        <dgm:presLayoutVars>
          <dgm:bulletEnabled val="1"/>
        </dgm:presLayoutVars>
      </dgm:prSet>
      <dgm:spPr/>
    </dgm:pt>
    <dgm:pt modelId="{ECA35BAC-24EC-514D-AE33-BDB753F3AAA4}" type="pres">
      <dgm:prSet presAssocID="{E0370C44-3695-C440-882F-98852F9ABB67}" presName="aSpace" presStyleCnt="0"/>
      <dgm:spPr/>
    </dgm:pt>
    <dgm:pt modelId="{0A2AA80B-E764-E740-9BA2-FE4EDD759690}" type="pres">
      <dgm:prSet presAssocID="{E65D35C8-F366-BC44-B862-8C73F0F19AC2}" presName="compNode" presStyleCnt="0"/>
      <dgm:spPr/>
    </dgm:pt>
    <dgm:pt modelId="{E01F6D70-8947-D947-A014-5EF27ED00229}" type="pres">
      <dgm:prSet presAssocID="{E65D35C8-F366-BC44-B862-8C73F0F19AC2}" presName="aNode" presStyleLbl="bgShp" presStyleIdx="1" presStyleCnt="4"/>
      <dgm:spPr/>
    </dgm:pt>
    <dgm:pt modelId="{715539F8-06B1-BA4C-9F65-AB80EF99531D}" type="pres">
      <dgm:prSet presAssocID="{E65D35C8-F366-BC44-B862-8C73F0F19AC2}" presName="textNode" presStyleLbl="bgShp" presStyleIdx="1" presStyleCnt="4"/>
      <dgm:spPr/>
    </dgm:pt>
    <dgm:pt modelId="{34F0A01A-0926-4A4F-A89B-641874A1E93A}" type="pres">
      <dgm:prSet presAssocID="{E65D35C8-F366-BC44-B862-8C73F0F19AC2}" presName="compChildNode" presStyleCnt="0"/>
      <dgm:spPr/>
    </dgm:pt>
    <dgm:pt modelId="{47A261DF-B203-A146-8AC9-807CE511D151}" type="pres">
      <dgm:prSet presAssocID="{E65D35C8-F366-BC44-B862-8C73F0F19AC2}" presName="theInnerList" presStyleCnt="0"/>
      <dgm:spPr/>
    </dgm:pt>
    <dgm:pt modelId="{C253704D-75CD-5343-83F0-E1F5DFFCA728}" type="pres">
      <dgm:prSet presAssocID="{7EFF6EF4-26FA-184C-9F29-9249C5264DDA}" presName="childNode" presStyleLbl="node1" presStyleIdx="3" presStyleCnt="12">
        <dgm:presLayoutVars>
          <dgm:bulletEnabled val="1"/>
        </dgm:presLayoutVars>
      </dgm:prSet>
      <dgm:spPr/>
    </dgm:pt>
    <dgm:pt modelId="{09AF5FF2-6074-554F-8BB4-81C95A679D8C}" type="pres">
      <dgm:prSet presAssocID="{7EFF6EF4-26FA-184C-9F29-9249C5264DDA}" presName="aSpace2" presStyleCnt="0"/>
      <dgm:spPr/>
    </dgm:pt>
    <dgm:pt modelId="{AE999066-316F-E642-B767-F87467134FE1}" type="pres">
      <dgm:prSet presAssocID="{7D685334-F857-444A-94BE-E9B439E9F106}" presName="childNode" presStyleLbl="node1" presStyleIdx="4" presStyleCnt="12">
        <dgm:presLayoutVars>
          <dgm:bulletEnabled val="1"/>
        </dgm:presLayoutVars>
      </dgm:prSet>
      <dgm:spPr/>
    </dgm:pt>
    <dgm:pt modelId="{F19E986C-19FF-8C48-BA20-9BFF997000FA}" type="pres">
      <dgm:prSet presAssocID="{7D685334-F857-444A-94BE-E9B439E9F106}" presName="aSpace2" presStyleCnt="0"/>
      <dgm:spPr/>
    </dgm:pt>
    <dgm:pt modelId="{577CD48A-E6C3-6749-98DB-6BAF6BF17641}" type="pres">
      <dgm:prSet presAssocID="{AA410207-C6C7-3A40-BD71-82D7B7406415}" presName="childNode" presStyleLbl="node1" presStyleIdx="5" presStyleCnt="12">
        <dgm:presLayoutVars>
          <dgm:bulletEnabled val="1"/>
        </dgm:presLayoutVars>
      </dgm:prSet>
      <dgm:spPr/>
    </dgm:pt>
    <dgm:pt modelId="{C69E10AF-D2D6-CA4F-82A5-D7A0797303B4}" type="pres">
      <dgm:prSet presAssocID="{E65D35C8-F366-BC44-B862-8C73F0F19AC2}" presName="aSpace" presStyleCnt="0"/>
      <dgm:spPr/>
    </dgm:pt>
    <dgm:pt modelId="{A9BC7954-FD88-D84E-8182-CE90A344BE63}" type="pres">
      <dgm:prSet presAssocID="{1C082405-78C7-BA4B-A4A8-39CD6451745C}" presName="compNode" presStyleCnt="0"/>
      <dgm:spPr/>
    </dgm:pt>
    <dgm:pt modelId="{5985ACFB-3AA8-EB49-8781-4F183CE46BA2}" type="pres">
      <dgm:prSet presAssocID="{1C082405-78C7-BA4B-A4A8-39CD6451745C}" presName="aNode" presStyleLbl="bgShp" presStyleIdx="2" presStyleCnt="4"/>
      <dgm:spPr/>
    </dgm:pt>
    <dgm:pt modelId="{FFF75B45-C3AF-C745-AB4F-CAE1F251FA91}" type="pres">
      <dgm:prSet presAssocID="{1C082405-78C7-BA4B-A4A8-39CD6451745C}" presName="textNode" presStyleLbl="bgShp" presStyleIdx="2" presStyleCnt="4"/>
      <dgm:spPr/>
    </dgm:pt>
    <dgm:pt modelId="{5845898B-E14F-0D4F-82DA-8C3901EE43BC}" type="pres">
      <dgm:prSet presAssocID="{1C082405-78C7-BA4B-A4A8-39CD6451745C}" presName="compChildNode" presStyleCnt="0"/>
      <dgm:spPr/>
    </dgm:pt>
    <dgm:pt modelId="{EA3AE4B7-995E-7145-88B6-57988A71C679}" type="pres">
      <dgm:prSet presAssocID="{1C082405-78C7-BA4B-A4A8-39CD6451745C}" presName="theInnerList" presStyleCnt="0"/>
      <dgm:spPr/>
    </dgm:pt>
    <dgm:pt modelId="{6BEBC97E-B11C-DB41-AB85-986CFA2E3426}" type="pres">
      <dgm:prSet presAssocID="{044AE86C-8079-9645-99B7-44A325DEA85F}" presName="childNode" presStyleLbl="node1" presStyleIdx="6" presStyleCnt="12">
        <dgm:presLayoutVars>
          <dgm:bulletEnabled val="1"/>
        </dgm:presLayoutVars>
      </dgm:prSet>
      <dgm:spPr/>
    </dgm:pt>
    <dgm:pt modelId="{E83D35B3-4D0A-164C-8B12-E179598593E5}" type="pres">
      <dgm:prSet presAssocID="{044AE86C-8079-9645-99B7-44A325DEA85F}" presName="aSpace2" presStyleCnt="0"/>
      <dgm:spPr/>
    </dgm:pt>
    <dgm:pt modelId="{A02A7316-01A5-AA4F-B215-C25BB0D50082}" type="pres">
      <dgm:prSet presAssocID="{DFAA4070-E548-7B4F-B312-7160B95FBDFA}" presName="childNode" presStyleLbl="node1" presStyleIdx="7" presStyleCnt="12">
        <dgm:presLayoutVars>
          <dgm:bulletEnabled val="1"/>
        </dgm:presLayoutVars>
      </dgm:prSet>
      <dgm:spPr/>
    </dgm:pt>
    <dgm:pt modelId="{BF3C5710-C154-FC47-AD62-181E7090CD78}" type="pres">
      <dgm:prSet presAssocID="{DFAA4070-E548-7B4F-B312-7160B95FBDFA}" presName="aSpace2" presStyleCnt="0"/>
      <dgm:spPr/>
    </dgm:pt>
    <dgm:pt modelId="{2F34F816-139A-804D-B360-F8D57281C9DD}" type="pres">
      <dgm:prSet presAssocID="{62487863-430F-064E-8318-24B0D899C6CB}" presName="childNode" presStyleLbl="node1" presStyleIdx="8" presStyleCnt="12">
        <dgm:presLayoutVars>
          <dgm:bulletEnabled val="1"/>
        </dgm:presLayoutVars>
      </dgm:prSet>
      <dgm:spPr/>
    </dgm:pt>
    <dgm:pt modelId="{4A43CAE5-EF96-F44A-B82B-0F874FBC11EE}" type="pres">
      <dgm:prSet presAssocID="{1C082405-78C7-BA4B-A4A8-39CD6451745C}" presName="aSpace" presStyleCnt="0"/>
      <dgm:spPr/>
    </dgm:pt>
    <dgm:pt modelId="{AC952BE6-141E-2D49-B79D-1E241C77DC31}" type="pres">
      <dgm:prSet presAssocID="{D6A92E06-25B9-7C4D-8E7F-9FCD30C95BE0}" presName="compNode" presStyleCnt="0"/>
      <dgm:spPr/>
    </dgm:pt>
    <dgm:pt modelId="{C7B196CE-81D5-C841-AF6A-077CEB30F00E}" type="pres">
      <dgm:prSet presAssocID="{D6A92E06-25B9-7C4D-8E7F-9FCD30C95BE0}" presName="aNode" presStyleLbl="bgShp" presStyleIdx="3" presStyleCnt="4"/>
      <dgm:spPr/>
    </dgm:pt>
    <dgm:pt modelId="{05D09CB0-0B5D-B743-A29C-AD85DF8E70B4}" type="pres">
      <dgm:prSet presAssocID="{D6A92E06-25B9-7C4D-8E7F-9FCD30C95BE0}" presName="textNode" presStyleLbl="bgShp" presStyleIdx="3" presStyleCnt="4"/>
      <dgm:spPr/>
    </dgm:pt>
    <dgm:pt modelId="{DD042BEC-F13E-704E-BA08-726011694D62}" type="pres">
      <dgm:prSet presAssocID="{D6A92E06-25B9-7C4D-8E7F-9FCD30C95BE0}" presName="compChildNode" presStyleCnt="0"/>
      <dgm:spPr/>
    </dgm:pt>
    <dgm:pt modelId="{94C9398A-2B7F-8248-BDE3-FC1F0548BE64}" type="pres">
      <dgm:prSet presAssocID="{D6A92E06-25B9-7C4D-8E7F-9FCD30C95BE0}" presName="theInnerList" presStyleCnt="0"/>
      <dgm:spPr/>
    </dgm:pt>
    <dgm:pt modelId="{9F2D7DD9-EB71-4242-8462-D82E559A3140}" type="pres">
      <dgm:prSet presAssocID="{63508F0F-F6E4-814C-8A96-F40BB3DDD79C}" presName="childNode" presStyleLbl="node1" presStyleIdx="9" presStyleCnt="12">
        <dgm:presLayoutVars>
          <dgm:bulletEnabled val="1"/>
        </dgm:presLayoutVars>
      </dgm:prSet>
      <dgm:spPr/>
    </dgm:pt>
    <dgm:pt modelId="{C0B4BC11-1CC3-F54B-AF51-C2C0B8895007}" type="pres">
      <dgm:prSet presAssocID="{63508F0F-F6E4-814C-8A96-F40BB3DDD79C}" presName="aSpace2" presStyleCnt="0"/>
      <dgm:spPr/>
    </dgm:pt>
    <dgm:pt modelId="{28FB0FB7-F8A3-4F46-8FD8-3F30718D882D}" type="pres">
      <dgm:prSet presAssocID="{3C81303A-C45B-7B47-B67C-D8E65B7F2209}" presName="childNode" presStyleLbl="node1" presStyleIdx="10" presStyleCnt="12">
        <dgm:presLayoutVars>
          <dgm:bulletEnabled val="1"/>
        </dgm:presLayoutVars>
      </dgm:prSet>
      <dgm:spPr/>
    </dgm:pt>
    <dgm:pt modelId="{934B5249-5CF8-334A-B759-52EE915E10AB}" type="pres">
      <dgm:prSet presAssocID="{3C81303A-C45B-7B47-B67C-D8E65B7F2209}" presName="aSpace2" presStyleCnt="0"/>
      <dgm:spPr/>
    </dgm:pt>
    <dgm:pt modelId="{4A5411C7-A959-9843-8D5C-35341BCF48C9}" type="pres">
      <dgm:prSet presAssocID="{F0D55A21-0FDD-1043-83EB-509C7194039D}" presName="childNode" presStyleLbl="node1" presStyleIdx="11" presStyleCnt="12">
        <dgm:presLayoutVars>
          <dgm:bulletEnabled val="1"/>
        </dgm:presLayoutVars>
      </dgm:prSet>
      <dgm:spPr/>
    </dgm:pt>
  </dgm:ptLst>
  <dgm:cxnLst>
    <dgm:cxn modelId="{F14C7005-214A-2D4D-8BD1-0FB1B19A375B}" srcId="{E0370C44-3695-C440-882F-98852F9ABB67}" destId="{C728EC60-E753-E741-90FB-DF889ED46DE0}" srcOrd="0" destOrd="0" parTransId="{7E304C66-8CFE-0E41-AB58-AC7EF3226DB2}" sibTransId="{65858739-38CB-7344-8D9D-92F016CC940F}"/>
    <dgm:cxn modelId="{D8E33608-D935-4946-95EC-14285EC354E2}" type="presOf" srcId="{E0370C44-3695-C440-882F-98852F9ABB67}" destId="{6575CD23-B3B1-8445-BD26-D1861C1ECCD5}" srcOrd="0" destOrd="0" presId="urn:microsoft.com/office/officeart/2005/8/layout/lProcess2"/>
    <dgm:cxn modelId="{EB208011-9DC9-AA48-9D86-D1DB5502CE1F}" type="presOf" srcId="{C728EC60-E753-E741-90FB-DF889ED46DE0}" destId="{0C3D9287-E4F3-4B4B-BA2F-C97C7A9E169C}" srcOrd="0" destOrd="0" presId="urn:microsoft.com/office/officeart/2005/8/layout/lProcess2"/>
    <dgm:cxn modelId="{54674014-37B1-F14C-A4A8-D2F0D149228E}" srcId="{E65D35C8-F366-BC44-B862-8C73F0F19AC2}" destId="{7EFF6EF4-26FA-184C-9F29-9249C5264DDA}" srcOrd="0" destOrd="0" parTransId="{6C0C766C-9626-8B4E-9E54-A2F1010B91CA}" sibTransId="{6DEFAEDA-57DE-6C40-B1B8-111804633C77}"/>
    <dgm:cxn modelId="{B1E51218-08CD-A94A-A0CF-DB65527951B9}" type="presOf" srcId="{E65D35C8-F366-BC44-B862-8C73F0F19AC2}" destId="{E01F6D70-8947-D947-A014-5EF27ED00229}" srcOrd="0" destOrd="0" presId="urn:microsoft.com/office/officeart/2005/8/layout/lProcess2"/>
    <dgm:cxn modelId="{D18D6F1A-816B-EB46-8781-A22FB65CB697}" type="presOf" srcId="{DF4FD48C-4DB2-B24E-A403-D81ADAE7B1FB}" destId="{0DDBBC6E-A010-9B43-8712-5A5B61565C01}" srcOrd="0" destOrd="0" presId="urn:microsoft.com/office/officeart/2005/8/layout/lProcess2"/>
    <dgm:cxn modelId="{99052F23-8B1C-3B4D-AB46-EA03DE93DD1D}" type="presOf" srcId="{40D8E560-CA2E-1649-9B45-F92565682597}" destId="{D9625A2F-FEFB-894F-A329-41FE841873D1}" srcOrd="0" destOrd="0" presId="urn:microsoft.com/office/officeart/2005/8/layout/lProcess2"/>
    <dgm:cxn modelId="{B70C492E-1872-9542-ABBE-7E44C46DFA5E}" srcId="{D6A92E06-25B9-7C4D-8E7F-9FCD30C95BE0}" destId="{63508F0F-F6E4-814C-8A96-F40BB3DDD79C}" srcOrd="0" destOrd="0" parTransId="{327B40E1-92FD-A24E-978A-29A01E46F3CC}" sibTransId="{DF253349-7FE2-214C-8AB0-870E042A627A}"/>
    <dgm:cxn modelId="{B6F79335-BADA-0245-8C5A-EABAC2865F11}" type="presOf" srcId="{F0D55A21-0FDD-1043-83EB-509C7194039D}" destId="{4A5411C7-A959-9843-8D5C-35341BCF48C9}" srcOrd="0" destOrd="0" presId="urn:microsoft.com/office/officeart/2005/8/layout/lProcess2"/>
    <dgm:cxn modelId="{7BE38B37-D373-FC41-AB84-58E09D8EAEEA}" srcId="{1C082405-78C7-BA4B-A4A8-39CD6451745C}" destId="{DFAA4070-E548-7B4F-B312-7160B95FBDFA}" srcOrd="1" destOrd="0" parTransId="{47CBDA15-7391-164D-9A01-B1FEBF76D469}" sibTransId="{5FAD68E2-32D3-E54F-9843-9151AEC6A94E}"/>
    <dgm:cxn modelId="{C35DE737-EBCC-E74C-8C7E-2DB6F406E3B3}" type="presOf" srcId="{3C81303A-C45B-7B47-B67C-D8E65B7F2209}" destId="{28FB0FB7-F8A3-4F46-8FD8-3F30718D882D}" srcOrd="0" destOrd="0" presId="urn:microsoft.com/office/officeart/2005/8/layout/lProcess2"/>
    <dgm:cxn modelId="{ABFE4F39-C370-094E-AF8B-870AA9D359D8}" srcId="{D6A92E06-25B9-7C4D-8E7F-9FCD30C95BE0}" destId="{F0D55A21-0FDD-1043-83EB-509C7194039D}" srcOrd="2" destOrd="0" parTransId="{EB34ACD1-9BB3-7544-AFD7-3BA1D101328B}" sibTransId="{32CC1F85-5074-654C-92FB-AE1CE1B3CF0B}"/>
    <dgm:cxn modelId="{FEE0423B-A65F-8342-8E49-B8FC9D954F31}" type="presOf" srcId="{21AABC95-9F2D-3A42-B237-9A1F7DB01667}" destId="{4462CAE9-FAF0-894A-AAA5-9BCAA2C6EB30}" srcOrd="0" destOrd="0" presId="urn:microsoft.com/office/officeart/2005/8/layout/lProcess2"/>
    <dgm:cxn modelId="{C07BAA45-D726-614F-AE47-538C3D2F01B1}" srcId="{E0370C44-3695-C440-882F-98852F9ABB67}" destId="{21AABC95-9F2D-3A42-B237-9A1F7DB01667}" srcOrd="1" destOrd="0" parTransId="{1880C83C-AC44-1A41-98F2-63C388CB68F3}" sibTransId="{230C8A38-10ED-2547-B29B-E9BE18F3219A}"/>
    <dgm:cxn modelId="{5A1C7F53-A0A6-A64C-B839-58377346FCF5}" srcId="{DF4FD48C-4DB2-B24E-A403-D81ADAE7B1FB}" destId="{E0370C44-3695-C440-882F-98852F9ABB67}" srcOrd="0" destOrd="0" parTransId="{28C311E4-3652-DD4E-902A-A189BEE98BAA}" sibTransId="{DBCAEB71-20B0-6747-9294-9D3B2CC2F853}"/>
    <dgm:cxn modelId="{28903157-A267-E648-94A3-1C2B2ED9E940}" type="presOf" srcId="{044AE86C-8079-9645-99B7-44A325DEA85F}" destId="{6BEBC97E-B11C-DB41-AB85-986CFA2E3426}" srcOrd="0" destOrd="0" presId="urn:microsoft.com/office/officeart/2005/8/layout/lProcess2"/>
    <dgm:cxn modelId="{2C67EE58-17C4-F244-959E-A53FA12BDB38}" type="presOf" srcId="{62487863-430F-064E-8318-24B0D899C6CB}" destId="{2F34F816-139A-804D-B360-F8D57281C9DD}" srcOrd="0" destOrd="0" presId="urn:microsoft.com/office/officeart/2005/8/layout/lProcess2"/>
    <dgm:cxn modelId="{E5EB7B5E-15A6-5044-AE19-706C79A819D6}" srcId="{DF4FD48C-4DB2-B24E-A403-D81ADAE7B1FB}" destId="{E65D35C8-F366-BC44-B862-8C73F0F19AC2}" srcOrd="1" destOrd="0" parTransId="{7E591CBD-F5F7-AE4C-B7A6-F076D2A88A8D}" sibTransId="{22D82384-D08D-3543-BBD0-1966B5F6207D}"/>
    <dgm:cxn modelId="{A044F266-555B-674B-A19F-39574C44FB90}" type="presOf" srcId="{AA410207-C6C7-3A40-BD71-82D7B7406415}" destId="{577CD48A-E6C3-6749-98DB-6BAF6BF17641}" srcOrd="0" destOrd="0" presId="urn:microsoft.com/office/officeart/2005/8/layout/lProcess2"/>
    <dgm:cxn modelId="{4A6F006D-A933-3E4C-B1F7-3BE0386F6CF9}" srcId="{E65D35C8-F366-BC44-B862-8C73F0F19AC2}" destId="{7D685334-F857-444A-94BE-E9B439E9F106}" srcOrd="1" destOrd="0" parTransId="{C1C2702B-4259-654D-BC2D-76F63CBAFE8B}" sibTransId="{8ACD4679-7A94-BC45-B35F-0AE9C87F1A47}"/>
    <dgm:cxn modelId="{C5034A86-BB55-FC40-AC35-5582795AF0D9}" srcId="{D6A92E06-25B9-7C4D-8E7F-9FCD30C95BE0}" destId="{3C81303A-C45B-7B47-B67C-D8E65B7F2209}" srcOrd="1" destOrd="0" parTransId="{57197363-FD83-B64D-8D1B-B39B51A948E6}" sibTransId="{2BF67419-B494-A745-A5AE-3E2C3743C84E}"/>
    <dgm:cxn modelId="{22ACE49A-1FC4-584E-B055-4B0E28F96CA9}" srcId="{E65D35C8-F366-BC44-B862-8C73F0F19AC2}" destId="{AA410207-C6C7-3A40-BD71-82D7B7406415}" srcOrd="2" destOrd="0" parTransId="{34AC6E93-4663-9B4E-BB8F-2EE1CAFC8403}" sibTransId="{5708C8AD-426F-1442-8E2E-5C2C75DC7C6A}"/>
    <dgm:cxn modelId="{5157A0AE-6996-E747-A0F1-BBBE7A6F742E}" type="presOf" srcId="{D6A92E06-25B9-7C4D-8E7F-9FCD30C95BE0}" destId="{C7B196CE-81D5-C841-AF6A-077CEB30F00E}" srcOrd="0" destOrd="0" presId="urn:microsoft.com/office/officeart/2005/8/layout/lProcess2"/>
    <dgm:cxn modelId="{7EB16AB0-9E14-7D45-B598-07DCFF2B9463}" type="presOf" srcId="{D6A92E06-25B9-7C4D-8E7F-9FCD30C95BE0}" destId="{05D09CB0-0B5D-B743-A29C-AD85DF8E70B4}" srcOrd="1" destOrd="0" presId="urn:microsoft.com/office/officeart/2005/8/layout/lProcess2"/>
    <dgm:cxn modelId="{2CAA20B7-1016-6440-99D0-C9B5802D440C}" type="presOf" srcId="{E0370C44-3695-C440-882F-98852F9ABB67}" destId="{7AD7CD1C-7B01-944E-85EC-213A6829F3B0}" srcOrd="1" destOrd="0" presId="urn:microsoft.com/office/officeart/2005/8/layout/lProcess2"/>
    <dgm:cxn modelId="{E1E1ABBA-C268-3B42-BB3F-4AB09DA2BA66}" srcId="{DF4FD48C-4DB2-B24E-A403-D81ADAE7B1FB}" destId="{D6A92E06-25B9-7C4D-8E7F-9FCD30C95BE0}" srcOrd="3" destOrd="0" parTransId="{852CB599-99ED-E24F-89DA-5CAAACDB4366}" sibTransId="{76CA9C59-D05C-9146-8466-F6314D5B2756}"/>
    <dgm:cxn modelId="{94B665BB-65C9-1947-8912-B735D10E1CD7}" srcId="{DF4FD48C-4DB2-B24E-A403-D81ADAE7B1FB}" destId="{1C082405-78C7-BA4B-A4A8-39CD6451745C}" srcOrd="2" destOrd="0" parTransId="{5B08543A-B403-D54A-8E6C-BFA7204218D7}" sibTransId="{4493581F-B78E-8146-8684-2B4D532CD106}"/>
    <dgm:cxn modelId="{11F2A4BB-E302-3845-9D44-8F0731545B79}" type="presOf" srcId="{DFAA4070-E548-7B4F-B312-7160B95FBDFA}" destId="{A02A7316-01A5-AA4F-B215-C25BB0D50082}" srcOrd="0" destOrd="0" presId="urn:microsoft.com/office/officeart/2005/8/layout/lProcess2"/>
    <dgm:cxn modelId="{56AB14BD-F756-504E-9B72-E49E23E6FBBB}" srcId="{1C082405-78C7-BA4B-A4A8-39CD6451745C}" destId="{62487863-430F-064E-8318-24B0D899C6CB}" srcOrd="2" destOrd="0" parTransId="{33F1E330-EC2F-CB4C-B2C3-DEAA69634015}" sibTransId="{D199E568-2A0B-B34A-957D-5DA1EC8DA5C6}"/>
    <dgm:cxn modelId="{0F146EC5-3822-2B4A-A353-23380E149807}" type="presOf" srcId="{1C082405-78C7-BA4B-A4A8-39CD6451745C}" destId="{FFF75B45-C3AF-C745-AB4F-CAE1F251FA91}" srcOrd="1" destOrd="0" presId="urn:microsoft.com/office/officeart/2005/8/layout/lProcess2"/>
    <dgm:cxn modelId="{D1C271C6-8031-8B44-BC89-137A4F092B5D}" type="presOf" srcId="{1C082405-78C7-BA4B-A4A8-39CD6451745C}" destId="{5985ACFB-3AA8-EB49-8781-4F183CE46BA2}" srcOrd="0" destOrd="0" presId="urn:microsoft.com/office/officeart/2005/8/layout/lProcess2"/>
    <dgm:cxn modelId="{4F7CF7D1-A9DA-8E49-B179-C7EEDF911F4E}" srcId="{1C082405-78C7-BA4B-A4A8-39CD6451745C}" destId="{044AE86C-8079-9645-99B7-44A325DEA85F}" srcOrd="0" destOrd="0" parTransId="{C5196212-E77B-7A49-84D7-45F29CE769D1}" sibTransId="{5F385075-D888-8F41-AA98-9F572CB63630}"/>
    <dgm:cxn modelId="{1134A6E0-D25A-734C-BF0F-52E6140A9DD5}" type="presOf" srcId="{E65D35C8-F366-BC44-B862-8C73F0F19AC2}" destId="{715539F8-06B1-BA4C-9F65-AB80EF99531D}" srcOrd="1" destOrd="0" presId="urn:microsoft.com/office/officeart/2005/8/layout/lProcess2"/>
    <dgm:cxn modelId="{550282E3-A3FA-EF4A-AF2B-8FE0D11DB5B9}" type="presOf" srcId="{7EFF6EF4-26FA-184C-9F29-9249C5264DDA}" destId="{C253704D-75CD-5343-83F0-E1F5DFFCA728}" srcOrd="0" destOrd="0" presId="urn:microsoft.com/office/officeart/2005/8/layout/lProcess2"/>
    <dgm:cxn modelId="{70CF49F1-6FED-C047-A978-AB927CF35C82}" type="presOf" srcId="{63508F0F-F6E4-814C-8A96-F40BB3DDD79C}" destId="{9F2D7DD9-EB71-4242-8462-D82E559A3140}" srcOrd="0" destOrd="0" presId="urn:microsoft.com/office/officeart/2005/8/layout/lProcess2"/>
    <dgm:cxn modelId="{7906F0FC-0227-CD47-BED5-26142EBD0C6F}" srcId="{E0370C44-3695-C440-882F-98852F9ABB67}" destId="{40D8E560-CA2E-1649-9B45-F92565682597}" srcOrd="2" destOrd="0" parTransId="{2BA57407-8269-BD4B-8F95-80A0DD7F2614}" sibTransId="{F05A02BC-BDC3-7C42-8688-AD90A1C27A33}"/>
    <dgm:cxn modelId="{36A6AFFF-8208-8942-8E2F-393ED1F67005}" type="presOf" srcId="{7D685334-F857-444A-94BE-E9B439E9F106}" destId="{AE999066-316F-E642-B767-F87467134FE1}" srcOrd="0" destOrd="0" presId="urn:microsoft.com/office/officeart/2005/8/layout/lProcess2"/>
    <dgm:cxn modelId="{0351819A-6C14-D344-99A6-98D995F5D443}" type="presParOf" srcId="{0DDBBC6E-A010-9B43-8712-5A5B61565C01}" destId="{71609F9B-072E-C24C-AE92-650CA4C7B2E7}" srcOrd="0" destOrd="0" presId="urn:microsoft.com/office/officeart/2005/8/layout/lProcess2"/>
    <dgm:cxn modelId="{6F7FB84A-B098-A443-9D14-85FFD34E587A}" type="presParOf" srcId="{71609F9B-072E-C24C-AE92-650CA4C7B2E7}" destId="{6575CD23-B3B1-8445-BD26-D1861C1ECCD5}" srcOrd="0" destOrd="0" presId="urn:microsoft.com/office/officeart/2005/8/layout/lProcess2"/>
    <dgm:cxn modelId="{7185BBCA-81FA-9F4B-A3D9-5C015B9B3696}" type="presParOf" srcId="{71609F9B-072E-C24C-AE92-650CA4C7B2E7}" destId="{7AD7CD1C-7B01-944E-85EC-213A6829F3B0}" srcOrd="1" destOrd="0" presId="urn:microsoft.com/office/officeart/2005/8/layout/lProcess2"/>
    <dgm:cxn modelId="{11BB031C-931F-1C40-9B22-9B878AC60C0C}" type="presParOf" srcId="{71609F9B-072E-C24C-AE92-650CA4C7B2E7}" destId="{0B0CB620-5E0E-9047-884F-1AB3454CCDAF}" srcOrd="2" destOrd="0" presId="urn:microsoft.com/office/officeart/2005/8/layout/lProcess2"/>
    <dgm:cxn modelId="{B8287108-117E-B541-A701-68FDB86AF7FF}" type="presParOf" srcId="{0B0CB620-5E0E-9047-884F-1AB3454CCDAF}" destId="{CA83B0F3-DAFA-E04C-9382-C59585FBD8AA}" srcOrd="0" destOrd="0" presId="urn:microsoft.com/office/officeart/2005/8/layout/lProcess2"/>
    <dgm:cxn modelId="{4FB568B9-627D-7946-A38A-0E4C3F8F8D6A}" type="presParOf" srcId="{CA83B0F3-DAFA-E04C-9382-C59585FBD8AA}" destId="{0C3D9287-E4F3-4B4B-BA2F-C97C7A9E169C}" srcOrd="0" destOrd="0" presId="urn:microsoft.com/office/officeart/2005/8/layout/lProcess2"/>
    <dgm:cxn modelId="{1BBB705F-A42D-DC42-B18C-32B7E9DBAFBB}" type="presParOf" srcId="{CA83B0F3-DAFA-E04C-9382-C59585FBD8AA}" destId="{5216311F-63F4-A743-9B41-487CE12FE0BF}" srcOrd="1" destOrd="0" presId="urn:microsoft.com/office/officeart/2005/8/layout/lProcess2"/>
    <dgm:cxn modelId="{6593155C-4089-6A4C-9690-E537559A9872}" type="presParOf" srcId="{CA83B0F3-DAFA-E04C-9382-C59585FBD8AA}" destId="{4462CAE9-FAF0-894A-AAA5-9BCAA2C6EB30}" srcOrd="2" destOrd="0" presId="urn:microsoft.com/office/officeart/2005/8/layout/lProcess2"/>
    <dgm:cxn modelId="{1740C79B-BC2F-824F-82E6-9FE14772320D}" type="presParOf" srcId="{CA83B0F3-DAFA-E04C-9382-C59585FBD8AA}" destId="{775B188B-D57D-4540-9251-D63FFB28C6F9}" srcOrd="3" destOrd="0" presId="urn:microsoft.com/office/officeart/2005/8/layout/lProcess2"/>
    <dgm:cxn modelId="{0592B5AB-95D5-A649-A170-C01F16BA4087}" type="presParOf" srcId="{CA83B0F3-DAFA-E04C-9382-C59585FBD8AA}" destId="{D9625A2F-FEFB-894F-A329-41FE841873D1}" srcOrd="4" destOrd="0" presId="urn:microsoft.com/office/officeart/2005/8/layout/lProcess2"/>
    <dgm:cxn modelId="{CDDA5898-4031-6445-9FF0-5A51CD9DE49B}" type="presParOf" srcId="{0DDBBC6E-A010-9B43-8712-5A5B61565C01}" destId="{ECA35BAC-24EC-514D-AE33-BDB753F3AAA4}" srcOrd="1" destOrd="0" presId="urn:microsoft.com/office/officeart/2005/8/layout/lProcess2"/>
    <dgm:cxn modelId="{ABD9FB76-6E3A-A244-AFE9-9F9E485E604B}" type="presParOf" srcId="{0DDBBC6E-A010-9B43-8712-5A5B61565C01}" destId="{0A2AA80B-E764-E740-9BA2-FE4EDD759690}" srcOrd="2" destOrd="0" presId="urn:microsoft.com/office/officeart/2005/8/layout/lProcess2"/>
    <dgm:cxn modelId="{1E390B4F-1662-E945-88EC-323C1278913B}" type="presParOf" srcId="{0A2AA80B-E764-E740-9BA2-FE4EDD759690}" destId="{E01F6D70-8947-D947-A014-5EF27ED00229}" srcOrd="0" destOrd="0" presId="urn:microsoft.com/office/officeart/2005/8/layout/lProcess2"/>
    <dgm:cxn modelId="{BCA79391-8BEE-CA4E-81E1-794B614FD0BC}" type="presParOf" srcId="{0A2AA80B-E764-E740-9BA2-FE4EDD759690}" destId="{715539F8-06B1-BA4C-9F65-AB80EF99531D}" srcOrd="1" destOrd="0" presId="urn:microsoft.com/office/officeart/2005/8/layout/lProcess2"/>
    <dgm:cxn modelId="{CBFC8348-0787-9F4A-9E64-E6447E322E17}" type="presParOf" srcId="{0A2AA80B-E764-E740-9BA2-FE4EDD759690}" destId="{34F0A01A-0926-4A4F-A89B-641874A1E93A}" srcOrd="2" destOrd="0" presId="urn:microsoft.com/office/officeart/2005/8/layout/lProcess2"/>
    <dgm:cxn modelId="{836985C9-79B2-F740-86BA-45D075308DEB}" type="presParOf" srcId="{34F0A01A-0926-4A4F-A89B-641874A1E93A}" destId="{47A261DF-B203-A146-8AC9-807CE511D151}" srcOrd="0" destOrd="0" presId="urn:microsoft.com/office/officeart/2005/8/layout/lProcess2"/>
    <dgm:cxn modelId="{9FA1677F-CD06-1D4E-96D2-A12EAC1274A3}" type="presParOf" srcId="{47A261DF-B203-A146-8AC9-807CE511D151}" destId="{C253704D-75CD-5343-83F0-E1F5DFFCA728}" srcOrd="0" destOrd="0" presId="urn:microsoft.com/office/officeart/2005/8/layout/lProcess2"/>
    <dgm:cxn modelId="{081CBAA2-B525-CC40-8470-9666D9F6B928}" type="presParOf" srcId="{47A261DF-B203-A146-8AC9-807CE511D151}" destId="{09AF5FF2-6074-554F-8BB4-81C95A679D8C}" srcOrd="1" destOrd="0" presId="urn:microsoft.com/office/officeart/2005/8/layout/lProcess2"/>
    <dgm:cxn modelId="{CA06733C-E0E7-4540-A217-5906B36D0280}" type="presParOf" srcId="{47A261DF-B203-A146-8AC9-807CE511D151}" destId="{AE999066-316F-E642-B767-F87467134FE1}" srcOrd="2" destOrd="0" presId="urn:microsoft.com/office/officeart/2005/8/layout/lProcess2"/>
    <dgm:cxn modelId="{B99880AD-5E56-2748-91D3-70E003C6EA3D}" type="presParOf" srcId="{47A261DF-B203-A146-8AC9-807CE511D151}" destId="{F19E986C-19FF-8C48-BA20-9BFF997000FA}" srcOrd="3" destOrd="0" presId="urn:microsoft.com/office/officeart/2005/8/layout/lProcess2"/>
    <dgm:cxn modelId="{084BAB3E-5733-4045-828D-07A346D39D31}" type="presParOf" srcId="{47A261DF-B203-A146-8AC9-807CE511D151}" destId="{577CD48A-E6C3-6749-98DB-6BAF6BF17641}" srcOrd="4" destOrd="0" presId="urn:microsoft.com/office/officeart/2005/8/layout/lProcess2"/>
    <dgm:cxn modelId="{DED25925-00E6-4946-B71B-69ED67F77B0E}" type="presParOf" srcId="{0DDBBC6E-A010-9B43-8712-5A5B61565C01}" destId="{C69E10AF-D2D6-CA4F-82A5-D7A0797303B4}" srcOrd="3" destOrd="0" presId="urn:microsoft.com/office/officeart/2005/8/layout/lProcess2"/>
    <dgm:cxn modelId="{3B5CE16C-6200-CA46-9212-232F18802BF0}" type="presParOf" srcId="{0DDBBC6E-A010-9B43-8712-5A5B61565C01}" destId="{A9BC7954-FD88-D84E-8182-CE90A344BE63}" srcOrd="4" destOrd="0" presId="urn:microsoft.com/office/officeart/2005/8/layout/lProcess2"/>
    <dgm:cxn modelId="{541BD53E-D3D1-7845-BF66-2864DD5B388D}" type="presParOf" srcId="{A9BC7954-FD88-D84E-8182-CE90A344BE63}" destId="{5985ACFB-3AA8-EB49-8781-4F183CE46BA2}" srcOrd="0" destOrd="0" presId="urn:microsoft.com/office/officeart/2005/8/layout/lProcess2"/>
    <dgm:cxn modelId="{634BB840-58EF-8C4A-A124-CF251AF3FC42}" type="presParOf" srcId="{A9BC7954-FD88-D84E-8182-CE90A344BE63}" destId="{FFF75B45-C3AF-C745-AB4F-CAE1F251FA91}" srcOrd="1" destOrd="0" presId="urn:microsoft.com/office/officeart/2005/8/layout/lProcess2"/>
    <dgm:cxn modelId="{76BB5D57-8500-B84B-8DEC-848161799D73}" type="presParOf" srcId="{A9BC7954-FD88-D84E-8182-CE90A344BE63}" destId="{5845898B-E14F-0D4F-82DA-8C3901EE43BC}" srcOrd="2" destOrd="0" presId="urn:microsoft.com/office/officeart/2005/8/layout/lProcess2"/>
    <dgm:cxn modelId="{1386F6CF-7466-D84E-A221-A89320E39D8C}" type="presParOf" srcId="{5845898B-E14F-0D4F-82DA-8C3901EE43BC}" destId="{EA3AE4B7-995E-7145-88B6-57988A71C679}" srcOrd="0" destOrd="0" presId="urn:microsoft.com/office/officeart/2005/8/layout/lProcess2"/>
    <dgm:cxn modelId="{82F80061-77B1-944A-8EA9-F750C4D4EE74}" type="presParOf" srcId="{EA3AE4B7-995E-7145-88B6-57988A71C679}" destId="{6BEBC97E-B11C-DB41-AB85-986CFA2E3426}" srcOrd="0" destOrd="0" presId="urn:microsoft.com/office/officeart/2005/8/layout/lProcess2"/>
    <dgm:cxn modelId="{E744EFB5-205E-3640-A6F5-6F07CFE4C32B}" type="presParOf" srcId="{EA3AE4B7-995E-7145-88B6-57988A71C679}" destId="{E83D35B3-4D0A-164C-8B12-E179598593E5}" srcOrd="1" destOrd="0" presId="urn:microsoft.com/office/officeart/2005/8/layout/lProcess2"/>
    <dgm:cxn modelId="{35E8A761-5DCF-864B-8B11-5BD2460F62C5}" type="presParOf" srcId="{EA3AE4B7-995E-7145-88B6-57988A71C679}" destId="{A02A7316-01A5-AA4F-B215-C25BB0D50082}" srcOrd="2" destOrd="0" presId="urn:microsoft.com/office/officeart/2005/8/layout/lProcess2"/>
    <dgm:cxn modelId="{16173579-81A5-CF4B-B356-94CB8747F5C9}" type="presParOf" srcId="{EA3AE4B7-995E-7145-88B6-57988A71C679}" destId="{BF3C5710-C154-FC47-AD62-181E7090CD78}" srcOrd="3" destOrd="0" presId="urn:microsoft.com/office/officeart/2005/8/layout/lProcess2"/>
    <dgm:cxn modelId="{31CC9076-240A-6247-B83B-F91EA5D2E8EA}" type="presParOf" srcId="{EA3AE4B7-995E-7145-88B6-57988A71C679}" destId="{2F34F816-139A-804D-B360-F8D57281C9DD}" srcOrd="4" destOrd="0" presId="urn:microsoft.com/office/officeart/2005/8/layout/lProcess2"/>
    <dgm:cxn modelId="{59752A30-F778-4341-B226-790125F64FEE}" type="presParOf" srcId="{0DDBBC6E-A010-9B43-8712-5A5B61565C01}" destId="{4A43CAE5-EF96-F44A-B82B-0F874FBC11EE}" srcOrd="5" destOrd="0" presId="urn:microsoft.com/office/officeart/2005/8/layout/lProcess2"/>
    <dgm:cxn modelId="{F01A838A-6909-BE45-9367-10646F4CABC6}" type="presParOf" srcId="{0DDBBC6E-A010-9B43-8712-5A5B61565C01}" destId="{AC952BE6-141E-2D49-B79D-1E241C77DC31}" srcOrd="6" destOrd="0" presId="urn:microsoft.com/office/officeart/2005/8/layout/lProcess2"/>
    <dgm:cxn modelId="{59696CF3-0471-D94E-AA05-8BFE42445E59}" type="presParOf" srcId="{AC952BE6-141E-2D49-B79D-1E241C77DC31}" destId="{C7B196CE-81D5-C841-AF6A-077CEB30F00E}" srcOrd="0" destOrd="0" presId="urn:microsoft.com/office/officeart/2005/8/layout/lProcess2"/>
    <dgm:cxn modelId="{64B05308-9699-D54B-B23E-F25BE4844D27}" type="presParOf" srcId="{AC952BE6-141E-2D49-B79D-1E241C77DC31}" destId="{05D09CB0-0B5D-B743-A29C-AD85DF8E70B4}" srcOrd="1" destOrd="0" presId="urn:microsoft.com/office/officeart/2005/8/layout/lProcess2"/>
    <dgm:cxn modelId="{3913847B-0D82-1641-891C-DED7F30A4C87}" type="presParOf" srcId="{AC952BE6-141E-2D49-B79D-1E241C77DC31}" destId="{DD042BEC-F13E-704E-BA08-726011694D62}" srcOrd="2" destOrd="0" presId="urn:microsoft.com/office/officeart/2005/8/layout/lProcess2"/>
    <dgm:cxn modelId="{BFAC0CC0-8F67-874C-B988-D58C0DE533FC}" type="presParOf" srcId="{DD042BEC-F13E-704E-BA08-726011694D62}" destId="{94C9398A-2B7F-8248-BDE3-FC1F0548BE64}" srcOrd="0" destOrd="0" presId="urn:microsoft.com/office/officeart/2005/8/layout/lProcess2"/>
    <dgm:cxn modelId="{F2C12C7D-AF91-7145-9187-05D97C679CAC}" type="presParOf" srcId="{94C9398A-2B7F-8248-BDE3-FC1F0548BE64}" destId="{9F2D7DD9-EB71-4242-8462-D82E559A3140}" srcOrd="0" destOrd="0" presId="urn:microsoft.com/office/officeart/2005/8/layout/lProcess2"/>
    <dgm:cxn modelId="{C29D814C-1C36-5047-931F-C0FAEEBBA15F}" type="presParOf" srcId="{94C9398A-2B7F-8248-BDE3-FC1F0548BE64}" destId="{C0B4BC11-1CC3-F54B-AF51-C2C0B8895007}" srcOrd="1" destOrd="0" presId="urn:microsoft.com/office/officeart/2005/8/layout/lProcess2"/>
    <dgm:cxn modelId="{121FB090-D051-B14E-95E0-6B5174B88D02}" type="presParOf" srcId="{94C9398A-2B7F-8248-BDE3-FC1F0548BE64}" destId="{28FB0FB7-F8A3-4F46-8FD8-3F30718D882D}" srcOrd="2" destOrd="0" presId="urn:microsoft.com/office/officeart/2005/8/layout/lProcess2"/>
    <dgm:cxn modelId="{5C688B6D-2347-AC4D-8F32-F43BA7FE0C15}" type="presParOf" srcId="{94C9398A-2B7F-8248-BDE3-FC1F0548BE64}" destId="{934B5249-5CF8-334A-B759-52EE915E10AB}" srcOrd="3" destOrd="0" presId="urn:microsoft.com/office/officeart/2005/8/layout/lProcess2"/>
    <dgm:cxn modelId="{60F958B7-E8BF-EF44-91F0-9181D9F0CE3C}" type="presParOf" srcId="{94C9398A-2B7F-8248-BDE3-FC1F0548BE64}" destId="{4A5411C7-A959-9843-8D5C-35341BCF48C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5CD23-B3B1-8445-BD26-D1861C1ECCD5}">
      <dsp:nvSpPr>
        <dsp:cNvPr id="0" name=""/>
        <dsp:cNvSpPr/>
      </dsp:nvSpPr>
      <dsp:spPr>
        <a:xfrm>
          <a:off x="1545" y="0"/>
          <a:ext cx="1516255" cy="4385733"/>
        </a:xfrm>
        <a:prstGeom prst="roundRect">
          <a:avLst>
            <a:gd name="adj" fmla="val 10000"/>
          </a:avLst>
        </a:prstGeom>
        <a:solidFill>
          <a:schemeClr val="bg2"/>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A</a:t>
          </a:r>
        </a:p>
      </dsp:txBody>
      <dsp:txXfrm>
        <a:off x="1545" y="0"/>
        <a:ext cx="1516255" cy="1315719"/>
      </dsp:txXfrm>
    </dsp:sp>
    <dsp:sp modelId="{0C3D9287-E4F3-4B4B-BA2F-C97C7A9E169C}">
      <dsp:nvSpPr>
        <dsp:cNvPr id="0" name=""/>
        <dsp:cNvSpPr/>
      </dsp:nvSpPr>
      <dsp:spPr>
        <a:xfrm>
          <a:off x="153170" y="1316094"/>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a:off x="178406" y="1341330"/>
        <a:ext cx="1162532" cy="811148"/>
      </dsp:txXfrm>
    </dsp:sp>
    <dsp:sp modelId="{4462CAE9-FAF0-894A-AAA5-9BCAA2C6EB30}">
      <dsp:nvSpPr>
        <dsp:cNvPr id="0" name=""/>
        <dsp:cNvSpPr/>
      </dsp:nvSpPr>
      <dsp:spPr>
        <a:xfrm>
          <a:off x="153170" y="2310272"/>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a:off x="178406" y="2335508"/>
        <a:ext cx="1162532" cy="811148"/>
      </dsp:txXfrm>
    </dsp:sp>
    <dsp:sp modelId="{D9625A2F-FEFB-894F-A329-41FE841873D1}">
      <dsp:nvSpPr>
        <dsp:cNvPr id="0" name=""/>
        <dsp:cNvSpPr/>
      </dsp:nvSpPr>
      <dsp:spPr>
        <a:xfrm>
          <a:off x="153170" y="3304450"/>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178406" y="3329686"/>
        <a:ext cx="1162532" cy="811148"/>
      </dsp:txXfrm>
    </dsp:sp>
    <dsp:sp modelId="{E01F6D70-8947-D947-A014-5EF27ED00229}">
      <dsp:nvSpPr>
        <dsp:cNvPr id="0" name=""/>
        <dsp:cNvSpPr/>
      </dsp:nvSpPr>
      <dsp:spPr>
        <a:xfrm>
          <a:off x="1631519" y="0"/>
          <a:ext cx="1516255" cy="4385733"/>
        </a:xfrm>
        <a:prstGeom prst="roundRect">
          <a:avLst>
            <a:gd name="adj" fmla="val 10000"/>
          </a:avLst>
        </a:prstGeom>
        <a:solidFill>
          <a:schemeClr val="bg2"/>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B</a:t>
          </a:r>
        </a:p>
      </dsp:txBody>
      <dsp:txXfrm>
        <a:off x="1631519" y="0"/>
        <a:ext cx="1516255" cy="1315719"/>
      </dsp:txXfrm>
    </dsp:sp>
    <dsp:sp modelId="{C253704D-75CD-5343-83F0-E1F5DFFCA728}">
      <dsp:nvSpPr>
        <dsp:cNvPr id="0" name=""/>
        <dsp:cNvSpPr/>
      </dsp:nvSpPr>
      <dsp:spPr>
        <a:xfrm>
          <a:off x="1783144" y="1316094"/>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a:off x="1808380" y="1341330"/>
        <a:ext cx="1162532" cy="811148"/>
      </dsp:txXfrm>
    </dsp:sp>
    <dsp:sp modelId="{AE999066-316F-E642-B767-F87467134FE1}">
      <dsp:nvSpPr>
        <dsp:cNvPr id="0" name=""/>
        <dsp:cNvSpPr/>
      </dsp:nvSpPr>
      <dsp:spPr>
        <a:xfrm>
          <a:off x="1783144" y="2310272"/>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a:off x="1808380" y="2335508"/>
        <a:ext cx="1162532" cy="811148"/>
      </dsp:txXfrm>
    </dsp:sp>
    <dsp:sp modelId="{577CD48A-E6C3-6749-98DB-6BAF6BF17641}">
      <dsp:nvSpPr>
        <dsp:cNvPr id="0" name=""/>
        <dsp:cNvSpPr/>
      </dsp:nvSpPr>
      <dsp:spPr>
        <a:xfrm>
          <a:off x="1783144" y="3304450"/>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1808380" y="3329686"/>
        <a:ext cx="1162532" cy="811148"/>
      </dsp:txXfrm>
    </dsp:sp>
    <dsp:sp modelId="{5985ACFB-3AA8-EB49-8781-4F183CE46BA2}">
      <dsp:nvSpPr>
        <dsp:cNvPr id="0" name=""/>
        <dsp:cNvSpPr/>
      </dsp:nvSpPr>
      <dsp:spPr>
        <a:xfrm>
          <a:off x="3261493" y="0"/>
          <a:ext cx="1516255" cy="4385733"/>
        </a:xfrm>
        <a:prstGeom prst="roundRect">
          <a:avLst>
            <a:gd name="adj" fmla="val 10000"/>
          </a:avLst>
        </a:prstGeom>
        <a:solidFill>
          <a:schemeClr val="bg2"/>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C</a:t>
          </a:r>
        </a:p>
      </dsp:txBody>
      <dsp:txXfrm>
        <a:off x="3261493" y="0"/>
        <a:ext cx="1516255" cy="1315719"/>
      </dsp:txXfrm>
    </dsp:sp>
    <dsp:sp modelId="{6BEBC97E-B11C-DB41-AB85-986CFA2E3426}">
      <dsp:nvSpPr>
        <dsp:cNvPr id="0" name=""/>
        <dsp:cNvSpPr/>
      </dsp:nvSpPr>
      <dsp:spPr>
        <a:xfrm>
          <a:off x="3413119" y="1316094"/>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a:off x="3438355" y="1341330"/>
        <a:ext cx="1162532" cy="811148"/>
      </dsp:txXfrm>
    </dsp:sp>
    <dsp:sp modelId="{A02A7316-01A5-AA4F-B215-C25BB0D50082}">
      <dsp:nvSpPr>
        <dsp:cNvPr id="0" name=""/>
        <dsp:cNvSpPr/>
      </dsp:nvSpPr>
      <dsp:spPr>
        <a:xfrm>
          <a:off x="3413119" y="2310272"/>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 </a:t>
          </a:r>
        </a:p>
      </dsp:txBody>
      <dsp:txXfrm>
        <a:off x="3438355" y="2335508"/>
        <a:ext cx="1162532" cy="811148"/>
      </dsp:txXfrm>
    </dsp:sp>
    <dsp:sp modelId="{2F34F816-139A-804D-B360-F8D57281C9DD}">
      <dsp:nvSpPr>
        <dsp:cNvPr id="0" name=""/>
        <dsp:cNvSpPr/>
      </dsp:nvSpPr>
      <dsp:spPr>
        <a:xfrm>
          <a:off x="3413119" y="3304450"/>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3438355" y="3329686"/>
        <a:ext cx="1162532" cy="811148"/>
      </dsp:txXfrm>
    </dsp:sp>
    <dsp:sp modelId="{C7B196CE-81D5-C841-AF6A-077CEB30F00E}">
      <dsp:nvSpPr>
        <dsp:cNvPr id="0" name=""/>
        <dsp:cNvSpPr/>
      </dsp:nvSpPr>
      <dsp:spPr>
        <a:xfrm>
          <a:off x="4891467" y="0"/>
          <a:ext cx="1516255" cy="4385733"/>
        </a:xfrm>
        <a:prstGeom prst="roundRect">
          <a:avLst>
            <a:gd name="adj" fmla="val 10000"/>
          </a:avLst>
        </a:prstGeom>
        <a:solidFill>
          <a:schemeClr val="bg2"/>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D</a:t>
          </a:r>
        </a:p>
      </dsp:txBody>
      <dsp:txXfrm>
        <a:off x="4891467" y="0"/>
        <a:ext cx="1516255" cy="1315719"/>
      </dsp:txXfrm>
    </dsp:sp>
    <dsp:sp modelId="{9F2D7DD9-EB71-4242-8462-D82E559A3140}">
      <dsp:nvSpPr>
        <dsp:cNvPr id="0" name=""/>
        <dsp:cNvSpPr/>
      </dsp:nvSpPr>
      <dsp:spPr>
        <a:xfrm>
          <a:off x="5043093" y="1316094"/>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5068329" y="1341330"/>
        <a:ext cx="1162532" cy="811148"/>
      </dsp:txXfrm>
    </dsp:sp>
    <dsp:sp modelId="{28FB0FB7-F8A3-4F46-8FD8-3F30718D882D}">
      <dsp:nvSpPr>
        <dsp:cNvPr id="0" name=""/>
        <dsp:cNvSpPr/>
      </dsp:nvSpPr>
      <dsp:spPr>
        <a:xfrm>
          <a:off x="5043093" y="2310272"/>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5068329" y="2335508"/>
        <a:ext cx="1162532" cy="811148"/>
      </dsp:txXfrm>
    </dsp:sp>
    <dsp:sp modelId="{4A5411C7-A959-9843-8D5C-35341BCF48C9}">
      <dsp:nvSpPr>
        <dsp:cNvPr id="0" name=""/>
        <dsp:cNvSpPr/>
      </dsp:nvSpPr>
      <dsp:spPr>
        <a:xfrm>
          <a:off x="5043093" y="3304450"/>
          <a:ext cx="1213004" cy="861620"/>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9380" tIns="89535" rIns="119380" bIns="89535"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5068329" y="3329686"/>
        <a:ext cx="1162532" cy="8111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469424"/>
          </a:xfrm>
          <a:prstGeom prst="rect">
            <a:avLst/>
          </a:prstGeom>
        </p:spPr>
        <p:txBody>
          <a:bodyPr vert="horz" lIns="94222" tIns="47111" rIns="94222" bIns="47111" rtlCol="0"/>
          <a:lstStyle>
            <a:lvl1pPr algn="l">
              <a:defRPr sz="1200"/>
            </a:lvl1pPr>
          </a:lstStyle>
          <a:p>
            <a:endParaRPr lang="en-US"/>
          </a:p>
        </p:txBody>
      </p:sp>
      <p:sp>
        <p:nvSpPr>
          <p:cNvPr id="3" name="Date Placeholder 2"/>
          <p:cNvSpPr>
            <a:spLocks noGrp="1"/>
          </p:cNvSpPr>
          <p:nvPr>
            <p:ph type="dt" sz="quarter" idx="1"/>
          </p:nvPr>
        </p:nvSpPr>
        <p:spPr>
          <a:xfrm>
            <a:off x="4023094" y="1"/>
            <a:ext cx="3077740" cy="469424"/>
          </a:xfrm>
          <a:prstGeom prst="rect">
            <a:avLst/>
          </a:prstGeom>
        </p:spPr>
        <p:txBody>
          <a:bodyPr vert="horz" lIns="94222" tIns="47111" rIns="94222" bIns="47111" rtlCol="0"/>
          <a:lstStyle>
            <a:lvl1pPr algn="r">
              <a:defRPr sz="1200"/>
            </a:lvl1pPr>
          </a:lstStyle>
          <a:p>
            <a:fld id="{A26D7974-5CCB-4D44-981E-9DEA172C5DD3}" type="datetimeFigureOut">
              <a:rPr lang="en-US" smtClean="0"/>
              <a:t>7/9/25</a:t>
            </a:fld>
            <a:endParaRPr lang="en-US"/>
          </a:p>
        </p:txBody>
      </p:sp>
      <p:sp>
        <p:nvSpPr>
          <p:cNvPr id="4" name="Footer Placeholder 3"/>
          <p:cNvSpPr>
            <a:spLocks noGrp="1"/>
          </p:cNvSpPr>
          <p:nvPr>
            <p:ph type="ftr" sz="quarter" idx="2"/>
          </p:nvPr>
        </p:nvSpPr>
        <p:spPr>
          <a:xfrm>
            <a:off x="1" y="8917423"/>
            <a:ext cx="3077740" cy="469424"/>
          </a:xfrm>
          <a:prstGeom prst="rect">
            <a:avLst/>
          </a:prstGeom>
        </p:spPr>
        <p:txBody>
          <a:bodyPr vert="horz" lIns="94222" tIns="47111" rIns="94222"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3"/>
            <a:ext cx="3077740" cy="469424"/>
          </a:xfrm>
          <a:prstGeom prst="rect">
            <a:avLst/>
          </a:prstGeom>
        </p:spPr>
        <p:txBody>
          <a:bodyPr vert="horz" lIns="94222" tIns="47111" rIns="94222" bIns="47111" rtlCol="0" anchor="b"/>
          <a:lstStyle>
            <a:lvl1pPr algn="r">
              <a:defRPr sz="1200"/>
            </a:lvl1pPr>
          </a:lstStyle>
          <a:p>
            <a:fld id="{3D2C9E6D-FBE2-4C6D-AE4B-909359557882}" type="slidenum">
              <a:rPr lang="en-US" smtClean="0"/>
              <a:t>‹#›</a:t>
            </a:fld>
            <a:endParaRPr lang="en-US"/>
          </a:p>
        </p:txBody>
      </p:sp>
    </p:spTree>
    <p:extLst>
      <p:ext uri="{BB962C8B-B14F-4D97-AF65-F5344CB8AC3E}">
        <p14:creationId xmlns:p14="http://schemas.microsoft.com/office/powerpoint/2010/main" val="142577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469424"/>
          </a:xfrm>
          <a:prstGeom prst="rect">
            <a:avLst/>
          </a:prstGeom>
        </p:spPr>
        <p:txBody>
          <a:bodyPr vert="horz" lIns="94222" tIns="47111" rIns="94222" bIns="47111" rtlCol="0"/>
          <a:lstStyle>
            <a:lvl1pPr algn="l">
              <a:defRPr sz="1200"/>
            </a:lvl1pPr>
          </a:lstStyle>
          <a:p>
            <a:endParaRPr lang="en-US"/>
          </a:p>
        </p:txBody>
      </p:sp>
      <p:sp>
        <p:nvSpPr>
          <p:cNvPr id="3" name="Date Placeholder 2"/>
          <p:cNvSpPr>
            <a:spLocks noGrp="1"/>
          </p:cNvSpPr>
          <p:nvPr>
            <p:ph type="dt" idx="1"/>
          </p:nvPr>
        </p:nvSpPr>
        <p:spPr>
          <a:xfrm>
            <a:off x="4023094" y="1"/>
            <a:ext cx="3077740" cy="469424"/>
          </a:xfrm>
          <a:prstGeom prst="rect">
            <a:avLst/>
          </a:prstGeom>
        </p:spPr>
        <p:txBody>
          <a:bodyPr vert="horz" lIns="94222" tIns="47111" rIns="94222" bIns="47111" rtlCol="0"/>
          <a:lstStyle>
            <a:lvl1pPr algn="r">
              <a:defRPr sz="1200"/>
            </a:lvl1pPr>
          </a:lstStyle>
          <a:p>
            <a:fld id="{443A286A-A426-41A9-AFB9-CEB75D9B1C2A}" type="datetimeFigureOut">
              <a:rPr lang="en-US" smtClean="0"/>
              <a:t>7/9/25</a:t>
            </a:fld>
            <a:endParaRPr lang="en-US"/>
          </a:p>
        </p:txBody>
      </p:sp>
      <p:sp>
        <p:nvSpPr>
          <p:cNvPr id="4" name="Slide Image Placeholder 3"/>
          <p:cNvSpPr>
            <a:spLocks noGrp="1" noRot="1" noChangeAspect="1"/>
          </p:cNvSpPr>
          <p:nvPr>
            <p:ph type="sldImg" idx="2"/>
          </p:nvPr>
        </p:nvSpPr>
        <p:spPr>
          <a:xfrm>
            <a:off x="423863" y="706438"/>
            <a:ext cx="6254750" cy="3519487"/>
          </a:xfrm>
          <a:prstGeom prst="rect">
            <a:avLst/>
          </a:prstGeom>
          <a:noFill/>
          <a:ln w="12700">
            <a:solidFill>
              <a:prstClr val="black"/>
            </a:solidFill>
          </a:ln>
        </p:spPr>
        <p:txBody>
          <a:bodyPr vert="horz" lIns="94222" tIns="47111" rIns="94222" bIns="47111"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40" cy="469424"/>
          </a:xfrm>
          <a:prstGeom prst="rect">
            <a:avLst/>
          </a:prstGeom>
        </p:spPr>
        <p:txBody>
          <a:bodyPr vert="horz" lIns="94222" tIns="47111" rIns="94222"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40" cy="469424"/>
          </a:xfrm>
          <a:prstGeom prst="rect">
            <a:avLst/>
          </a:prstGeom>
        </p:spPr>
        <p:txBody>
          <a:bodyPr vert="horz" lIns="94222" tIns="47111" rIns="94222" bIns="47111" rtlCol="0" anchor="b"/>
          <a:lstStyle>
            <a:lvl1pPr algn="r">
              <a:defRPr sz="1200"/>
            </a:lvl1pPr>
          </a:lstStyle>
          <a:p>
            <a:fld id="{28C29350-7D7B-46CA-B988-2FD5283496F6}" type="slidenum">
              <a:rPr lang="en-US" smtClean="0"/>
              <a:t>‹#›</a:t>
            </a:fld>
            <a:endParaRPr lang="en-US"/>
          </a:p>
        </p:txBody>
      </p:sp>
    </p:spTree>
    <p:extLst>
      <p:ext uri="{BB962C8B-B14F-4D97-AF65-F5344CB8AC3E}">
        <p14:creationId xmlns:p14="http://schemas.microsoft.com/office/powerpoint/2010/main" val="3437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intros- us</a:t>
            </a:r>
          </a:p>
        </p:txBody>
      </p:sp>
      <p:sp>
        <p:nvSpPr>
          <p:cNvPr id="4" name="Slide Number Placeholder 3"/>
          <p:cNvSpPr>
            <a:spLocks noGrp="1"/>
          </p:cNvSpPr>
          <p:nvPr>
            <p:ph type="sldNum" sz="quarter" idx="5"/>
          </p:nvPr>
        </p:nvSpPr>
        <p:spPr/>
        <p:txBody>
          <a:bodyPr/>
          <a:lstStyle/>
          <a:p>
            <a:fld id="{28C29350-7D7B-46CA-B988-2FD5283496F6}" type="slidenum">
              <a:rPr lang="en-US" smtClean="0"/>
              <a:t>1</a:t>
            </a:fld>
            <a:endParaRPr lang="en-US"/>
          </a:p>
        </p:txBody>
      </p:sp>
    </p:spTree>
    <p:extLst>
      <p:ext uri="{BB962C8B-B14F-4D97-AF65-F5344CB8AC3E}">
        <p14:creationId xmlns:p14="http://schemas.microsoft.com/office/powerpoint/2010/main" val="78076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29350-7D7B-46CA-B988-2FD5283496F6}" type="slidenum">
              <a:rPr lang="en-US" smtClean="0"/>
              <a:t>10</a:t>
            </a:fld>
            <a:endParaRPr lang="en-US"/>
          </a:p>
        </p:txBody>
      </p:sp>
    </p:spTree>
    <p:extLst>
      <p:ext uri="{BB962C8B-B14F-4D97-AF65-F5344CB8AC3E}">
        <p14:creationId xmlns:p14="http://schemas.microsoft.com/office/powerpoint/2010/main" val="19890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team should put the drawing of the inside of the box on the wall. (Group same letters with same letters) </a:t>
            </a:r>
          </a:p>
          <a:p>
            <a:endParaRPr lang="en-US" dirty="0"/>
          </a:p>
        </p:txBody>
      </p:sp>
      <p:sp>
        <p:nvSpPr>
          <p:cNvPr id="4" name="Slide Number Placeholder 3"/>
          <p:cNvSpPr>
            <a:spLocks noGrp="1"/>
          </p:cNvSpPr>
          <p:nvPr>
            <p:ph type="sldNum" sz="quarter" idx="10"/>
          </p:nvPr>
        </p:nvSpPr>
        <p:spPr/>
        <p:txBody>
          <a:bodyPr/>
          <a:lstStyle/>
          <a:p>
            <a:fld id="{28C29350-7D7B-46CA-B988-2FD5283496F6}" type="slidenum">
              <a:rPr lang="en-US" smtClean="0"/>
              <a:t>11</a:t>
            </a:fld>
            <a:endParaRPr lang="en-US"/>
          </a:p>
        </p:txBody>
      </p:sp>
    </p:spTree>
    <p:extLst>
      <p:ext uri="{BB962C8B-B14F-4D97-AF65-F5344CB8AC3E}">
        <p14:creationId xmlns:p14="http://schemas.microsoft.com/office/powerpoint/2010/main" val="241396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Lots of things took place during this exploration.</a:t>
            </a:r>
          </a:p>
          <a:p>
            <a:pPr lvl="0"/>
            <a:r>
              <a:rPr lang="en-US" sz="1200" kern="1200" dirty="0">
                <a:solidFill>
                  <a:schemeClr val="tx1"/>
                </a:solidFill>
                <a:effectLst/>
                <a:latin typeface="+mn-lt"/>
                <a:ea typeface="+mn-ea"/>
                <a:cs typeface="+mn-cs"/>
              </a:rPr>
              <a:t>Make multisensory observations.</a:t>
            </a:r>
          </a:p>
          <a:p>
            <a:pPr lvl="0"/>
            <a:r>
              <a:rPr lang="en-US" sz="1200" kern="1200" dirty="0">
                <a:solidFill>
                  <a:schemeClr val="tx1"/>
                </a:solidFill>
                <a:effectLst/>
                <a:latin typeface="+mn-lt"/>
                <a:ea typeface="+mn-ea"/>
                <a:cs typeface="+mn-cs"/>
              </a:rPr>
              <a:t>Distinguish between observations and inferences.</a:t>
            </a:r>
          </a:p>
          <a:p>
            <a:pPr lvl="0"/>
            <a:r>
              <a:rPr lang="en-US" sz="1200" kern="1200" dirty="0">
                <a:solidFill>
                  <a:schemeClr val="tx1"/>
                </a:solidFill>
                <a:effectLst/>
                <a:latin typeface="+mn-lt"/>
                <a:ea typeface="+mn-ea"/>
                <a:cs typeface="+mn-cs"/>
              </a:rPr>
              <a:t>Use indirect evidence to develop conceptual models.</a:t>
            </a:r>
          </a:p>
          <a:p>
            <a:pPr lvl="0"/>
            <a:r>
              <a:rPr lang="en-US" sz="1200" kern="1200" dirty="0">
                <a:solidFill>
                  <a:schemeClr val="tx1"/>
                </a:solidFill>
                <a:effectLst/>
                <a:latin typeface="+mn-lt"/>
                <a:ea typeface="+mn-ea"/>
                <a:cs typeface="+mn-cs"/>
              </a:rPr>
              <a:t>Modify and revise models based on additional evidence.</a:t>
            </a:r>
          </a:p>
          <a:p>
            <a:pPr lvl="0"/>
            <a:r>
              <a:rPr lang="en-US" sz="1200" kern="1200" dirty="0">
                <a:solidFill>
                  <a:schemeClr val="tx1"/>
                </a:solidFill>
                <a:effectLst/>
                <a:latin typeface="+mn-lt"/>
                <a:ea typeface="+mn-ea"/>
                <a:cs typeface="+mn-cs"/>
              </a:rPr>
              <a:t>Communicate models through discussion and drawing.</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Real-life skills</a:t>
            </a:r>
          </a:p>
          <a:p>
            <a:pPr lvl="0"/>
            <a:r>
              <a:rPr lang="en-US" sz="1200" kern="1200" dirty="0">
                <a:solidFill>
                  <a:schemeClr val="tx1"/>
                </a:solidFill>
                <a:effectLst/>
                <a:latin typeface="+mn-lt"/>
                <a:ea typeface="+mn-ea"/>
                <a:cs typeface="+mn-cs"/>
              </a:rPr>
              <a:t>Teamwork, data collection, plan and carry out investigation, analyze</a:t>
            </a:r>
          </a:p>
        </p:txBody>
      </p:sp>
      <p:sp>
        <p:nvSpPr>
          <p:cNvPr id="4" name="Slide Number Placeholder 3"/>
          <p:cNvSpPr>
            <a:spLocks noGrp="1"/>
          </p:cNvSpPr>
          <p:nvPr>
            <p:ph type="sldNum" sz="quarter" idx="10"/>
          </p:nvPr>
        </p:nvSpPr>
        <p:spPr/>
        <p:txBody>
          <a:bodyPr/>
          <a:lstStyle/>
          <a:p>
            <a:fld id="{28C29350-7D7B-46CA-B988-2FD5283496F6}" type="slidenum">
              <a:rPr lang="en-US" smtClean="0"/>
              <a:t>12</a:t>
            </a:fld>
            <a:endParaRPr lang="en-US"/>
          </a:p>
        </p:txBody>
      </p:sp>
    </p:spTree>
    <p:extLst>
      <p:ext uri="{BB962C8B-B14F-4D97-AF65-F5344CB8AC3E}">
        <p14:creationId xmlns:p14="http://schemas.microsoft.com/office/powerpoint/2010/main" val="185198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0304a81655_4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0304a81655_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Researchers provide the knowledge about cutting edge research.</a:t>
            </a:r>
            <a:endParaRPr dirty="0"/>
          </a:p>
          <a:p>
            <a:pPr marL="0" lvl="0" indent="0" algn="l" rtl="0">
              <a:spcBef>
                <a:spcPts val="0"/>
              </a:spcBef>
              <a:spcAft>
                <a:spcPts val="0"/>
              </a:spcAft>
              <a:buNone/>
            </a:pPr>
            <a:r>
              <a:rPr lang="en" dirty="0"/>
              <a:t>Teachers provide an approachable pathway for students - captivating metaphor, interactive elements, time for questions, resources for further study/curiosities</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What are some of the things that go in the arrow? - learning, student experiences….. compelling hook</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neutrino can travel through the Earth without interacting with a single atom, therefore most leave no trace of their passage. To observe even just a few of the extremely rare interactions of neutrinos with matter, physicists build detectors with massive amounts of target material and run the experiments for several years. The detectors record signals from the detectable particles that have emerged from these rare collisions of neutrinos with atoms of the target material. </a:t>
            </a:r>
          </a:p>
          <a:p>
            <a:endParaRPr lang="en-US" dirty="0"/>
          </a:p>
          <a:p>
            <a:r>
              <a:rPr lang="en-US" b="1" dirty="0"/>
              <a:t>A Liquid Argon Time-Projection Chamber (</a:t>
            </a:r>
            <a:r>
              <a:rPr lang="en-US" b="1" dirty="0" err="1"/>
              <a:t>LArTPC</a:t>
            </a:r>
            <a:r>
              <a:rPr lang="en-US" b="1" dirty="0"/>
              <a:t>) is the type of neutrino detector planned for LBNE. </a:t>
            </a:r>
            <a:r>
              <a:rPr lang="en-US" b="1" dirty="0" err="1"/>
              <a:t>LArTPC</a:t>
            </a:r>
            <a:r>
              <a:rPr lang="en-US" b="1" dirty="0"/>
              <a:t> technology uses liquid argon (</a:t>
            </a:r>
            <a:r>
              <a:rPr lang="en-US" b="1" dirty="0" err="1"/>
              <a:t>LAr</a:t>
            </a:r>
            <a:r>
              <a:rPr lang="en-US" b="1" dirty="0"/>
              <a:t>) as a target material. Argon, a gas at room temperature, condenses to a liquid when cooled to cryogenic temperatures. The detection method is based on the collection of ionization electrons, resulting from particle interactions in the liquid argon. Under the influence of an electric field, the electrons drift to wire planes, thereby creating a signal. Three planes of wires allow 3D reconstruction of the electron's track. </a:t>
            </a:r>
          </a:p>
          <a:p>
            <a:r>
              <a:rPr lang="en-US" dirty="0"/>
              <a:t>Deep underground placement of a neutrino detector will shield it from cosmic rays, which are abundant and would generate signals in the detector that serve only to complicate the data analysis. Most cosmic rays will get absorbed by the matter above the detector. 	</a:t>
            </a:r>
            <a:r>
              <a:rPr lang="en-US" baseline="0" dirty="0"/>
              <a:t>      </a:t>
            </a:r>
            <a:r>
              <a:rPr lang="en-US" sz="900" dirty="0"/>
              <a:t>http://lbne-old.fnal.gov/neutrino-detectors.shtml</a:t>
            </a:r>
          </a:p>
        </p:txBody>
      </p:sp>
      <p:sp>
        <p:nvSpPr>
          <p:cNvPr id="4" name="Slide Number Placeholder 3"/>
          <p:cNvSpPr>
            <a:spLocks noGrp="1"/>
          </p:cNvSpPr>
          <p:nvPr>
            <p:ph type="sldNum" sz="quarter" idx="10"/>
          </p:nvPr>
        </p:nvSpPr>
        <p:spPr/>
        <p:txBody>
          <a:bodyPr/>
          <a:lstStyle/>
          <a:p>
            <a:fld id="{02483D50-31CC-420C-B6CA-D3F4AD6575A0}" type="slidenum">
              <a:rPr lang="en-US" smtClean="0"/>
              <a:t>14</a:t>
            </a:fld>
            <a:endParaRPr lang="en-US"/>
          </a:p>
        </p:txBody>
      </p:sp>
    </p:spTree>
    <p:extLst>
      <p:ext uri="{BB962C8B-B14F-4D97-AF65-F5344CB8AC3E}">
        <p14:creationId xmlns:p14="http://schemas.microsoft.com/office/powerpoint/2010/main" val="232915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Playing in a scientifically rigorous way</a:t>
            </a:r>
          </a:p>
        </p:txBody>
      </p:sp>
      <p:sp>
        <p:nvSpPr>
          <p:cNvPr id="4" name="Slide Number Placeholder 3"/>
          <p:cNvSpPr>
            <a:spLocks noGrp="1"/>
          </p:cNvSpPr>
          <p:nvPr>
            <p:ph type="sldNum" sz="quarter" idx="5"/>
          </p:nvPr>
        </p:nvSpPr>
        <p:spPr/>
        <p:txBody>
          <a:bodyPr/>
          <a:lstStyle/>
          <a:p>
            <a:fld id="{28C29350-7D7B-46CA-B988-2FD5283496F6}" type="slidenum">
              <a:rPr lang="en-US" smtClean="0"/>
              <a:t>16</a:t>
            </a:fld>
            <a:endParaRPr lang="en-US"/>
          </a:p>
        </p:txBody>
      </p:sp>
    </p:spTree>
    <p:extLst>
      <p:ext uri="{BB962C8B-B14F-4D97-AF65-F5344CB8AC3E}">
        <p14:creationId xmlns:p14="http://schemas.microsoft.com/office/powerpoint/2010/main" val="133820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29350-7D7B-46CA-B988-2FD5283496F6}" type="slidenum">
              <a:rPr lang="en-US" smtClean="0"/>
              <a:t>17</a:t>
            </a:fld>
            <a:endParaRPr lang="en-US"/>
          </a:p>
        </p:txBody>
      </p:sp>
    </p:spTree>
    <p:extLst>
      <p:ext uri="{BB962C8B-B14F-4D97-AF65-F5344CB8AC3E}">
        <p14:creationId xmlns:p14="http://schemas.microsoft.com/office/powerpoint/2010/main" val="323388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poll participants</a:t>
            </a:r>
          </a:p>
        </p:txBody>
      </p:sp>
      <p:sp>
        <p:nvSpPr>
          <p:cNvPr id="4" name="Slide Number Placeholder 3"/>
          <p:cNvSpPr>
            <a:spLocks noGrp="1"/>
          </p:cNvSpPr>
          <p:nvPr>
            <p:ph type="sldNum" sz="quarter" idx="5"/>
          </p:nvPr>
        </p:nvSpPr>
        <p:spPr/>
        <p:txBody>
          <a:bodyPr/>
          <a:lstStyle/>
          <a:p>
            <a:fld id="{28C29350-7D7B-46CA-B988-2FD5283496F6}" type="slidenum">
              <a:rPr lang="en-US" smtClean="0"/>
              <a:t>2</a:t>
            </a:fld>
            <a:endParaRPr lang="en-US"/>
          </a:p>
        </p:txBody>
      </p:sp>
    </p:spTree>
    <p:extLst>
      <p:ext uri="{BB962C8B-B14F-4D97-AF65-F5344CB8AC3E}">
        <p14:creationId xmlns:p14="http://schemas.microsoft.com/office/powerpoint/2010/main" val="104660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few volunteers share…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Why is it crucial to communicate cutting-edge science to students?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Inspiring the next generation:</a:t>
            </a:r>
            <a:r>
              <a:rPr lang="en-US" sz="1200" kern="1200" dirty="0">
                <a:solidFill>
                  <a:schemeClr val="tx1"/>
                </a:solidFill>
                <a:effectLst/>
                <a:latin typeface="+mn-lt"/>
                <a:ea typeface="+mn-ea"/>
                <a:cs typeface="+mn-cs"/>
              </a:rPr>
              <a:t> Introducing them to exciting research can spark curiosity and encourage future careers in STEM.</a:t>
            </a:r>
          </a:p>
          <a:p>
            <a:pPr lvl="1"/>
            <a:r>
              <a:rPr lang="en-US" sz="1200" b="1" kern="1200" dirty="0">
                <a:solidFill>
                  <a:schemeClr val="tx1"/>
                </a:solidFill>
                <a:effectLst/>
                <a:latin typeface="+mn-lt"/>
                <a:ea typeface="+mn-ea"/>
                <a:cs typeface="+mn-cs"/>
              </a:rPr>
              <a:t>Promoting scientific literacy:</a:t>
            </a:r>
            <a:r>
              <a:rPr lang="en-US" sz="1200" kern="1200" dirty="0">
                <a:solidFill>
                  <a:schemeClr val="tx1"/>
                </a:solidFill>
                <a:effectLst/>
                <a:latin typeface="+mn-lt"/>
                <a:ea typeface="+mn-ea"/>
                <a:cs typeface="+mn-cs"/>
              </a:rPr>
              <a:t> Helping students understand complex topics early on is vital for informed decision-making in a world increasingly driven by science.</a:t>
            </a:r>
          </a:p>
          <a:p>
            <a:pPr lvl="1"/>
            <a:r>
              <a:rPr lang="en-US" sz="1200" b="1" kern="1200" dirty="0">
                <a:solidFill>
                  <a:schemeClr val="tx1"/>
                </a:solidFill>
                <a:effectLst/>
                <a:latin typeface="+mn-lt"/>
                <a:ea typeface="+mn-ea"/>
                <a:cs typeface="+mn-cs"/>
              </a:rPr>
              <a:t>Demystifying science:</a:t>
            </a:r>
            <a:r>
              <a:rPr lang="en-US" sz="1200" kern="1200" dirty="0">
                <a:solidFill>
                  <a:schemeClr val="tx1"/>
                </a:solidFill>
                <a:effectLst/>
                <a:latin typeface="+mn-lt"/>
                <a:ea typeface="+mn-ea"/>
                <a:cs typeface="+mn-cs"/>
              </a:rPr>
              <a:t> Making cutting-edge research accessible can combat mistrust and make scientists more relatable.</a:t>
            </a:r>
          </a:p>
          <a:p>
            <a:endParaRPr lang="en-US" dirty="0"/>
          </a:p>
        </p:txBody>
      </p:sp>
      <p:sp>
        <p:nvSpPr>
          <p:cNvPr id="4" name="Slide Number Placeholder 3"/>
          <p:cNvSpPr>
            <a:spLocks noGrp="1"/>
          </p:cNvSpPr>
          <p:nvPr>
            <p:ph type="sldNum" sz="quarter" idx="5"/>
          </p:nvPr>
        </p:nvSpPr>
        <p:spPr/>
        <p:txBody>
          <a:bodyPr/>
          <a:lstStyle/>
          <a:p>
            <a:fld id="{28C29350-7D7B-46CA-B988-2FD5283496F6}" type="slidenum">
              <a:rPr lang="en-US" smtClean="0"/>
              <a:t>3</a:t>
            </a:fld>
            <a:endParaRPr lang="en-US"/>
          </a:p>
        </p:txBody>
      </p:sp>
    </p:spTree>
    <p:extLst>
      <p:ext uri="{BB962C8B-B14F-4D97-AF65-F5344CB8AC3E}">
        <p14:creationId xmlns:p14="http://schemas.microsoft.com/office/powerpoint/2010/main" val="268518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29350-7D7B-46CA-B988-2FD5283496F6}" type="slidenum">
              <a:rPr lang="en-US" smtClean="0"/>
              <a:t>4</a:t>
            </a:fld>
            <a:endParaRPr lang="en-US"/>
          </a:p>
        </p:txBody>
      </p:sp>
    </p:spTree>
    <p:extLst>
      <p:ext uri="{BB962C8B-B14F-4D97-AF65-F5344CB8AC3E}">
        <p14:creationId xmlns:p14="http://schemas.microsoft.com/office/powerpoint/2010/main" val="98416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29350-7D7B-46CA-B988-2FD5283496F6}" type="slidenum">
              <a:rPr lang="en-US" smtClean="0"/>
              <a:t>5</a:t>
            </a:fld>
            <a:endParaRPr lang="en-US"/>
          </a:p>
        </p:txBody>
      </p:sp>
    </p:spTree>
    <p:extLst>
      <p:ext uri="{BB962C8B-B14F-4D97-AF65-F5344CB8AC3E}">
        <p14:creationId xmlns:p14="http://schemas.microsoft.com/office/powerpoint/2010/main" val="206148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endParaRPr lang="en-US" b="1" baseline="0" dirty="0"/>
          </a:p>
          <a:p>
            <a:r>
              <a:rPr lang="en-US" b="0" baseline="0" dirty="0"/>
              <a:t>Unit built around using indirect evidence. (How do you study things you cannot see?)</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28C29350-7D7B-46CA-B988-2FD5283496F6}" type="slidenum">
              <a:rPr lang="en-US" smtClean="0"/>
              <a:t>6</a:t>
            </a:fld>
            <a:endParaRPr lang="en-US"/>
          </a:p>
        </p:txBody>
      </p:sp>
    </p:spTree>
    <p:extLst>
      <p:ext uri="{BB962C8B-B14F-4D97-AF65-F5344CB8AC3E}">
        <p14:creationId xmlns:p14="http://schemas.microsoft.com/office/powerpoint/2010/main" val="318838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f9d5495c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f9d5495c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67ea669c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67ea669c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Clarity beats accuracy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6438"/>
            <a:ext cx="6254750" cy="3519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29350-7D7B-46CA-B988-2FD5283496F6}" type="slidenum">
              <a:rPr lang="en-US" smtClean="0"/>
              <a:t>9</a:t>
            </a:fld>
            <a:endParaRPr lang="en-US"/>
          </a:p>
        </p:txBody>
      </p:sp>
    </p:spTree>
    <p:extLst>
      <p:ext uri="{BB962C8B-B14F-4D97-AF65-F5344CB8AC3E}">
        <p14:creationId xmlns:p14="http://schemas.microsoft.com/office/powerpoint/2010/main" val="378209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1"/>
            <a:ext cx="10970684"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7/9/25</a:t>
            </a:fld>
            <a:endParaRPr lang="en-US"/>
          </a:p>
        </p:txBody>
      </p:sp>
      <p:sp>
        <p:nvSpPr>
          <p:cNvPr id="3" name="Footer Placeholder 2"/>
          <p:cNvSpPr>
            <a:spLocks noGrp="1"/>
          </p:cNvSpPr>
          <p:nvPr>
            <p:ph type="ftr" sz="quarter" idx="11"/>
          </p:nvPr>
        </p:nvSpPr>
        <p:spPr>
          <a:xfrm>
            <a:off x="7719484"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1"/>
            <a:ext cx="4679577"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5600" y="273051"/>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599"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C273C2C-6BD0-40EC-8D8D-4D51F089C5EB}" type="datetime1">
              <a:rPr lang="en-US" smtClean="0"/>
              <a:pPr/>
              <a:t>7/9/25</a:t>
            </a:fld>
            <a:endParaRPr lang="en-US"/>
          </a:p>
        </p:txBody>
      </p:sp>
      <p:sp>
        <p:nvSpPr>
          <p:cNvPr id="6" name="Footer Placeholder 5"/>
          <p:cNvSpPr>
            <a:spLocks noGrp="1"/>
          </p:cNvSpPr>
          <p:nvPr>
            <p:ph type="ftr" sz="quarter" idx="11"/>
          </p:nvPr>
        </p:nvSpPr>
        <p:spPr>
          <a:xfrm>
            <a:off x="7719484"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D377F5C-EDA7-4864-9756-35769B0E62CF}" type="datetime1">
              <a:rPr lang="en-US" smtClean="0"/>
              <a:pPr/>
              <a:t>7/9/25</a:t>
            </a:fld>
            <a:endParaRPr lang="en-US"/>
          </a:p>
        </p:txBody>
      </p:sp>
      <p:sp>
        <p:nvSpPr>
          <p:cNvPr id="6" name="Footer Placeholder 5"/>
          <p:cNvSpPr>
            <a:spLocks noGrp="1"/>
          </p:cNvSpPr>
          <p:nvPr>
            <p:ph type="ftr" sz="quarter" idx="11"/>
          </p:nvPr>
        </p:nvSpPr>
        <p:spPr>
          <a:xfrm>
            <a:off x="7719484"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1016000" y="2667000"/>
            <a:ext cx="4673600" cy="3505200"/>
          </a:xfrm>
          <a:prstGeom prst="ellipse">
            <a:avLst/>
          </a:prstGeom>
          <a:ln w="28575">
            <a:solidFill>
              <a:schemeClr val="accent1"/>
            </a:solidFill>
          </a:ln>
        </p:spPr>
        <p:txBody>
          <a:bodyPr/>
          <a:lstStyle>
            <a:lvl1pPr marL="0" indent="0">
              <a:buNone/>
              <a:defRPr>
                <a:solidFill>
                  <a:schemeClr val="bg1"/>
                </a:solidFill>
              </a:defRPr>
            </a:lvl1pPr>
          </a:lstStyle>
          <a:p>
            <a:endParaRPr dirty="0"/>
          </a:p>
        </p:txBody>
      </p:sp>
      <p:sp>
        <p:nvSpPr>
          <p:cNvPr id="8" name="Picture Placeholder 8"/>
          <p:cNvSpPr>
            <a:spLocks noGrp="1"/>
          </p:cNvSpPr>
          <p:nvPr>
            <p:ph type="pic" sz="quarter" idx="14"/>
          </p:nvPr>
        </p:nvSpPr>
        <p:spPr>
          <a:xfrm>
            <a:off x="3306234"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endParaRPr dirty="0"/>
          </a:p>
        </p:txBody>
      </p:sp>
      <p:sp>
        <p:nvSpPr>
          <p:cNvPr id="10" name="Picture Placeholder 8"/>
          <p:cNvSpPr>
            <a:spLocks noGrp="1"/>
          </p:cNvSpPr>
          <p:nvPr>
            <p:ph type="pic" sz="quarter" idx="15"/>
          </p:nvPr>
        </p:nvSpPr>
        <p:spPr>
          <a:xfrm>
            <a:off x="359834"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endParaRPr dirty="0"/>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1" y="2568389"/>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19785C6-EBAF-49D5-AD4D-BABF4DFAAD59}" type="datetime1">
              <a:rPr lang="en-US" smtClean="0"/>
              <a:pPr/>
              <a:t>7/9/25</a:t>
            </a:fld>
            <a:endParaRPr lang="en-US"/>
          </a:p>
        </p:txBody>
      </p:sp>
      <p:sp>
        <p:nvSpPr>
          <p:cNvPr id="5" name="Footer Placeholder 4"/>
          <p:cNvSpPr>
            <a:spLocks noGrp="1"/>
          </p:cNvSpPr>
          <p:nvPr>
            <p:ph type="ftr" sz="quarter" idx="11"/>
          </p:nvPr>
        </p:nvSpPr>
        <p:spPr>
          <a:xfrm>
            <a:off x="7719484"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39"/>
            <a:ext cx="2032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404122-9A3A-4FD8-98B8-22631F32846C}" type="datetime1">
              <a:rPr lang="en-US" smtClean="0"/>
              <a:pPr/>
              <a:t>7/9/25</a:t>
            </a:fld>
            <a:endParaRPr lang="en-US" dirty="0"/>
          </a:p>
        </p:txBody>
      </p:sp>
      <p:sp>
        <p:nvSpPr>
          <p:cNvPr id="5" name="Footer Placeholder 4"/>
          <p:cNvSpPr>
            <a:spLocks noGrp="1"/>
          </p:cNvSpPr>
          <p:nvPr>
            <p:ph type="ftr" sz="quarter" idx="11"/>
          </p:nvPr>
        </p:nvSpPr>
        <p:spPr>
          <a:xfrm>
            <a:off x="7719484"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B99C93-F56F-46AB-9EB8-53614A95B15F}" type="datetime1">
              <a:rPr lang="en-US" smtClean="0"/>
              <a:pPr/>
              <a:t>7/9/25</a:t>
            </a:fld>
            <a:endParaRPr lang="en-US" dirty="0"/>
          </a:p>
        </p:txBody>
      </p:sp>
      <p:sp>
        <p:nvSpPr>
          <p:cNvPr id="4" name="Footer Placeholder 3"/>
          <p:cNvSpPr>
            <a:spLocks noGrp="1"/>
          </p:cNvSpPr>
          <p:nvPr>
            <p:ph type="ftr" sz="quarter" idx="11"/>
          </p:nvPr>
        </p:nvSpPr>
        <p:spPr>
          <a:xfrm>
            <a:off x="7719484"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0083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59A7B8-0EC4-44C9-AFEF-25E144F11C06}" type="datetime1">
              <a:rPr lang="en-US" smtClean="0"/>
              <a:pPr/>
              <a:t>7/9/25</a:t>
            </a:fld>
            <a:endParaRPr lang="en-US"/>
          </a:p>
        </p:txBody>
      </p:sp>
      <p:sp>
        <p:nvSpPr>
          <p:cNvPr id="5" name="Footer Placeholder 4"/>
          <p:cNvSpPr>
            <a:spLocks noGrp="1"/>
          </p:cNvSpPr>
          <p:nvPr>
            <p:ph type="ftr" sz="quarter" idx="11"/>
          </p:nvPr>
        </p:nvSpPr>
        <p:spPr>
          <a:xfrm>
            <a:off x="7719484"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5"/>
            <a:ext cx="85344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5200" y="3609696"/>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2BB47B5-C739-4DAE-AACD-CC58CA843AC4}" type="datetime1">
              <a:rPr lang="en-US" smtClean="0"/>
              <a:pPr/>
              <a:t>7/9/25</a:t>
            </a:fld>
            <a:endParaRPr lang="en-US" dirty="0"/>
          </a:p>
        </p:txBody>
      </p:sp>
      <p:sp>
        <p:nvSpPr>
          <p:cNvPr id="5" name="Footer Placeholder 4"/>
          <p:cNvSpPr>
            <a:spLocks noGrp="1"/>
          </p:cNvSpPr>
          <p:nvPr>
            <p:ph type="ftr" sz="quarter" idx="11"/>
          </p:nvPr>
        </p:nvSpPr>
        <p:spPr>
          <a:xfrm>
            <a:off x="9651999" y="6356351"/>
            <a:ext cx="192828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A84A37A-AFC2-4A01-80A1-FC20F2C0D5BB}" type="slidenum">
              <a:rPr lang="en-US" smtClean="0"/>
              <a:pPr/>
              <a:t>‹#›</a:t>
            </a:fld>
            <a:endParaRPr lang="en-US" dirty="0"/>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E72AE48-94E6-46E0-BE32-5F0716DE9115}" type="datetime1">
              <a:rPr lang="en-US" smtClean="0"/>
              <a:pPr/>
              <a:t>7/9/25</a:t>
            </a:fld>
            <a:endParaRPr lang="en-US"/>
          </a:p>
        </p:txBody>
      </p:sp>
      <p:sp>
        <p:nvSpPr>
          <p:cNvPr id="6" name="Footer Placeholder 5"/>
          <p:cNvSpPr>
            <a:spLocks noGrp="1"/>
          </p:cNvSpPr>
          <p:nvPr>
            <p:ph type="ftr" sz="quarter" idx="11"/>
          </p:nvPr>
        </p:nvSpPr>
        <p:spPr>
          <a:xfrm>
            <a:off x="7719484"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87552"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5437"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884C285-8BCE-48FC-97D9-E2837AF38351}" type="datetime1">
              <a:rPr lang="en-US" smtClean="0"/>
              <a:pPr/>
              <a:t>7/9/25</a:t>
            </a:fld>
            <a:endParaRPr lang="en-US"/>
          </a:p>
        </p:txBody>
      </p:sp>
      <p:sp>
        <p:nvSpPr>
          <p:cNvPr id="8" name="Footer Placeholder 7"/>
          <p:cNvSpPr>
            <a:spLocks noGrp="1"/>
          </p:cNvSpPr>
          <p:nvPr>
            <p:ph type="ftr" sz="quarter" idx="11"/>
          </p:nvPr>
        </p:nvSpPr>
        <p:spPr>
          <a:xfrm>
            <a:off x="7719484"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6000"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7/9/25</a:t>
            </a:fld>
            <a:endParaRPr lang="en-US" dirty="0"/>
          </a:p>
        </p:txBody>
      </p:sp>
      <p:sp>
        <p:nvSpPr>
          <p:cNvPr id="6" name="Footer Placeholder 5"/>
          <p:cNvSpPr>
            <a:spLocks noGrp="1"/>
          </p:cNvSpPr>
          <p:nvPr>
            <p:ph type="ftr" sz="quarter" idx="11"/>
          </p:nvPr>
        </p:nvSpPr>
        <p:spPr>
          <a:xfrm>
            <a:off x="7719484"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Content Placeholder 2"/>
          <p:cNvSpPr>
            <a:spLocks noGrp="1"/>
          </p:cNvSpPr>
          <p:nvPr>
            <p:ph sz="half" idx="13"/>
          </p:nvPr>
        </p:nvSpPr>
        <p:spPr>
          <a:xfrm>
            <a:off x="1016000"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7/9/25</a:t>
            </a:fld>
            <a:endParaRPr lang="en-US" dirty="0"/>
          </a:p>
        </p:txBody>
      </p:sp>
      <p:sp>
        <p:nvSpPr>
          <p:cNvPr id="6" name="Footer Placeholder 5"/>
          <p:cNvSpPr>
            <a:spLocks noGrp="1"/>
          </p:cNvSpPr>
          <p:nvPr>
            <p:ph type="ftr" sz="quarter" idx="11"/>
          </p:nvPr>
        </p:nvSpPr>
        <p:spPr>
          <a:xfrm>
            <a:off x="7719484"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7/9/25</a:t>
            </a:fld>
            <a:endParaRPr lang="en-US" dirty="0"/>
          </a:p>
        </p:txBody>
      </p:sp>
      <p:sp>
        <p:nvSpPr>
          <p:cNvPr id="6" name="Footer Placeholder 5"/>
          <p:cNvSpPr>
            <a:spLocks noGrp="1"/>
          </p:cNvSpPr>
          <p:nvPr>
            <p:ph type="ftr" sz="quarter" idx="11"/>
          </p:nvPr>
        </p:nvSpPr>
        <p:spPr>
          <a:xfrm>
            <a:off x="7719484"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E70D3E6-EF16-4488-94A4-211508FE4682}" type="datetime1">
              <a:rPr lang="en-US" smtClean="0"/>
              <a:pPr/>
              <a:t>7/9/25</a:t>
            </a:fld>
            <a:endParaRPr lang="en-US"/>
          </a:p>
        </p:txBody>
      </p:sp>
      <p:sp>
        <p:nvSpPr>
          <p:cNvPr id="4" name="Footer Placeholder 3"/>
          <p:cNvSpPr>
            <a:spLocks noGrp="1"/>
          </p:cNvSpPr>
          <p:nvPr>
            <p:ph type="ftr" sz="quarter" idx="11"/>
          </p:nvPr>
        </p:nvSpPr>
        <p:spPr>
          <a:xfrm>
            <a:off x="7719484"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367" y="2770095"/>
            <a:ext cx="10217152"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88B99C93-F56F-46AB-9EB8-53614A95B15F}" type="datetime1">
              <a:rPr lang="en-US" smtClean="0"/>
              <a:pPr/>
              <a:t>7/9/25</a:t>
            </a:fld>
            <a:endParaRPr lang="en-US" dirty="0"/>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hf sldNum="0"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865" y="2057400"/>
            <a:ext cx="10970684" cy="1927225"/>
          </a:xfrm>
        </p:spPr>
        <p:txBody>
          <a:bodyPr/>
          <a:lstStyle/>
          <a:p>
            <a:r>
              <a:rPr lang="en-US" sz="3600" dirty="0"/>
              <a:t>Education &amp; Outreach</a:t>
            </a:r>
            <a:br>
              <a:rPr lang="en-US" dirty="0"/>
            </a:br>
            <a:r>
              <a:rPr lang="en-US" sz="3600" dirty="0"/>
              <a:t>Sanford Underground Research Facility</a:t>
            </a:r>
          </a:p>
        </p:txBody>
      </p:sp>
      <p:sp>
        <p:nvSpPr>
          <p:cNvPr id="7" name="Google Shape;56;p13">
            <a:extLst>
              <a:ext uri="{FF2B5EF4-FFF2-40B4-BE49-F238E27FC236}">
                <a16:creationId xmlns:a16="http://schemas.microsoft.com/office/drawing/2014/main" id="{2A8E7320-1C25-00E5-3A8D-FA8540E57620}"/>
              </a:ext>
            </a:extLst>
          </p:cNvPr>
          <p:cNvSpPr txBox="1">
            <a:spLocks/>
          </p:cNvSpPr>
          <p:nvPr/>
        </p:nvSpPr>
        <p:spPr>
          <a:xfrm>
            <a:off x="2209800" y="4153476"/>
            <a:ext cx="8178600" cy="792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ts val="300"/>
              </a:spcBef>
              <a:buClr>
                <a:schemeClr val="accent1"/>
              </a:buClr>
              <a:buSzPct val="90000"/>
              <a:buFont typeface="Wingdings" pitchFamily="2"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chemeClr val="accent1">
                  <a:lumMod val="60000"/>
                  <a:lumOff val="40000"/>
                </a:schemeClr>
              </a:buClr>
              <a:buSzPct val="9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pPr algn="l">
              <a:spcBef>
                <a:spcPts val="0"/>
              </a:spcBef>
            </a:pPr>
            <a:r>
              <a:rPr lang="en-US" sz="2600" dirty="0"/>
              <a:t>Ashley Armstrong, PhD, Science Education Specialist</a:t>
            </a:r>
          </a:p>
          <a:p>
            <a:pPr algn="l">
              <a:spcBef>
                <a:spcPts val="0"/>
              </a:spcBef>
            </a:pPr>
            <a:r>
              <a:rPr lang="en-US" sz="2600" dirty="0"/>
              <a:t>Julie Dahl, Science Education Specialist</a:t>
            </a:r>
          </a:p>
          <a:p>
            <a:pPr algn="l">
              <a:spcBef>
                <a:spcPts val="0"/>
              </a:spcBef>
            </a:pPr>
            <a:endParaRPr lang="en-US" sz="2600" dirty="0"/>
          </a:p>
        </p:txBody>
      </p:sp>
      <p:pic>
        <p:nvPicPr>
          <p:cNvPr id="9" name="Picture 8" descr="A blue logo with text&#10;&#10;AI-generated content may be incorrect.">
            <a:extLst>
              <a:ext uri="{FF2B5EF4-FFF2-40B4-BE49-F238E27FC236}">
                <a16:creationId xmlns:a16="http://schemas.microsoft.com/office/drawing/2014/main" id="{C39F932F-F6E9-C0D1-593C-8DC2061D63A0}"/>
              </a:ext>
            </a:extLst>
          </p:cNvPr>
          <p:cNvPicPr>
            <a:picLocks noChangeAspect="1"/>
          </p:cNvPicPr>
          <p:nvPr/>
        </p:nvPicPr>
        <p:blipFill>
          <a:blip r:embed="rId3">
            <a:extLst>
              <a:ext uri="{28A0092B-C50C-407E-A947-70E740481C1C}">
                <a14:useLocalDpi xmlns:a14="http://schemas.microsoft.com/office/drawing/2010/main" val="0"/>
              </a:ext>
            </a:extLst>
          </a:blip>
          <a:srcRect t="18000"/>
          <a:stretch>
            <a:fillRect/>
          </a:stretch>
        </p:blipFill>
        <p:spPr>
          <a:xfrm>
            <a:off x="9067800" y="5749927"/>
            <a:ext cx="3009900" cy="1041400"/>
          </a:xfrm>
          <a:prstGeom prst="rect">
            <a:avLst/>
          </a:prstGeom>
        </p:spPr>
      </p:pic>
      <p:sp>
        <p:nvSpPr>
          <p:cNvPr id="10" name="Subtitle 2">
            <a:extLst>
              <a:ext uri="{FF2B5EF4-FFF2-40B4-BE49-F238E27FC236}">
                <a16:creationId xmlns:a16="http://schemas.microsoft.com/office/drawing/2014/main" id="{059DEFF6-4BEA-6408-B34A-1ABBBC6CE98B}"/>
              </a:ext>
            </a:extLst>
          </p:cNvPr>
          <p:cNvSpPr txBox="1">
            <a:spLocks/>
          </p:cNvSpPr>
          <p:nvPr/>
        </p:nvSpPr>
        <p:spPr>
          <a:xfrm>
            <a:off x="342900" y="997464"/>
            <a:ext cx="11506200" cy="1764207"/>
          </a:xfrm>
          <a:prstGeom prst="rect">
            <a:avLst/>
          </a:prstGeom>
        </p:spPr>
        <p:txBody>
          <a:bodyPr vert="horz" lIns="91440" tIns="0" rIns="91440" bIns="0" rtlCol="0">
            <a:noAutofit/>
          </a:bodyPr>
          <a:lstStyle>
            <a:lvl1pPr marL="0" indent="0" algn="ctr" defTabSz="914400" rtl="0" eaLnBrk="1" latinLnBrk="0" hangingPunct="1">
              <a:spcBef>
                <a:spcPts val="300"/>
              </a:spcBef>
              <a:buClr>
                <a:schemeClr val="accent1"/>
              </a:buClr>
              <a:buSzPct val="90000"/>
              <a:buFont typeface="Wingdings" pitchFamily="2"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chemeClr val="accent1">
                  <a:lumMod val="60000"/>
                  <a:lumOff val="40000"/>
                </a:schemeClr>
              </a:buClr>
              <a:buSzPct val="9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r>
              <a:rPr lang="en" sz="5400" dirty="0">
                <a:solidFill>
                  <a:schemeClr val="accent2">
                    <a:lumMod val="40000"/>
                    <a:lumOff val="60000"/>
                  </a:schemeClr>
                </a:solidFill>
                <a:ea typeface="+mj-ea"/>
                <a:cs typeface="+mj-cs"/>
              </a:rPr>
              <a:t>Communicating Cutting-Edge Science to Curious Students</a:t>
            </a:r>
            <a:endParaRPr lang="en-US" sz="5400" dirty="0">
              <a:solidFill>
                <a:schemeClr val="accent2">
                  <a:lumMod val="40000"/>
                  <a:lumOff val="60000"/>
                </a:schemeClr>
              </a:solidFill>
              <a:ea typeface="+mj-ea"/>
              <a:cs typeface="+mj-cs"/>
            </a:endParaRPr>
          </a:p>
        </p:txBody>
      </p:sp>
    </p:spTree>
    <p:extLst>
      <p:ext uri="{BB962C8B-B14F-4D97-AF65-F5344CB8AC3E}">
        <p14:creationId xmlns:p14="http://schemas.microsoft.com/office/powerpoint/2010/main" val="41598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Challenge</a:t>
            </a:r>
          </a:p>
        </p:txBody>
      </p:sp>
      <p:sp>
        <p:nvSpPr>
          <p:cNvPr id="3" name="Content Placeholder 2"/>
          <p:cNvSpPr>
            <a:spLocks noGrp="1"/>
          </p:cNvSpPr>
          <p:nvPr>
            <p:ph idx="1"/>
          </p:nvPr>
        </p:nvSpPr>
        <p:spPr>
          <a:xfrm>
            <a:off x="457200" y="2438400"/>
            <a:ext cx="11277600" cy="4267200"/>
          </a:xfrm>
        </p:spPr>
        <p:txBody>
          <a:bodyPr>
            <a:noAutofit/>
          </a:bodyPr>
          <a:lstStyle/>
          <a:p>
            <a:pPr lvl="0"/>
            <a:r>
              <a:rPr lang="en-US" sz="3200" dirty="0"/>
              <a:t>Each pair will receive a lettered mystery box. The challenge is to determine what the interior of the box looks like, without opening the box. </a:t>
            </a:r>
          </a:p>
          <a:p>
            <a:pPr lvl="0"/>
            <a:r>
              <a:rPr lang="en-US" sz="3200" dirty="0"/>
              <a:t>Concentrate on the LOCATIONS and SHAPES of the things inside the boxes. (Do not worry about what they are made of.) </a:t>
            </a:r>
          </a:p>
          <a:p>
            <a:r>
              <a:rPr lang="en-US" sz="3200" dirty="0"/>
              <a:t>If you could see through the top, what would the inside look like? Draw this on a slip of paper. </a:t>
            </a:r>
          </a:p>
        </p:txBody>
      </p:sp>
    </p:spTree>
    <p:extLst>
      <p:ext uri="{BB962C8B-B14F-4D97-AF65-F5344CB8AC3E}">
        <p14:creationId xmlns:p14="http://schemas.microsoft.com/office/powerpoint/2010/main" val="389831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What happens when you have competing claims?</a:t>
            </a:r>
          </a:p>
        </p:txBody>
      </p:sp>
      <p:graphicFrame>
        <p:nvGraphicFramePr>
          <p:cNvPr id="10" name="Diagram 9"/>
          <p:cNvGraphicFramePr/>
          <p:nvPr>
            <p:extLst>
              <p:ext uri="{D42A27DB-BD31-4B8C-83A1-F6EECF244321}">
                <p14:modId xmlns:p14="http://schemas.microsoft.com/office/powerpoint/2010/main" val="2219600241"/>
              </p:ext>
            </p:extLst>
          </p:nvPr>
        </p:nvGraphicFramePr>
        <p:xfrm>
          <a:off x="2810932" y="2362201"/>
          <a:ext cx="6409268" cy="438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97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Thinking Like Scientists</a:t>
            </a:r>
          </a:p>
        </p:txBody>
      </p:sp>
      <p:pic>
        <p:nvPicPr>
          <p:cNvPr id="7" name="Picture 6" descr="problemsolv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709386"/>
            <a:ext cx="6420734" cy="2853214"/>
          </a:xfrm>
          <a:prstGeom prst="rect">
            <a:avLst/>
          </a:prstGeom>
        </p:spPr>
      </p:pic>
    </p:spTree>
    <p:extLst>
      <p:ext uri="{BB962C8B-B14F-4D97-AF65-F5344CB8AC3E}">
        <p14:creationId xmlns:p14="http://schemas.microsoft.com/office/powerpoint/2010/main" val="8016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p:nvPr/>
        </p:nvSpPr>
        <p:spPr>
          <a:xfrm>
            <a:off x="3744600" y="2937667"/>
            <a:ext cx="4652400" cy="1941600"/>
          </a:xfrm>
          <a:prstGeom prst="lef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32" name="Google Shape;132;p23"/>
          <p:cNvSpPr/>
          <p:nvPr/>
        </p:nvSpPr>
        <p:spPr>
          <a:xfrm>
            <a:off x="832133" y="3177233"/>
            <a:ext cx="2761200" cy="1450000"/>
          </a:xfrm>
          <a:prstGeom prst="flowChartAlternateProcess">
            <a:avLst/>
          </a:prstGeom>
          <a:solidFill>
            <a:schemeClr val="lt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33" name="Google Shape;133;p23"/>
          <p:cNvSpPr txBox="1"/>
          <p:nvPr/>
        </p:nvSpPr>
        <p:spPr>
          <a:xfrm>
            <a:off x="832133" y="3511633"/>
            <a:ext cx="2761200" cy="605200"/>
          </a:xfrm>
          <a:prstGeom prst="rect">
            <a:avLst/>
          </a:prstGeom>
          <a:noFill/>
          <a:ln>
            <a:noFill/>
          </a:ln>
        </p:spPr>
        <p:txBody>
          <a:bodyPr spcFirstLastPara="1" wrap="square" lIns="121900" tIns="121900" rIns="121900" bIns="121900" anchor="t" anchorCtr="0">
            <a:noAutofit/>
          </a:bodyPr>
          <a:lstStyle/>
          <a:p>
            <a:pPr algn="ctr"/>
            <a:r>
              <a:rPr lang="en" sz="3200" b="1" dirty="0">
                <a:solidFill>
                  <a:schemeClr val="dk1"/>
                </a:solidFill>
              </a:rPr>
              <a:t>Researchers</a:t>
            </a:r>
            <a:endParaRPr sz="3200" b="1" dirty="0">
              <a:solidFill>
                <a:schemeClr val="dk1"/>
              </a:solidFill>
            </a:endParaRPr>
          </a:p>
        </p:txBody>
      </p:sp>
      <p:sp>
        <p:nvSpPr>
          <p:cNvPr id="134" name="Google Shape;134;p23"/>
          <p:cNvSpPr/>
          <p:nvPr/>
        </p:nvSpPr>
        <p:spPr>
          <a:xfrm>
            <a:off x="8612800" y="3089233"/>
            <a:ext cx="2761200" cy="1450000"/>
          </a:xfrm>
          <a:prstGeom prst="flowChartAlternateProcess">
            <a:avLst/>
          </a:prstGeom>
          <a:solidFill>
            <a:schemeClr val="lt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35" name="Google Shape;135;p23"/>
          <p:cNvSpPr txBox="1"/>
          <p:nvPr/>
        </p:nvSpPr>
        <p:spPr>
          <a:xfrm>
            <a:off x="8612800" y="3511633"/>
            <a:ext cx="2761200" cy="605200"/>
          </a:xfrm>
          <a:prstGeom prst="rect">
            <a:avLst/>
          </a:prstGeom>
          <a:noFill/>
          <a:ln>
            <a:noFill/>
          </a:ln>
        </p:spPr>
        <p:txBody>
          <a:bodyPr spcFirstLastPara="1" wrap="square" lIns="121900" tIns="121900" rIns="121900" bIns="121900" anchor="t" anchorCtr="0">
            <a:noAutofit/>
          </a:bodyPr>
          <a:lstStyle/>
          <a:p>
            <a:pPr algn="ctr"/>
            <a:r>
              <a:rPr lang="en" sz="3200" b="1" dirty="0">
                <a:solidFill>
                  <a:schemeClr val="dk1"/>
                </a:solidFill>
              </a:rPr>
              <a:t>Teachers</a:t>
            </a:r>
            <a:endParaRPr sz="3200" b="1" dirty="0">
              <a:solidFill>
                <a:schemeClr val="dk1"/>
              </a:solidFill>
            </a:endParaRPr>
          </a:p>
        </p:txBody>
      </p:sp>
      <p:sp>
        <p:nvSpPr>
          <p:cNvPr id="136" name="Google Shape;136;p23"/>
          <p:cNvSpPr txBox="1"/>
          <p:nvPr/>
        </p:nvSpPr>
        <p:spPr>
          <a:xfrm>
            <a:off x="4661700" y="3503333"/>
            <a:ext cx="2860000" cy="753600"/>
          </a:xfrm>
          <a:prstGeom prst="rect">
            <a:avLst/>
          </a:prstGeom>
          <a:noFill/>
          <a:ln>
            <a:noFill/>
          </a:ln>
        </p:spPr>
        <p:txBody>
          <a:bodyPr spcFirstLastPara="1" wrap="square" lIns="121900" tIns="121900" rIns="121900" bIns="121900" anchor="t" anchorCtr="0">
            <a:noAutofit/>
          </a:bodyPr>
          <a:lstStyle/>
          <a:p>
            <a:endParaRPr sz="24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0333" y="0"/>
            <a:ext cx="8071332" cy="769441"/>
          </a:xfrm>
          <a:prstGeom prst="rect">
            <a:avLst/>
          </a:prstGeom>
        </p:spPr>
        <p:txBody>
          <a:bodyPr wrap="square">
            <a:spAutoFit/>
          </a:bodyPr>
          <a:lstStyle/>
          <a:p>
            <a:r>
              <a:rPr lang="en-US" sz="4400" dirty="0">
                <a:solidFill>
                  <a:schemeClr val="bg1"/>
                </a:solidFill>
                <a:latin typeface="+mj-lt"/>
              </a:rPr>
              <a:t>Neutrino event in liquid argon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011" y="1066800"/>
            <a:ext cx="9271978" cy="5563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0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44A6A81-B74B-7D83-3B0B-3ABFD0700380}"/>
              </a:ext>
            </a:extLst>
          </p:cNvPr>
          <p:cNvSpPr>
            <a:spLocks noGrp="1"/>
          </p:cNvSpPr>
          <p:nvPr>
            <p:ph type="title"/>
          </p:nvPr>
        </p:nvSpPr>
        <p:spPr>
          <a:xfrm>
            <a:off x="685800" y="1981200"/>
            <a:ext cx="4679577" cy="2209800"/>
          </a:xfrm>
        </p:spPr>
        <p:txBody>
          <a:bodyPr/>
          <a:lstStyle/>
          <a:p>
            <a:r>
              <a:rPr lang="en-US" dirty="0"/>
              <a:t>Making the Invisible Visible</a:t>
            </a:r>
          </a:p>
        </p:txBody>
      </p:sp>
      <p:pic>
        <p:nvPicPr>
          <p:cNvPr id="6" name="Picture 5" descr="A paper with text and images&#10;&#10;AI-generated content may be incorrect.">
            <a:extLst>
              <a:ext uri="{FF2B5EF4-FFF2-40B4-BE49-F238E27FC236}">
                <a16:creationId xmlns:a16="http://schemas.microsoft.com/office/drawing/2014/main" id="{6598B46F-D180-95CD-A709-77E2649C98F1}"/>
              </a:ext>
            </a:extLst>
          </p:cNvPr>
          <p:cNvPicPr>
            <a:picLocks noChangeAspect="1"/>
          </p:cNvPicPr>
          <p:nvPr/>
        </p:nvPicPr>
        <p:blipFill>
          <a:blip r:embed="rId2">
            <a:extLst>
              <a:ext uri="{28A0092B-C50C-407E-A947-70E740481C1C}">
                <a14:useLocalDpi xmlns:a14="http://schemas.microsoft.com/office/drawing/2010/main" val="0"/>
              </a:ext>
            </a:extLst>
          </a:blip>
          <a:srcRect l="2741" t="9519" r="2946" b="3393"/>
          <a:stretch>
            <a:fillRect/>
          </a:stretch>
        </p:blipFill>
        <p:spPr>
          <a:xfrm>
            <a:off x="6553200" y="168812"/>
            <a:ext cx="5535882" cy="6660356"/>
          </a:xfrm>
          <a:prstGeom prst="rect">
            <a:avLst/>
          </a:prstGeom>
          <a:noFill/>
        </p:spPr>
      </p:pic>
    </p:spTree>
    <p:extLst>
      <p:ext uri="{BB962C8B-B14F-4D97-AF65-F5344CB8AC3E}">
        <p14:creationId xmlns:p14="http://schemas.microsoft.com/office/powerpoint/2010/main" val="51666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dders with targets on them&#10;&#10;AI-generated content may be incorrect.">
            <a:extLst>
              <a:ext uri="{FF2B5EF4-FFF2-40B4-BE49-F238E27FC236}">
                <a16:creationId xmlns:a16="http://schemas.microsoft.com/office/drawing/2014/main" id="{47689431-4431-545B-263A-6B9B93BD2A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76900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5546EA-6639-7E99-0A8B-D986DEE6966C}"/>
              </a:ext>
            </a:extLst>
          </p:cNvPr>
          <p:cNvSpPr>
            <a:spLocks noGrp="1"/>
          </p:cNvSpPr>
          <p:nvPr>
            <p:ph type="title"/>
          </p:nvPr>
        </p:nvSpPr>
        <p:spPr>
          <a:xfrm>
            <a:off x="304800" y="2133600"/>
            <a:ext cx="5607422" cy="2209800"/>
          </a:xfrm>
        </p:spPr>
        <p:txBody>
          <a:bodyPr/>
          <a:lstStyle/>
          <a:p>
            <a:r>
              <a:rPr lang="en-US" sz="6000" dirty="0"/>
              <a:t>Science Communication</a:t>
            </a:r>
            <a:br>
              <a:rPr lang="en-US" sz="6000" dirty="0"/>
            </a:br>
            <a:r>
              <a:rPr lang="en-US" sz="6000" dirty="0"/>
              <a:t>Creativity</a:t>
            </a:r>
          </a:p>
        </p:txBody>
      </p:sp>
      <p:pic>
        <p:nvPicPr>
          <p:cNvPr id="7" name="Picture 6" descr="A notebook with writing on it&#10;&#10;AI-generated content may be incorrect.">
            <a:extLst>
              <a:ext uri="{FF2B5EF4-FFF2-40B4-BE49-F238E27FC236}">
                <a16:creationId xmlns:a16="http://schemas.microsoft.com/office/drawing/2014/main" id="{DAD8C7F8-5CC7-B1C9-234C-633F413DA404}"/>
              </a:ext>
            </a:extLst>
          </p:cNvPr>
          <p:cNvPicPr>
            <a:picLocks noChangeAspect="1"/>
          </p:cNvPicPr>
          <p:nvPr/>
        </p:nvPicPr>
        <p:blipFill>
          <a:blip r:embed="rId3">
            <a:extLst>
              <a:ext uri="{28A0092B-C50C-407E-A947-70E740481C1C}">
                <a14:useLocalDpi xmlns:a14="http://schemas.microsoft.com/office/drawing/2010/main" val="0"/>
              </a:ext>
            </a:extLst>
          </a:blip>
          <a:srcRect b="26667"/>
          <a:stretch>
            <a:fillRect/>
          </a:stretch>
        </p:blipFill>
        <p:spPr>
          <a:xfrm>
            <a:off x="6781800" y="200378"/>
            <a:ext cx="4953000" cy="6457244"/>
          </a:xfrm>
          <a:prstGeom prst="rect">
            <a:avLst/>
          </a:prstGeom>
        </p:spPr>
      </p:pic>
    </p:spTree>
    <p:extLst>
      <p:ext uri="{BB962C8B-B14F-4D97-AF65-F5344CB8AC3E}">
        <p14:creationId xmlns:p14="http://schemas.microsoft.com/office/powerpoint/2010/main" val="93757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99F9E6F-504B-0239-88C1-1700D8AF6BC1}"/>
              </a:ext>
            </a:extLst>
          </p:cNvPr>
          <p:cNvSpPr>
            <a:spLocks noGrp="1"/>
          </p:cNvSpPr>
          <p:nvPr>
            <p:ph type="title"/>
          </p:nvPr>
        </p:nvSpPr>
        <p:spPr>
          <a:xfrm>
            <a:off x="609600" y="1219200"/>
            <a:ext cx="4679577" cy="2209800"/>
          </a:xfrm>
        </p:spPr>
        <p:txBody>
          <a:bodyPr/>
          <a:lstStyle/>
          <a:p>
            <a:r>
              <a:rPr lang="en-US" dirty="0"/>
              <a:t>Ghost Particles</a:t>
            </a:r>
          </a:p>
        </p:txBody>
      </p:sp>
      <p:pic>
        <p:nvPicPr>
          <p:cNvPr id="6" name="Picture 5" descr="A page of a paper with text&#10;&#10;AI-generated content may be incorrect.">
            <a:extLst>
              <a:ext uri="{FF2B5EF4-FFF2-40B4-BE49-F238E27FC236}">
                <a16:creationId xmlns:a16="http://schemas.microsoft.com/office/drawing/2014/main" id="{BF20D098-3AB3-BC36-96F3-02A9AAA5F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6995"/>
            <a:ext cx="5151911" cy="6801205"/>
          </a:xfrm>
          <a:prstGeom prst="rect">
            <a:avLst/>
          </a:prstGeom>
          <a:noFill/>
        </p:spPr>
      </p:pic>
    </p:spTree>
    <p:extLst>
      <p:ext uri="{BB962C8B-B14F-4D97-AF65-F5344CB8AC3E}">
        <p14:creationId xmlns:p14="http://schemas.microsoft.com/office/powerpoint/2010/main" val="330432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B01F-A836-8D09-2B34-3F4059A774CB}"/>
              </a:ext>
            </a:extLst>
          </p:cNvPr>
          <p:cNvSpPr>
            <a:spLocks noGrp="1"/>
          </p:cNvSpPr>
          <p:nvPr>
            <p:ph type="title"/>
          </p:nvPr>
        </p:nvSpPr>
        <p:spPr/>
        <p:txBody>
          <a:bodyPr/>
          <a:lstStyle/>
          <a:p>
            <a:r>
              <a:rPr lang="en-US" sz="6000" dirty="0"/>
              <a:t>Broader Impacts</a:t>
            </a:r>
          </a:p>
        </p:txBody>
      </p:sp>
      <p:sp>
        <p:nvSpPr>
          <p:cNvPr id="3" name="Content Placeholder 2">
            <a:extLst>
              <a:ext uri="{FF2B5EF4-FFF2-40B4-BE49-F238E27FC236}">
                <a16:creationId xmlns:a16="http://schemas.microsoft.com/office/drawing/2014/main" id="{C6BAB616-2E3B-ADC5-4558-27C4C8AA3674}"/>
              </a:ext>
            </a:extLst>
          </p:cNvPr>
          <p:cNvSpPr>
            <a:spLocks noGrp="1"/>
          </p:cNvSpPr>
          <p:nvPr>
            <p:ph idx="1"/>
          </p:nvPr>
        </p:nvSpPr>
        <p:spPr>
          <a:xfrm>
            <a:off x="457200" y="2438400"/>
            <a:ext cx="11277600" cy="4800600"/>
          </a:xfrm>
        </p:spPr>
        <p:txBody>
          <a:bodyPr>
            <a:normAutofit/>
          </a:bodyPr>
          <a:lstStyle/>
          <a:p>
            <a:r>
              <a:rPr lang="en-US" sz="3200" dirty="0"/>
              <a:t>Full participation of women, persons with disabilities, and underrepresented minorities in STEM</a:t>
            </a:r>
          </a:p>
          <a:p>
            <a:r>
              <a:rPr lang="en-US" sz="3200" dirty="0"/>
              <a:t>Improved STEM education and educator development </a:t>
            </a:r>
          </a:p>
          <a:p>
            <a:r>
              <a:rPr lang="en-US" sz="3200" dirty="0"/>
              <a:t>Increased public scientific literacy and public engagement with science and technology</a:t>
            </a:r>
          </a:p>
          <a:p>
            <a:r>
              <a:rPr lang="en-US" sz="3200" dirty="0"/>
              <a:t>Increased partnerships between academia, industry, and others</a:t>
            </a:r>
          </a:p>
          <a:p>
            <a:pPr marL="0" indent="0">
              <a:buNone/>
            </a:pPr>
            <a:endParaRPr lang="en-US" dirty="0"/>
          </a:p>
        </p:txBody>
      </p:sp>
    </p:spTree>
    <p:extLst>
      <p:ext uri="{BB962C8B-B14F-4D97-AF65-F5344CB8AC3E}">
        <p14:creationId xmlns:p14="http://schemas.microsoft.com/office/powerpoint/2010/main" val="376498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9926-06A3-E911-3437-5B21AFD9B377}"/>
              </a:ext>
            </a:extLst>
          </p:cNvPr>
          <p:cNvSpPr>
            <a:spLocks noGrp="1"/>
          </p:cNvSpPr>
          <p:nvPr>
            <p:ph type="title"/>
          </p:nvPr>
        </p:nvSpPr>
        <p:spPr/>
        <p:txBody>
          <a:bodyPr/>
          <a:lstStyle/>
          <a:p>
            <a:r>
              <a:rPr lang="en-US" sz="6000" dirty="0"/>
              <a:t>Who’s in the room?</a:t>
            </a:r>
          </a:p>
        </p:txBody>
      </p:sp>
      <p:sp>
        <p:nvSpPr>
          <p:cNvPr id="3" name="Content Placeholder 2">
            <a:extLst>
              <a:ext uri="{FF2B5EF4-FFF2-40B4-BE49-F238E27FC236}">
                <a16:creationId xmlns:a16="http://schemas.microsoft.com/office/drawing/2014/main" id="{7C99E70F-9F1C-0478-E5BA-7D23E40A50A6}"/>
              </a:ext>
            </a:extLst>
          </p:cNvPr>
          <p:cNvSpPr>
            <a:spLocks noGrp="1"/>
          </p:cNvSpPr>
          <p:nvPr>
            <p:ph idx="1"/>
          </p:nvPr>
        </p:nvSpPr>
        <p:spPr>
          <a:xfrm>
            <a:off x="3733800" y="2438400"/>
            <a:ext cx="10217152" cy="4571999"/>
          </a:xfrm>
        </p:spPr>
        <p:txBody>
          <a:bodyPr>
            <a:normAutofit/>
          </a:bodyPr>
          <a:lstStyle/>
          <a:p>
            <a:r>
              <a:rPr lang="en-US" sz="3200" b="1" dirty="0"/>
              <a:t>Neutrino theorist</a:t>
            </a:r>
          </a:p>
          <a:p>
            <a:r>
              <a:rPr lang="en-US" sz="3200" b="1" dirty="0"/>
              <a:t>Experimentalist</a:t>
            </a:r>
          </a:p>
          <a:p>
            <a:r>
              <a:rPr lang="en-US" sz="3200" b="1" dirty="0"/>
              <a:t>Faculty</a:t>
            </a:r>
          </a:p>
          <a:p>
            <a:r>
              <a:rPr lang="en-US" sz="3200" b="1" dirty="0"/>
              <a:t>Post-doc</a:t>
            </a:r>
          </a:p>
          <a:p>
            <a:r>
              <a:rPr lang="en-US" sz="3200" b="1" dirty="0"/>
              <a:t>Undergraduate</a:t>
            </a:r>
          </a:p>
          <a:p>
            <a:r>
              <a:rPr lang="en-US" sz="3200" b="1" dirty="0"/>
              <a:t>Educator</a:t>
            </a:r>
          </a:p>
        </p:txBody>
      </p:sp>
    </p:spTree>
    <p:extLst>
      <p:ext uri="{BB962C8B-B14F-4D97-AF65-F5344CB8AC3E}">
        <p14:creationId xmlns:p14="http://schemas.microsoft.com/office/powerpoint/2010/main" val="245171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49DE-3215-A216-6BCE-D1B87866FB96}"/>
              </a:ext>
            </a:extLst>
          </p:cNvPr>
          <p:cNvSpPr>
            <a:spLocks noGrp="1"/>
          </p:cNvSpPr>
          <p:nvPr>
            <p:ph type="title"/>
          </p:nvPr>
        </p:nvSpPr>
        <p:spPr>
          <a:xfrm>
            <a:off x="609600" y="533400"/>
            <a:ext cx="10972800" cy="1143000"/>
          </a:xfrm>
        </p:spPr>
        <p:txBody>
          <a:bodyPr/>
          <a:lstStyle/>
          <a:p>
            <a:r>
              <a:rPr lang="en-US" sz="6000" dirty="0"/>
              <a:t>Actionable Hooks</a:t>
            </a:r>
          </a:p>
        </p:txBody>
      </p:sp>
      <p:sp>
        <p:nvSpPr>
          <p:cNvPr id="3" name="Content Placeholder 2">
            <a:extLst>
              <a:ext uri="{FF2B5EF4-FFF2-40B4-BE49-F238E27FC236}">
                <a16:creationId xmlns:a16="http://schemas.microsoft.com/office/drawing/2014/main" id="{7015CA45-45C6-8EC2-61E7-BC4ACEF88C35}"/>
              </a:ext>
            </a:extLst>
          </p:cNvPr>
          <p:cNvSpPr>
            <a:spLocks noGrp="1"/>
          </p:cNvSpPr>
          <p:nvPr>
            <p:ph idx="1"/>
          </p:nvPr>
        </p:nvSpPr>
        <p:spPr>
          <a:xfrm>
            <a:off x="419100" y="2362201"/>
            <a:ext cx="11353800" cy="4495799"/>
          </a:xfrm>
        </p:spPr>
        <p:txBody>
          <a:bodyPr>
            <a:normAutofit fontScale="92500" lnSpcReduction="10000"/>
          </a:bodyPr>
          <a:lstStyle/>
          <a:p>
            <a:pPr lvl="0"/>
            <a:r>
              <a:rPr lang="en-US" sz="2800" b="1" dirty="0"/>
              <a:t>Start with a captivating hook:</a:t>
            </a:r>
            <a:r>
              <a:rPr lang="en-US" sz="2800" dirty="0"/>
              <a:t> Grab their attention with a surprising fact or an intriguing question.</a:t>
            </a:r>
          </a:p>
          <a:p>
            <a:pPr lvl="0"/>
            <a:r>
              <a:rPr lang="en-US" sz="2800" b="1" dirty="0"/>
              <a:t>Use analogies and metaphors:</a:t>
            </a:r>
            <a:r>
              <a:rPr lang="en-US" sz="2800" dirty="0"/>
              <a:t> Help students grasp complex ideas by comparing them to familiar concepts.</a:t>
            </a:r>
          </a:p>
          <a:p>
            <a:pPr lvl="0"/>
            <a:r>
              <a:rPr lang="en-US" sz="2800" b="1" dirty="0"/>
              <a:t>Incorporate interactive elements:</a:t>
            </a:r>
            <a:r>
              <a:rPr lang="en-US" sz="2800" dirty="0"/>
              <a:t> Consider polls, quizzes, or Q&amp;A sessions.</a:t>
            </a:r>
          </a:p>
          <a:p>
            <a:pPr lvl="0"/>
            <a:r>
              <a:rPr lang="en-US" sz="2800" b="1" dirty="0"/>
              <a:t>Leave time for questions:</a:t>
            </a:r>
            <a:r>
              <a:rPr lang="en-US" sz="2800" dirty="0"/>
              <a:t> Encourage a dialogue and address their specific interests.</a:t>
            </a:r>
          </a:p>
          <a:p>
            <a:pPr lvl="0"/>
            <a:r>
              <a:rPr lang="en-US" sz="2800" b="1" dirty="0"/>
              <a:t>Provide resources for further exploration:</a:t>
            </a:r>
            <a:r>
              <a:rPr lang="en-US" sz="2800" dirty="0"/>
              <a:t> Share links to websites, videos, or books that can extend their learning.</a:t>
            </a:r>
          </a:p>
          <a:p>
            <a:endParaRPr lang="en-US" dirty="0"/>
          </a:p>
        </p:txBody>
      </p:sp>
    </p:spTree>
    <p:extLst>
      <p:ext uri="{BB962C8B-B14F-4D97-AF65-F5344CB8AC3E}">
        <p14:creationId xmlns:p14="http://schemas.microsoft.com/office/powerpoint/2010/main" val="386892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Questions</a:t>
            </a:r>
          </a:p>
        </p:txBody>
      </p:sp>
      <p:pic>
        <p:nvPicPr>
          <p:cNvPr id="5" name="Picture 4" descr="ques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2597150"/>
            <a:ext cx="4648200" cy="4260850"/>
          </a:xfrm>
          <a:prstGeom prst="rect">
            <a:avLst/>
          </a:prstGeom>
        </p:spPr>
      </p:pic>
      <p:sp>
        <p:nvSpPr>
          <p:cNvPr id="3" name="Title 1">
            <a:extLst>
              <a:ext uri="{FF2B5EF4-FFF2-40B4-BE49-F238E27FC236}">
                <a16:creationId xmlns:a16="http://schemas.microsoft.com/office/drawing/2014/main" id="{6DE81DC1-9EDC-1B90-B3B9-E09B0351A260}"/>
              </a:ext>
            </a:extLst>
          </p:cNvPr>
          <p:cNvSpPr txBox="1">
            <a:spLocks/>
          </p:cNvSpPr>
          <p:nvPr/>
        </p:nvSpPr>
        <p:spPr>
          <a:xfrm>
            <a:off x="3505200" y="5257800"/>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000" dirty="0">
                <a:solidFill>
                  <a:schemeClr val="tx1">
                    <a:lumMod val="65000"/>
                    <a:lumOff val="35000"/>
                  </a:schemeClr>
                </a:solidFill>
              </a:rPr>
              <a:t>education@sanfordlab.org</a:t>
            </a:r>
            <a:endParaRPr lang="en-US" sz="4000" dirty="0"/>
          </a:p>
        </p:txBody>
      </p:sp>
    </p:spTree>
    <p:extLst>
      <p:ext uri="{BB962C8B-B14F-4D97-AF65-F5344CB8AC3E}">
        <p14:creationId xmlns:p14="http://schemas.microsoft.com/office/powerpoint/2010/main" val="196317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047B-3619-CAB9-5B7B-53E9D34D0EA1}"/>
              </a:ext>
            </a:extLst>
          </p:cNvPr>
          <p:cNvSpPr>
            <a:spLocks noGrp="1"/>
          </p:cNvSpPr>
          <p:nvPr>
            <p:ph type="title" idx="4294967295"/>
          </p:nvPr>
        </p:nvSpPr>
        <p:spPr>
          <a:xfrm>
            <a:off x="762000" y="381000"/>
            <a:ext cx="10972800" cy="4760912"/>
          </a:xfrm>
        </p:spPr>
        <p:txBody>
          <a:bodyPr/>
          <a:lstStyle/>
          <a:p>
            <a:r>
              <a:rPr lang="en-US" sz="6000" dirty="0"/>
              <a:t>Experience (or thing) that got you interested in science?</a:t>
            </a:r>
          </a:p>
        </p:txBody>
      </p:sp>
    </p:spTree>
    <p:extLst>
      <p:ext uri="{BB962C8B-B14F-4D97-AF65-F5344CB8AC3E}">
        <p14:creationId xmlns:p14="http://schemas.microsoft.com/office/powerpoint/2010/main" val="257768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81000"/>
            <a:ext cx="9220200" cy="1143000"/>
          </a:xfrm>
        </p:spPr>
        <p:txBody>
          <a:bodyPr>
            <a:noAutofit/>
          </a:bodyPr>
          <a:lstStyle/>
          <a:p>
            <a:r>
              <a:rPr lang="en-US" sz="4800" dirty="0"/>
              <a:t>Goals of the SURF</a:t>
            </a:r>
            <a:br>
              <a:rPr lang="en-US" sz="4800" dirty="0"/>
            </a:br>
            <a:r>
              <a:rPr lang="en-US" sz="4800" dirty="0"/>
              <a:t>Education &amp; Outreach Program</a:t>
            </a:r>
          </a:p>
        </p:txBody>
      </p:sp>
      <p:sp>
        <p:nvSpPr>
          <p:cNvPr id="3" name="Rectangle 2"/>
          <p:cNvSpPr/>
          <p:nvPr/>
        </p:nvSpPr>
        <p:spPr>
          <a:xfrm>
            <a:off x="685800" y="2306912"/>
            <a:ext cx="11277600" cy="4524315"/>
          </a:xfrm>
          <a:prstGeom prst="rect">
            <a:avLst/>
          </a:prstGeom>
        </p:spPr>
        <p:txBody>
          <a:bodyPr wrap="square">
            <a:spAutoFit/>
          </a:bodyPr>
          <a:lstStyle/>
          <a:p>
            <a:r>
              <a:rPr lang="en-US" sz="3200" dirty="0">
                <a:solidFill>
                  <a:schemeClr val="tx1">
                    <a:lumMod val="65000"/>
                    <a:lumOff val="35000"/>
                  </a:schemeClr>
                </a:solidFill>
              </a:rPr>
              <a:t>Provide direct services to teachers, students, and schools</a:t>
            </a:r>
          </a:p>
          <a:p>
            <a:endParaRPr lang="en-US" sz="2400" dirty="0">
              <a:solidFill>
                <a:srgbClr val="838383"/>
              </a:solidFill>
            </a:endParaRPr>
          </a:p>
          <a:p>
            <a:pPr marL="1200150" lvl="2" indent="-285750">
              <a:buFont typeface="Arial"/>
              <a:buChar char="•"/>
            </a:pPr>
            <a:r>
              <a:rPr lang="en-US" sz="3200" dirty="0">
                <a:solidFill>
                  <a:schemeClr val="tx1">
                    <a:lumMod val="65000"/>
                    <a:lumOff val="35000"/>
                  </a:schemeClr>
                </a:solidFill>
              </a:rPr>
              <a:t>Create general awareness of SURF</a:t>
            </a:r>
          </a:p>
          <a:p>
            <a:pPr marL="1200150" lvl="2" indent="-285750">
              <a:buFont typeface="Arial"/>
              <a:buChar char="•"/>
            </a:pPr>
            <a:r>
              <a:rPr lang="en-US" sz="3200" dirty="0">
                <a:solidFill>
                  <a:schemeClr val="tx1">
                    <a:lumMod val="65000"/>
                    <a:lumOff val="35000"/>
                  </a:schemeClr>
                </a:solidFill>
              </a:rPr>
              <a:t>Develop appreciation, excitement, and curiosity about the cutting-edge science/research</a:t>
            </a:r>
          </a:p>
          <a:p>
            <a:pPr marL="1200150" lvl="2" indent="-285750">
              <a:buFont typeface="Arial"/>
              <a:buChar char="•"/>
            </a:pPr>
            <a:r>
              <a:rPr lang="en-US" sz="3200" dirty="0">
                <a:solidFill>
                  <a:schemeClr val="tx1">
                    <a:lumMod val="65000"/>
                    <a:lumOff val="35000"/>
                  </a:schemeClr>
                </a:solidFill>
              </a:rPr>
              <a:t>Serve as a model for exemplary science education resources</a:t>
            </a:r>
          </a:p>
          <a:p>
            <a:pPr marL="1200150" lvl="2" indent="-285750">
              <a:buFont typeface="Arial"/>
              <a:buChar char="•"/>
            </a:pPr>
            <a:r>
              <a:rPr lang="en-US" sz="3200" dirty="0">
                <a:solidFill>
                  <a:schemeClr val="tx1">
                    <a:lumMod val="65000"/>
                    <a:lumOff val="35000"/>
                  </a:schemeClr>
                </a:solidFill>
              </a:rPr>
              <a:t>Offer a window into the science opportunities that are available for students</a:t>
            </a:r>
          </a:p>
        </p:txBody>
      </p:sp>
    </p:spTree>
    <p:extLst>
      <p:ext uri="{BB962C8B-B14F-4D97-AF65-F5344CB8AC3E}">
        <p14:creationId xmlns:p14="http://schemas.microsoft.com/office/powerpoint/2010/main" val="10528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762000" y="580491"/>
            <a:ext cx="10668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mn-lt"/>
                <a:cs typeface="Myriad Pro"/>
              </a:rPr>
              <a:t>Educational Opportunities</a:t>
            </a:r>
          </a:p>
          <a:p>
            <a:r>
              <a:rPr lang="en-US" sz="5400" dirty="0">
                <a:solidFill>
                  <a:schemeClr val="bg1"/>
                </a:solidFill>
                <a:latin typeface="+mn-lt"/>
                <a:cs typeface="Myriad Pro"/>
              </a:rPr>
              <a:t> for K-12</a:t>
            </a:r>
            <a:r>
              <a:rPr lang="en-US" sz="5400" baseline="30000" dirty="0">
                <a:solidFill>
                  <a:schemeClr val="bg1"/>
                </a:solidFill>
                <a:latin typeface="+mn-lt"/>
                <a:cs typeface="Myriad Pro"/>
              </a:rPr>
              <a:t>+</a:t>
            </a:r>
            <a:r>
              <a:rPr lang="en-US" sz="5400" dirty="0">
                <a:solidFill>
                  <a:schemeClr val="bg1"/>
                </a:solidFill>
                <a:latin typeface="+mn-lt"/>
                <a:cs typeface="Myriad Pro"/>
              </a:rPr>
              <a:t> Students and Educators</a:t>
            </a:r>
            <a:br>
              <a:rPr lang="en-US" sz="4000" dirty="0">
                <a:solidFill>
                  <a:schemeClr val="bg1"/>
                </a:solidFill>
                <a:latin typeface="+mn-lt"/>
                <a:cs typeface="Myriad Pro"/>
              </a:rPr>
            </a:br>
            <a:endParaRPr lang="en-US" sz="4000" dirty="0">
              <a:solidFill>
                <a:schemeClr val="bg1"/>
              </a:solidFill>
              <a:latin typeface="+mn-lt"/>
              <a:cs typeface="Myriad Pro"/>
            </a:endParaRPr>
          </a:p>
        </p:txBody>
      </p:sp>
      <p:sp>
        <p:nvSpPr>
          <p:cNvPr id="9" name="Freeform 8"/>
          <p:cNvSpPr/>
          <p:nvPr/>
        </p:nvSpPr>
        <p:spPr>
          <a:xfrm>
            <a:off x="1692400" y="2573253"/>
            <a:ext cx="4403600" cy="417154"/>
          </a:xfrm>
          <a:custGeom>
            <a:avLst/>
            <a:gdLst>
              <a:gd name="connsiteX0" fmla="*/ 0 w 4403600"/>
              <a:gd name="connsiteY0" fmla="*/ 0 h 417154"/>
              <a:gd name="connsiteX1" fmla="*/ 4403600 w 4403600"/>
              <a:gd name="connsiteY1" fmla="*/ 0 h 417154"/>
              <a:gd name="connsiteX2" fmla="*/ 4403600 w 4403600"/>
              <a:gd name="connsiteY2" fmla="*/ 417154 h 417154"/>
              <a:gd name="connsiteX3" fmla="*/ 0 w 4403600"/>
              <a:gd name="connsiteY3" fmla="*/ 417154 h 417154"/>
              <a:gd name="connsiteX4" fmla="*/ 0 w 4403600"/>
              <a:gd name="connsiteY4" fmla="*/ 0 h 41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0" h="417154">
                <a:moveTo>
                  <a:pt x="0" y="0"/>
                </a:moveTo>
                <a:lnTo>
                  <a:pt x="4403600" y="0"/>
                </a:lnTo>
                <a:lnTo>
                  <a:pt x="4403600" y="417154"/>
                </a:lnTo>
                <a:lnTo>
                  <a:pt x="0" y="417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7907" bIns="0" numCol="1" spcCol="1270" anchor="t" anchorCtr="0">
            <a:noAutofit/>
          </a:bodyPr>
          <a:lstStyle/>
          <a:p>
            <a:pPr defTabSz="1377950">
              <a:lnSpc>
                <a:spcPct val="90000"/>
              </a:lnSpc>
              <a:spcBef>
                <a:spcPct val="0"/>
              </a:spcBef>
              <a:spcAft>
                <a:spcPct val="35000"/>
              </a:spcAft>
            </a:pPr>
            <a:r>
              <a:rPr lang="en-US" sz="3100" dirty="0">
                <a:cs typeface="Myriad Pro"/>
              </a:rPr>
              <a:t>School Presentations </a:t>
            </a:r>
          </a:p>
        </p:txBody>
      </p:sp>
      <p:sp>
        <p:nvSpPr>
          <p:cNvPr id="11" name="Freeform 10"/>
          <p:cNvSpPr/>
          <p:nvPr/>
        </p:nvSpPr>
        <p:spPr>
          <a:xfrm>
            <a:off x="1692400" y="3892002"/>
            <a:ext cx="4403600" cy="417154"/>
          </a:xfrm>
          <a:custGeom>
            <a:avLst/>
            <a:gdLst>
              <a:gd name="connsiteX0" fmla="*/ 0 w 4403600"/>
              <a:gd name="connsiteY0" fmla="*/ 0 h 417154"/>
              <a:gd name="connsiteX1" fmla="*/ 4403600 w 4403600"/>
              <a:gd name="connsiteY1" fmla="*/ 0 h 417154"/>
              <a:gd name="connsiteX2" fmla="*/ 4403600 w 4403600"/>
              <a:gd name="connsiteY2" fmla="*/ 417154 h 417154"/>
              <a:gd name="connsiteX3" fmla="*/ 0 w 4403600"/>
              <a:gd name="connsiteY3" fmla="*/ 417154 h 417154"/>
              <a:gd name="connsiteX4" fmla="*/ 0 w 4403600"/>
              <a:gd name="connsiteY4" fmla="*/ 0 h 41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0" h="417154">
                <a:moveTo>
                  <a:pt x="0" y="0"/>
                </a:moveTo>
                <a:lnTo>
                  <a:pt x="4403600" y="0"/>
                </a:lnTo>
                <a:lnTo>
                  <a:pt x="4403600" y="417154"/>
                </a:lnTo>
                <a:lnTo>
                  <a:pt x="0" y="417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7907" bIns="0" numCol="1" spcCol="1270" anchor="t" anchorCtr="0">
            <a:noAutofit/>
          </a:bodyPr>
          <a:lstStyle/>
          <a:p>
            <a:pPr defTabSz="1377950">
              <a:lnSpc>
                <a:spcPct val="90000"/>
              </a:lnSpc>
              <a:spcBef>
                <a:spcPct val="0"/>
              </a:spcBef>
              <a:spcAft>
                <a:spcPct val="35000"/>
              </a:spcAft>
            </a:pPr>
            <a:r>
              <a:rPr lang="en-US" sz="3100" dirty="0">
                <a:cs typeface="Myriad Pro"/>
              </a:rPr>
              <a:t>Curriculum Units</a:t>
            </a:r>
          </a:p>
        </p:txBody>
      </p:sp>
      <p:sp>
        <p:nvSpPr>
          <p:cNvPr id="2" name="Freeform 1">
            <a:extLst>
              <a:ext uri="{FF2B5EF4-FFF2-40B4-BE49-F238E27FC236}">
                <a16:creationId xmlns:a16="http://schemas.microsoft.com/office/drawing/2014/main" id="{87FB6717-6DE3-62CD-0586-B6B37455FBDF}"/>
              </a:ext>
            </a:extLst>
          </p:cNvPr>
          <p:cNvSpPr/>
          <p:nvPr/>
        </p:nvSpPr>
        <p:spPr>
          <a:xfrm>
            <a:off x="1721232" y="3255204"/>
            <a:ext cx="4403600" cy="417154"/>
          </a:xfrm>
          <a:custGeom>
            <a:avLst/>
            <a:gdLst>
              <a:gd name="connsiteX0" fmla="*/ 0 w 4403600"/>
              <a:gd name="connsiteY0" fmla="*/ 0 h 417154"/>
              <a:gd name="connsiteX1" fmla="*/ 4403600 w 4403600"/>
              <a:gd name="connsiteY1" fmla="*/ 0 h 417154"/>
              <a:gd name="connsiteX2" fmla="*/ 4403600 w 4403600"/>
              <a:gd name="connsiteY2" fmla="*/ 417154 h 417154"/>
              <a:gd name="connsiteX3" fmla="*/ 0 w 4403600"/>
              <a:gd name="connsiteY3" fmla="*/ 417154 h 417154"/>
              <a:gd name="connsiteX4" fmla="*/ 0 w 4403600"/>
              <a:gd name="connsiteY4" fmla="*/ 0 h 41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0" h="417154">
                <a:moveTo>
                  <a:pt x="0" y="0"/>
                </a:moveTo>
                <a:lnTo>
                  <a:pt x="4403600" y="0"/>
                </a:lnTo>
                <a:lnTo>
                  <a:pt x="4403600" y="417154"/>
                </a:lnTo>
                <a:lnTo>
                  <a:pt x="0" y="417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7907" bIns="0" numCol="1" spcCol="1270" anchor="t" anchorCtr="0">
            <a:noAutofit/>
          </a:bodyPr>
          <a:lstStyle/>
          <a:p>
            <a:pPr defTabSz="1377950">
              <a:lnSpc>
                <a:spcPct val="90000"/>
              </a:lnSpc>
              <a:spcBef>
                <a:spcPct val="0"/>
              </a:spcBef>
              <a:spcAft>
                <a:spcPct val="35000"/>
              </a:spcAft>
            </a:pPr>
            <a:r>
              <a:rPr lang="en-US" sz="3100" dirty="0">
                <a:cs typeface="Myriad Pro"/>
              </a:rPr>
              <a:t>Field Trips</a:t>
            </a:r>
          </a:p>
        </p:txBody>
      </p:sp>
      <p:sp>
        <p:nvSpPr>
          <p:cNvPr id="3" name="Freeform 2">
            <a:extLst>
              <a:ext uri="{FF2B5EF4-FFF2-40B4-BE49-F238E27FC236}">
                <a16:creationId xmlns:a16="http://schemas.microsoft.com/office/drawing/2014/main" id="{2CD947F6-474E-6811-D197-2BC3B6E4E593}"/>
              </a:ext>
            </a:extLst>
          </p:cNvPr>
          <p:cNvSpPr/>
          <p:nvPr/>
        </p:nvSpPr>
        <p:spPr>
          <a:xfrm>
            <a:off x="1692400" y="4573953"/>
            <a:ext cx="5622800" cy="417154"/>
          </a:xfrm>
          <a:custGeom>
            <a:avLst/>
            <a:gdLst>
              <a:gd name="connsiteX0" fmla="*/ 0 w 4403600"/>
              <a:gd name="connsiteY0" fmla="*/ 0 h 417154"/>
              <a:gd name="connsiteX1" fmla="*/ 4403600 w 4403600"/>
              <a:gd name="connsiteY1" fmla="*/ 0 h 417154"/>
              <a:gd name="connsiteX2" fmla="*/ 4403600 w 4403600"/>
              <a:gd name="connsiteY2" fmla="*/ 417154 h 417154"/>
              <a:gd name="connsiteX3" fmla="*/ 0 w 4403600"/>
              <a:gd name="connsiteY3" fmla="*/ 417154 h 417154"/>
              <a:gd name="connsiteX4" fmla="*/ 0 w 4403600"/>
              <a:gd name="connsiteY4" fmla="*/ 0 h 41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0" h="417154">
                <a:moveTo>
                  <a:pt x="0" y="0"/>
                </a:moveTo>
                <a:lnTo>
                  <a:pt x="4403600" y="0"/>
                </a:lnTo>
                <a:lnTo>
                  <a:pt x="4403600" y="417154"/>
                </a:lnTo>
                <a:lnTo>
                  <a:pt x="0" y="417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7907" bIns="0" numCol="1" spcCol="1270" anchor="t" anchorCtr="0">
            <a:noAutofit/>
          </a:bodyPr>
          <a:lstStyle/>
          <a:p>
            <a:pPr defTabSz="1377950">
              <a:lnSpc>
                <a:spcPct val="90000"/>
              </a:lnSpc>
              <a:spcBef>
                <a:spcPct val="0"/>
              </a:spcBef>
              <a:spcAft>
                <a:spcPct val="35000"/>
              </a:spcAft>
            </a:pPr>
            <a:r>
              <a:rPr lang="en-US" sz="3100" dirty="0">
                <a:cs typeface="Myriad Pro"/>
              </a:rPr>
              <a:t>Professional Development</a:t>
            </a:r>
          </a:p>
        </p:txBody>
      </p:sp>
      <p:sp>
        <p:nvSpPr>
          <p:cNvPr id="4" name="Freeform 3">
            <a:extLst>
              <a:ext uri="{FF2B5EF4-FFF2-40B4-BE49-F238E27FC236}">
                <a16:creationId xmlns:a16="http://schemas.microsoft.com/office/drawing/2014/main" id="{6AFF7FD3-B9EC-42F9-EAE5-91413C6F4B50}"/>
              </a:ext>
            </a:extLst>
          </p:cNvPr>
          <p:cNvSpPr/>
          <p:nvPr/>
        </p:nvSpPr>
        <p:spPr>
          <a:xfrm>
            <a:off x="1692400" y="5288855"/>
            <a:ext cx="6324600" cy="417154"/>
          </a:xfrm>
          <a:custGeom>
            <a:avLst/>
            <a:gdLst>
              <a:gd name="connsiteX0" fmla="*/ 0 w 4403600"/>
              <a:gd name="connsiteY0" fmla="*/ 0 h 417154"/>
              <a:gd name="connsiteX1" fmla="*/ 4403600 w 4403600"/>
              <a:gd name="connsiteY1" fmla="*/ 0 h 417154"/>
              <a:gd name="connsiteX2" fmla="*/ 4403600 w 4403600"/>
              <a:gd name="connsiteY2" fmla="*/ 417154 h 417154"/>
              <a:gd name="connsiteX3" fmla="*/ 0 w 4403600"/>
              <a:gd name="connsiteY3" fmla="*/ 417154 h 417154"/>
              <a:gd name="connsiteX4" fmla="*/ 0 w 4403600"/>
              <a:gd name="connsiteY4" fmla="*/ 0 h 41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0" h="417154">
                <a:moveTo>
                  <a:pt x="0" y="0"/>
                </a:moveTo>
                <a:lnTo>
                  <a:pt x="4403600" y="0"/>
                </a:lnTo>
                <a:lnTo>
                  <a:pt x="4403600" y="417154"/>
                </a:lnTo>
                <a:lnTo>
                  <a:pt x="0" y="417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7907" bIns="0" numCol="1" spcCol="1270" anchor="t" anchorCtr="0">
            <a:noAutofit/>
          </a:bodyPr>
          <a:lstStyle/>
          <a:p>
            <a:pPr defTabSz="1377950">
              <a:lnSpc>
                <a:spcPct val="90000"/>
              </a:lnSpc>
              <a:spcBef>
                <a:spcPct val="0"/>
              </a:spcBef>
              <a:spcAft>
                <a:spcPct val="35000"/>
              </a:spcAft>
            </a:pPr>
            <a:r>
              <a:rPr lang="en-US" sz="3100" dirty="0">
                <a:cs typeface="Myriad Pro"/>
              </a:rPr>
              <a:t>Work with Undergraduates</a:t>
            </a:r>
          </a:p>
        </p:txBody>
      </p:sp>
      <p:sp>
        <p:nvSpPr>
          <p:cNvPr id="6" name="Freeform 5">
            <a:extLst>
              <a:ext uri="{FF2B5EF4-FFF2-40B4-BE49-F238E27FC236}">
                <a16:creationId xmlns:a16="http://schemas.microsoft.com/office/drawing/2014/main" id="{48BC03AA-8FBD-0760-0522-85B6C5152DFA}"/>
              </a:ext>
            </a:extLst>
          </p:cNvPr>
          <p:cNvSpPr/>
          <p:nvPr/>
        </p:nvSpPr>
        <p:spPr>
          <a:xfrm>
            <a:off x="1692400" y="5963623"/>
            <a:ext cx="7290486" cy="417154"/>
          </a:xfrm>
          <a:custGeom>
            <a:avLst/>
            <a:gdLst>
              <a:gd name="connsiteX0" fmla="*/ 0 w 4403600"/>
              <a:gd name="connsiteY0" fmla="*/ 0 h 417154"/>
              <a:gd name="connsiteX1" fmla="*/ 4403600 w 4403600"/>
              <a:gd name="connsiteY1" fmla="*/ 0 h 417154"/>
              <a:gd name="connsiteX2" fmla="*/ 4403600 w 4403600"/>
              <a:gd name="connsiteY2" fmla="*/ 417154 h 417154"/>
              <a:gd name="connsiteX3" fmla="*/ 0 w 4403600"/>
              <a:gd name="connsiteY3" fmla="*/ 417154 h 417154"/>
              <a:gd name="connsiteX4" fmla="*/ 0 w 4403600"/>
              <a:gd name="connsiteY4" fmla="*/ 0 h 41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0" h="417154">
                <a:moveTo>
                  <a:pt x="0" y="0"/>
                </a:moveTo>
                <a:lnTo>
                  <a:pt x="4403600" y="0"/>
                </a:lnTo>
                <a:lnTo>
                  <a:pt x="4403600" y="417154"/>
                </a:lnTo>
                <a:lnTo>
                  <a:pt x="0" y="417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7907" bIns="0" numCol="1" spcCol="1270" anchor="t" anchorCtr="0">
            <a:noAutofit/>
          </a:bodyPr>
          <a:lstStyle/>
          <a:p>
            <a:pPr defTabSz="1377950">
              <a:lnSpc>
                <a:spcPct val="90000"/>
              </a:lnSpc>
              <a:spcBef>
                <a:spcPct val="0"/>
              </a:spcBef>
              <a:spcAft>
                <a:spcPct val="35000"/>
              </a:spcAft>
            </a:pPr>
            <a:r>
              <a:rPr lang="en-US" sz="3100" dirty="0">
                <a:cs typeface="Myriad Pro"/>
              </a:rPr>
              <a:t>Career and Workforce Development</a:t>
            </a:r>
          </a:p>
        </p:txBody>
      </p:sp>
    </p:spTree>
    <p:extLst>
      <p:ext uri="{BB962C8B-B14F-4D97-AF65-F5344CB8AC3E}">
        <p14:creationId xmlns:p14="http://schemas.microsoft.com/office/powerpoint/2010/main" val="233036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45141"/>
            <a:ext cx="8382000" cy="1143000"/>
          </a:xfrm>
        </p:spPr>
        <p:txBody>
          <a:bodyPr/>
          <a:lstStyle/>
          <a:p>
            <a:r>
              <a:rPr lang="en-US" sz="6000" dirty="0"/>
              <a:t>Exploring the Unseen</a:t>
            </a:r>
          </a:p>
        </p:txBody>
      </p:sp>
      <p:pic>
        <p:nvPicPr>
          <p:cNvPr id="5" name="Picture 4" descr="unseengi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67001"/>
            <a:ext cx="3619500" cy="3820583"/>
          </a:xfrm>
          <a:prstGeom prst="rect">
            <a:avLst/>
          </a:prstGeom>
        </p:spPr>
      </p:pic>
    </p:spTree>
    <p:extLst>
      <p:ext uri="{BB962C8B-B14F-4D97-AF65-F5344CB8AC3E}">
        <p14:creationId xmlns:p14="http://schemas.microsoft.com/office/powerpoint/2010/main" val="427159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362200" y="381000"/>
            <a:ext cx="11360800" cy="763600"/>
          </a:xfrm>
          <a:prstGeom prst="rect">
            <a:avLst/>
          </a:prstGeom>
        </p:spPr>
        <p:txBody>
          <a:bodyPr spcFirstLastPara="1" vert="horz" wrap="square" lIns="121900" tIns="121900" rIns="121900" bIns="121900" rtlCol="0" anchor="t" anchorCtr="0">
            <a:noAutofit/>
          </a:bodyPr>
          <a:lstStyle/>
          <a:p>
            <a:pPr algn="l"/>
            <a:r>
              <a:rPr lang="en" sz="6000" dirty="0"/>
              <a:t>Learning Agreements</a:t>
            </a:r>
            <a:endParaRPr sz="6000" dirty="0"/>
          </a:p>
        </p:txBody>
      </p:sp>
      <p:sp>
        <p:nvSpPr>
          <p:cNvPr id="62" name="Google Shape;62;p14"/>
          <p:cNvSpPr txBox="1">
            <a:spLocks noGrp="1"/>
          </p:cNvSpPr>
          <p:nvPr>
            <p:ph type="body" idx="1"/>
          </p:nvPr>
        </p:nvSpPr>
        <p:spPr>
          <a:xfrm>
            <a:off x="457200" y="2819400"/>
            <a:ext cx="11201400" cy="4555200"/>
          </a:xfrm>
          <a:prstGeom prst="rect">
            <a:avLst/>
          </a:prstGeom>
        </p:spPr>
        <p:txBody>
          <a:bodyPr spcFirstLastPara="1" vert="horz" wrap="square" lIns="121900" tIns="121900" rIns="121900" bIns="121900" rtlCol="0" anchor="t" anchorCtr="0">
            <a:noAutofit/>
          </a:bodyPr>
          <a:lstStyle/>
          <a:p>
            <a:pPr indent="-491054">
              <a:spcAft>
                <a:spcPts val="600"/>
              </a:spcAft>
              <a:buSzPts val="2200"/>
              <a:buAutoNum type="arabicPeriod"/>
            </a:pPr>
            <a:r>
              <a:rPr lang="en" sz="2933" b="1" dirty="0"/>
              <a:t>Participate actively and listen intently. </a:t>
            </a:r>
            <a:r>
              <a:rPr lang="en" sz="2933" dirty="0"/>
              <a:t>Speak with the promise of being heard, and listen with the possibility of being changed.</a:t>
            </a:r>
            <a:endParaRPr sz="2933" dirty="0"/>
          </a:p>
          <a:p>
            <a:pPr indent="-491054">
              <a:spcBef>
                <a:spcPts val="1333"/>
              </a:spcBef>
              <a:spcAft>
                <a:spcPts val="600"/>
              </a:spcAft>
              <a:buSzPts val="2200"/>
              <a:buAutoNum type="arabicPeriod"/>
            </a:pPr>
            <a:r>
              <a:rPr lang="en" sz="2933" b="1" dirty="0"/>
              <a:t>Invite all voices. Share airtime. </a:t>
            </a:r>
            <a:r>
              <a:rPr lang="en" sz="2933" dirty="0"/>
              <a:t>Everyone has expertise to offer. </a:t>
            </a:r>
            <a:endParaRPr sz="2933" dirty="0"/>
          </a:p>
          <a:p>
            <a:pPr indent="-491054">
              <a:spcBef>
                <a:spcPts val="1333"/>
              </a:spcBef>
              <a:spcAft>
                <a:spcPts val="600"/>
              </a:spcAft>
              <a:buSzPts val="2200"/>
              <a:buAutoNum type="arabicPeriod"/>
            </a:pPr>
            <a:r>
              <a:rPr lang="en" sz="2933" b="1" dirty="0"/>
              <a:t>Be curious rather than certain</a:t>
            </a:r>
            <a:r>
              <a:rPr lang="en" sz="2933" dirty="0"/>
              <a:t>. Everyone has something to learn. </a:t>
            </a:r>
            <a:endParaRPr sz="293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a:blip r:embed="rId3"/>
          <a:srcRect b="26471"/>
          <a:stretch>
            <a:fillRect/>
          </a:stretch>
        </p:blipFill>
        <p:spPr>
          <a:xfrm>
            <a:off x="20" y="10"/>
            <a:ext cx="12191980" cy="68579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lstStyle/>
          <a:p>
            <a:r>
              <a:rPr lang="en-US" sz="6000" dirty="0">
                <a:latin typeface="+mn-lt"/>
                <a:cs typeface="Helvetica"/>
              </a:rPr>
              <a:t>Black Boxes</a:t>
            </a:r>
          </a:p>
        </p:txBody>
      </p:sp>
      <p:pic>
        <p:nvPicPr>
          <p:cNvPr id="5" name="Picture 4"/>
          <p:cNvPicPr>
            <a:picLocks noChangeAspect="1"/>
          </p:cNvPicPr>
          <p:nvPr/>
        </p:nvPicPr>
        <p:blipFill>
          <a:blip r:embed="rId3"/>
          <a:stretch>
            <a:fillRect/>
          </a:stretch>
        </p:blipFill>
        <p:spPr>
          <a:xfrm>
            <a:off x="1905000" y="2667000"/>
            <a:ext cx="3810000" cy="3581400"/>
          </a:xfrm>
          <a:prstGeom prst="rect">
            <a:avLst/>
          </a:prstGeom>
        </p:spPr>
      </p:pic>
      <p:pic>
        <p:nvPicPr>
          <p:cNvPr id="6" name="Picture 5"/>
          <p:cNvPicPr>
            <a:picLocks noChangeAspect="1"/>
          </p:cNvPicPr>
          <p:nvPr/>
        </p:nvPicPr>
        <p:blipFill>
          <a:blip r:embed="rId3"/>
          <a:stretch>
            <a:fillRect/>
          </a:stretch>
        </p:blipFill>
        <p:spPr>
          <a:xfrm>
            <a:off x="6096000" y="2667000"/>
            <a:ext cx="3810000" cy="3581400"/>
          </a:xfrm>
          <a:prstGeom prst="rect">
            <a:avLst/>
          </a:prstGeom>
        </p:spPr>
      </p:pic>
    </p:spTree>
    <p:extLst>
      <p:ext uri="{BB962C8B-B14F-4D97-AF65-F5344CB8AC3E}">
        <p14:creationId xmlns:p14="http://schemas.microsoft.com/office/powerpoint/2010/main" val="275855955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16423</TotalTime>
  <Words>935</Words>
  <Application>Microsoft Macintosh PowerPoint</Application>
  <PresentationFormat>Widescreen</PresentationFormat>
  <Paragraphs>113</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Calisto MT</vt:lpstr>
      <vt:lpstr>Myriad Pro</vt:lpstr>
      <vt:lpstr>Wingdings</vt:lpstr>
      <vt:lpstr>Genesis</vt:lpstr>
      <vt:lpstr>Education &amp; Outreach Sanford Underground Research Facility</vt:lpstr>
      <vt:lpstr>Who’s in the room?</vt:lpstr>
      <vt:lpstr>Experience (or thing) that got you interested in science?</vt:lpstr>
      <vt:lpstr>Goals of the SURF Education &amp; Outreach Program</vt:lpstr>
      <vt:lpstr>Educational Opportunities  for K-12+ Students and Educators </vt:lpstr>
      <vt:lpstr>Exploring the Unseen</vt:lpstr>
      <vt:lpstr>Learning Agreements</vt:lpstr>
      <vt:lpstr>PowerPoint Presentation</vt:lpstr>
      <vt:lpstr>Black Boxes</vt:lpstr>
      <vt:lpstr>Challenge</vt:lpstr>
      <vt:lpstr>What happens when you have competing claims?</vt:lpstr>
      <vt:lpstr>Thinking Like Scientists</vt:lpstr>
      <vt:lpstr>PowerPoint Presentation</vt:lpstr>
      <vt:lpstr>PowerPoint Presentation</vt:lpstr>
      <vt:lpstr>Making the Invisible Visible</vt:lpstr>
      <vt:lpstr>PowerPoint Presentation</vt:lpstr>
      <vt:lpstr>Science Communication Creativity</vt:lpstr>
      <vt:lpstr>Ghost Particles</vt:lpstr>
      <vt:lpstr>Broader Impacts</vt:lpstr>
      <vt:lpstr>Actionable Hooks</vt:lpstr>
      <vt:lpstr>Questions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Sam</dc:creator>
  <cp:lastModifiedBy>Julie Dahl</cp:lastModifiedBy>
  <cp:revision>445</cp:revision>
  <cp:lastPrinted>2016-06-30T08:27:23Z</cp:lastPrinted>
  <dcterms:created xsi:type="dcterms:W3CDTF">2013-03-05T21:34:23Z</dcterms:created>
  <dcterms:modified xsi:type="dcterms:W3CDTF">2025-07-09T23:08:25Z</dcterms:modified>
</cp:coreProperties>
</file>