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17"/>
  </p:notesMasterIdLst>
  <p:handoutMasterIdLst>
    <p:handoutMasterId r:id="rId18"/>
  </p:handoutMasterIdLst>
  <p:sldIdLst>
    <p:sldId id="260" r:id="rId2"/>
    <p:sldId id="284" r:id="rId3"/>
    <p:sldId id="271" r:id="rId4"/>
    <p:sldId id="285" r:id="rId5"/>
    <p:sldId id="281" r:id="rId6"/>
    <p:sldId id="289" r:id="rId7"/>
    <p:sldId id="290" r:id="rId8"/>
    <p:sldId id="295" r:id="rId9"/>
    <p:sldId id="296" r:id="rId10"/>
    <p:sldId id="291" r:id="rId11"/>
    <p:sldId id="293" r:id="rId12"/>
    <p:sldId id="294" r:id="rId13"/>
    <p:sldId id="299" r:id="rId14"/>
    <p:sldId id="286" r:id="rId15"/>
    <p:sldId id="288" r:id="rId16"/>
  </p:sldIdLst>
  <p:sldSz cx="10972800" cy="8229600" type="B4JIS"/>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CFCF92-29F7-A1A2-119F-DC0CE245EA30}" name="Harouaka, Khadouja" initials="HK" userId="S::khadouja.harouaka@pnnl.gov::f65bb60f-0f5f-41d2-8583-36a8944df4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BD215"/>
    <a:srgbClr val="FF9900"/>
    <a:srgbClr val="719500"/>
    <a:srgbClr val="007836"/>
    <a:srgbClr val="BE0F34"/>
    <a:srgbClr val="820150"/>
    <a:srgbClr val="502D7F"/>
    <a:srgbClr val="00338E"/>
    <a:srgbClr val="008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58C1BB-B26E-4A58-846C-27F28C7256D2}" v="78" dt="2022-06-16T13:02:36.2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4372" autoAdjust="0"/>
  </p:normalViewPr>
  <p:slideViewPr>
    <p:cSldViewPr snapToGrid="0">
      <p:cViewPr varScale="1">
        <p:scale>
          <a:sx n="70" d="100"/>
          <a:sy n="70" d="100"/>
        </p:scale>
        <p:origin x="43"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quist, Isaac" userId="f84799ab-1b42-445f-8107-7c494d33d6f9" providerId="ADAL" clId="{6FB28B01-D737-44E8-A308-6CA9D75C96AB}"/>
    <pc:docChg chg="undo custSel addSld modSld">
      <pc:chgData name="Arnquist, Isaac" userId="f84799ab-1b42-445f-8107-7c494d33d6f9" providerId="ADAL" clId="{6FB28B01-D737-44E8-A308-6CA9D75C96AB}" dt="2022-06-14T18:05:50.785" v="358" actId="20577"/>
      <pc:docMkLst>
        <pc:docMk/>
      </pc:docMkLst>
      <pc:sldChg chg="modSp mod">
        <pc:chgData name="Arnquist, Isaac" userId="f84799ab-1b42-445f-8107-7c494d33d6f9" providerId="ADAL" clId="{6FB28B01-D737-44E8-A308-6CA9D75C96AB}" dt="2022-06-14T15:58:20.608" v="0" actId="6549"/>
        <pc:sldMkLst>
          <pc:docMk/>
          <pc:sldMk cId="1152154647" sldId="260"/>
        </pc:sldMkLst>
        <pc:spChg chg="mod">
          <ac:chgData name="Arnquist, Isaac" userId="f84799ab-1b42-445f-8107-7c494d33d6f9" providerId="ADAL" clId="{6FB28B01-D737-44E8-A308-6CA9D75C96AB}" dt="2022-06-14T15:58:20.608" v="0" actId="6549"/>
          <ac:spMkLst>
            <pc:docMk/>
            <pc:sldMk cId="1152154647" sldId="260"/>
            <ac:spMk id="4" creationId="{3C886310-1A8B-41C6-8ABF-4E949224625A}"/>
          </ac:spMkLst>
        </pc:spChg>
      </pc:sldChg>
      <pc:sldChg chg="addSp delSp modSp add mod modAnim">
        <pc:chgData name="Arnquist, Isaac" userId="f84799ab-1b42-445f-8107-7c494d33d6f9" providerId="ADAL" clId="{6FB28B01-D737-44E8-A308-6CA9D75C96AB}" dt="2022-06-14T18:05:50.785" v="358" actId="20577"/>
        <pc:sldMkLst>
          <pc:docMk/>
          <pc:sldMk cId="1455495871" sldId="271"/>
        </pc:sldMkLst>
        <pc:spChg chg="mod">
          <ac:chgData name="Arnquist, Isaac" userId="f84799ab-1b42-445f-8107-7c494d33d6f9" providerId="ADAL" clId="{6FB28B01-D737-44E8-A308-6CA9D75C96AB}" dt="2022-06-14T17:54:13.727" v="126" actId="1076"/>
          <ac:spMkLst>
            <pc:docMk/>
            <pc:sldMk cId="1455495871" sldId="271"/>
            <ac:spMk id="3" creationId="{6D50AF6E-CF6A-429E-A4B2-32D2D767B73B}"/>
          </ac:spMkLst>
        </pc:spChg>
        <pc:spChg chg="mod">
          <ac:chgData name="Arnquist, Isaac" userId="f84799ab-1b42-445f-8107-7c494d33d6f9" providerId="ADAL" clId="{6FB28B01-D737-44E8-A308-6CA9D75C96AB}" dt="2022-06-14T17:55:17.553" v="140" actId="1076"/>
          <ac:spMkLst>
            <pc:docMk/>
            <pc:sldMk cId="1455495871" sldId="271"/>
            <ac:spMk id="14" creationId="{5A2BD0F0-19B0-43EA-AD4A-C2C8D43276A3}"/>
          </ac:spMkLst>
        </pc:spChg>
        <pc:spChg chg="mod">
          <ac:chgData name="Arnquist, Isaac" userId="f84799ab-1b42-445f-8107-7c494d33d6f9" providerId="ADAL" clId="{6FB28B01-D737-44E8-A308-6CA9D75C96AB}" dt="2022-06-14T18:01:08.222" v="205" actId="14100"/>
          <ac:spMkLst>
            <pc:docMk/>
            <pc:sldMk cId="1455495871" sldId="271"/>
            <ac:spMk id="15" creationId="{F7405465-5173-4344-B122-EDF9982AE0AF}"/>
          </ac:spMkLst>
        </pc:spChg>
        <pc:spChg chg="add mod">
          <ac:chgData name="Arnquist, Isaac" userId="f84799ab-1b42-445f-8107-7c494d33d6f9" providerId="ADAL" clId="{6FB28B01-D737-44E8-A308-6CA9D75C96AB}" dt="2022-06-14T18:05:50.785" v="358" actId="20577"/>
          <ac:spMkLst>
            <pc:docMk/>
            <pc:sldMk cId="1455495871" sldId="271"/>
            <ac:spMk id="16" creationId="{5BD65FE2-42EE-40D1-A5A9-665FAA939527}"/>
          </ac:spMkLst>
        </pc:spChg>
        <pc:grpChg chg="mod">
          <ac:chgData name="Arnquist, Isaac" userId="f84799ab-1b42-445f-8107-7c494d33d6f9" providerId="ADAL" clId="{6FB28B01-D737-44E8-A308-6CA9D75C96AB}" dt="2022-06-14T17:56:55.267" v="203" actId="167"/>
          <ac:grpSpMkLst>
            <pc:docMk/>
            <pc:sldMk cId="1455495871" sldId="271"/>
            <ac:grpSpMk id="7" creationId="{0935262E-E71B-4270-8FCE-3AA8C6CBE36C}"/>
          </ac:grpSpMkLst>
        </pc:grpChg>
        <pc:graphicFrameChg chg="mod modGraphic">
          <ac:chgData name="Arnquist, Isaac" userId="f84799ab-1b42-445f-8107-7c494d33d6f9" providerId="ADAL" clId="{6FB28B01-D737-44E8-A308-6CA9D75C96AB}" dt="2022-06-14T17:56:19.440" v="198" actId="1076"/>
          <ac:graphicFrameMkLst>
            <pc:docMk/>
            <pc:sldMk cId="1455495871" sldId="271"/>
            <ac:graphicFrameMk id="6" creationId="{876043C8-EFE4-4BEE-B3EC-B7D05B0EBDDC}"/>
          </ac:graphicFrameMkLst>
        </pc:graphicFrameChg>
        <pc:picChg chg="add mod ord">
          <ac:chgData name="Arnquist, Isaac" userId="f84799ab-1b42-445f-8107-7c494d33d6f9" providerId="ADAL" clId="{6FB28B01-D737-44E8-A308-6CA9D75C96AB}" dt="2022-06-14T17:56:47.467" v="201" actId="1076"/>
          <ac:picMkLst>
            <pc:docMk/>
            <pc:sldMk cId="1455495871" sldId="271"/>
            <ac:picMk id="5" creationId="{7FFF0D85-063C-4A32-8FF7-FA8025C8BB70}"/>
          </ac:picMkLst>
        </pc:picChg>
        <pc:picChg chg="mod">
          <ac:chgData name="Arnquist, Isaac" userId="f84799ab-1b42-445f-8107-7c494d33d6f9" providerId="ADAL" clId="{6FB28B01-D737-44E8-A308-6CA9D75C96AB}" dt="2022-06-14T17:53:53.150" v="123" actId="1076"/>
          <ac:picMkLst>
            <pc:docMk/>
            <pc:sldMk cId="1455495871" sldId="271"/>
            <ac:picMk id="8" creationId="{5D009C11-F809-4D0B-980F-F7C4A32CEA7E}"/>
          </ac:picMkLst>
        </pc:picChg>
        <pc:picChg chg="mod">
          <ac:chgData name="Arnquist, Isaac" userId="f84799ab-1b42-445f-8107-7c494d33d6f9" providerId="ADAL" clId="{6FB28B01-D737-44E8-A308-6CA9D75C96AB}" dt="2022-06-14T17:53:53.150" v="123" actId="1076"/>
          <ac:picMkLst>
            <pc:docMk/>
            <pc:sldMk cId="1455495871" sldId="271"/>
            <ac:picMk id="9" creationId="{2140D6AE-D3C3-41CF-85BF-0753CF656718}"/>
          </ac:picMkLst>
        </pc:picChg>
        <pc:picChg chg="mod">
          <ac:chgData name="Arnquist, Isaac" userId="f84799ab-1b42-445f-8107-7c494d33d6f9" providerId="ADAL" clId="{6FB28B01-D737-44E8-A308-6CA9D75C96AB}" dt="2022-06-14T17:53:53.150" v="123" actId="1076"/>
          <ac:picMkLst>
            <pc:docMk/>
            <pc:sldMk cId="1455495871" sldId="271"/>
            <ac:picMk id="10" creationId="{DACD7D16-BD53-47FD-8C38-4C4F066CF4B7}"/>
          </ac:picMkLst>
        </pc:picChg>
        <pc:picChg chg="mod">
          <ac:chgData name="Arnquist, Isaac" userId="f84799ab-1b42-445f-8107-7c494d33d6f9" providerId="ADAL" clId="{6FB28B01-D737-44E8-A308-6CA9D75C96AB}" dt="2022-06-14T17:53:53.150" v="123" actId="1076"/>
          <ac:picMkLst>
            <pc:docMk/>
            <pc:sldMk cId="1455495871" sldId="271"/>
            <ac:picMk id="11" creationId="{731F56A7-C339-4F73-B1EB-4E9721421D81}"/>
          </ac:picMkLst>
        </pc:picChg>
        <pc:picChg chg="mod">
          <ac:chgData name="Arnquist, Isaac" userId="f84799ab-1b42-445f-8107-7c494d33d6f9" providerId="ADAL" clId="{6FB28B01-D737-44E8-A308-6CA9D75C96AB}" dt="2022-06-14T17:53:59.815" v="125" actId="1076"/>
          <ac:picMkLst>
            <pc:docMk/>
            <pc:sldMk cId="1455495871" sldId="271"/>
            <ac:picMk id="12" creationId="{1FC1B8D8-0AC3-488B-8B4D-63A70509BDF7}"/>
          </ac:picMkLst>
        </pc:picChg>
        <pc:picChg chg="del mod">
          <ac:chgData name="Arnquist, Isaac" userId="f84799ab-1b42-445f-8107-7c494d33d6f9" providerId="ADAL" clId="{6FB28B01-D737-44E8-A308-6CA9D75C96AB}" dt="2022-06-14T17:53:19.215" v="114" actId="478"/>
          <ac:picMkLst>
            <pc:docMk/>
            <pc:sldMk cId="1455495871" sldId="271"/>
            <ac:picMk id="13" creationId="{18A307BA-A03E-41D4-A544-B790DD0DFF69}"/>
          </ac:picMkLst>
        </pc:picChg>
        <pc:picChg chg="mod ord">
          <ac:chgData name="Arnquist, Isaac" userId="f84799ab-1b42-445f-8107-7c494d33d6f9" providerId="ADAL" clId="{6FB28B01-D737-44E8-A308-6CA9D75C96AB}" dt="2022-06-14T17:56:51.736" v="202" actId="1076"/>
          <ac:picMkLst>
            <pc:docMk/>
            <pc:sldMk cId="1455495871" sldId="271"/>
            <ac:picMk id="17" creationId="{00000000-0008-0000-0000-000004000000}"/>
          </ac:picMkLst>
        </pc:picChg>
      </pc:sldChg>
      <pc:sldChg chg="modSp mod">
        <pc:chgData name="Arnquist, Isaac" userId="f84799ab-1b42-445f-8107-7c494d33d6f9" providerId="ADAL" clId="{6FB28B01-D737-44E8-A308-6CA9D75C96AB}" dt="2022-06-14T16:01:43.694" v="108" actId="20577"/>
        <pc:sldMkLst>
          <pc:docMk/>
          <pc:sldMk cId="2853638961" sldId="284"/>
        </pc:sldMkLst>
        <pc:spChg chg="mod">
          <ac:chgData name="Arnquist, Isaac" userId="f84799ab-1b42-445f-8107-7c494d33d6f9" providerId="ADAL" clId="{6FB28B01-D737-44E8-A308-6CA9D75C96AB}" dt="2022-06-14T15:58:32.249" v="23" actId="1035"/>
          <ac:spMkLst>
            <pc:docMk/>
            <pc:sldMk cId="2853638961" sldId="284"/>
            <ac:spMk id="7" creationId="{98EA8756-D109-40D5-A00B-52610E5B63E3}"/>
          </ac:spMkLst>
        </pc:spChg>
        <pc:spChg chg="mod">
          <ac:chgData name="Arnquist, Isaac" userId="f84799ab-1b42-445f-8107-7c494d33d6f9" providerId="ADAL" clId="{6FB28B01-D737-44E8-A308-6CA9D75C96AB}" dt="2022-06-14T16:01:43.694" v="108" actId="20577"/>
          <ac:spMkLst>
            <pc:docMk/>
            <pc:sldMk cId="2853638961" sldId="284"/>
            <ac:spMk id="8" creationId="{CD040A31-8B50-4115-84BA-947AB64CD139}"/>
          </ac:spMkLst>
        </pc:spChg>
      </pc:sldChg>
    </pc:docChg>
  </pc:docChgLst>
  <pc:docChgLst>
    <pc:chgData name="French, Amanda D" userId="a2e7e06c-6324-48a3-a53b-274bdad0687f" providerId="ADAL" clId="{EA58C1BB-B26E-4A58-846C-27F28C7256D2}"/>
    <pc:docChg chg="undo custSel addSld delSld modSld sldOrd modMainMaster modNotesMaster">
      <pc:chgData name="French, Amanda D" userId="a2e7e06c-6324-48a3-a53b-274bdad0687f" providerId="ADAL" clId="{EA58C1BB-B26E-4A58-846C-27F28C7256D2}" dt="2022-06-16T13:03:01.315" v="8374" actId="403"/>
      <pc:docMkLst>
        <pc:docMk/>
      </pc:docMkLst>
      <pc:sldChg chg="addSp delSp modSp mod modAnim modNotes modNotesTx">
        <pc:chgData name="French, Amanda D" userId="a2e7e06c-6324-48a3-a53b-274bdad0687f" providerId="ADAL" clId="{EA58C1BB-B26E-4A58-846C-27F28C7256D2}" dt="2022-06-16T04:37:56.782" v="8340" actId="20577"/>
        <pc:sldMkLst>
          <pc:docMk/>
          <pc:sldMk cId="1152154647" sldId="260"/>
        </pc:sldMkLst>
        <pc:spChg chg="mod">
          <ac:chgData name="French, Amanda D" userId="a2e7e06c-6324-48a3-a53b-274bdad0687f" providerId="ADAL" clId="{EA58C1BB-B26E-4A58-846C-27F28C7256D2}" dt="2022-06-07T15:46:28.803" v="7125" actId="1076"/>
          <ac:spMkLst>
            <pc:docMk/>
            <pc:sldMk cId="1152154647" sldId="260"/>
            <ac:spMk id="2" creationId="{8BDFD0D9-1CAC-4FBD-8120-CBD5A07EB995}"/>
          </ac:spMkLst>
        </pc:spChg>
        <pc:spChg chg="add mod">
          <ac:chgData name="French, Amanda D" userId="a2e7e06c-6324-48a3-a53b-274bdad0687f" providerId="ADAL" clId="{EA58C1BB-B26E-4A58-846C-27F28C7256D2}" dt="2022-06-14T13:20:02.658" v="7244" actId="1037"/>
          <ac:spMkLst>
            <pc:docMk/>
            <pc:sldMk cId="1152154647" sldId="260"/>
            <ac:spMk id="3" creationId="{AE77E098-0C67-460C-AFEC-C39A3660A291}"/>
          </ac:spMkLst>
        </pc:spChg>
        <pc:spChg chg="mod">
          <ac:chgData name="French, Amanda D" userId="a2e7e06c-6324-48a3-a53b-274bdad0687f" providerId="ADAL" clId="{EA58C1BB-B26E-4A58-846C-27F28C7256D2}" dt="2022-06-08T15:51:26.782" v="7153" actId="20577"/>
          <ac:spMkLst>
            <pc:docMk/>
            <pc:sldMk cId="1152154647" sldId="260"/>
            <ac:spMk id="4" creationId="{3C886310-1A8B-41C6-8ABF-4E949224625A}"/>
          </ac:spMkLst>
        </pc:spChg>
        <pc:spChg chg="del mod">
          <ac:chgData name="French, Amanda D" userId="a2e7e06c-6324-48a3-a53b-274bdad0687f" providerId="ADAL" clId="{EA58C1BB-B26E-4A58-846C-27F28C7256D2}" dt="2022-06-07T15:34:05.531" v="7031" actId="478"/>
          <ac:spMkLst>
            <pc:docMk/>
            <pc:sldMk cId="1152154647" sldId="260"/>
            <ac:spMk id="5" creationId="{2599C3C0-764A-4145-9480-D79B28BB6551}"/>
          </ac:spMkLst>
        </pc:spChg>
        <pc:spChg chg="mod">
          <ac:chgData name="French, Amanda D" userId="a2e7e06c-6324-48a3-a53b-274bdad0687f" providerId="ADAL" clId="{EA58C1BB-B26E-4A58-846C-27F28C7256D2}" dt="2022-06-07T15:46:28.803" v="7125" actId="1076"/>
          <ac:spMkLst>
            <pc:docMk/>
            <pc:sldMk cId="1152154647" sldId="260"/>
            <ac:spMk id="6" creationId="{B8696A4F-5314-46CD-B205-CC2D44570D66}"/>
          </ac:spMkLst>
        </pc:spChg>
        <pc:picChg chg="add del mod">
          <ac:chgData name="French, Amanda D" userId="a2e7e06c-6324-48a3-a53b-274bdad0687f" providerId="ADAL" clId="{EA58C1BB-B26E-4A58-846C-27F28C7256D2}" dt="2022-06-07T15:51:28.562" v="7130" actId="478"/>
          <ac:picMkLst>
            <pc:docMk/>
            <pc:sldMk cId="1152154647" sldId="260"/>
            <ac:picMk id="8" creationId="{6B50614D-24A8-43CE-B224-783DE3274D70}"/>
          </ac:picMkLst>
        </pc:picChg>
      </pc:sldChg>
      <pc:sldChg chg="modSp mod modAnim modNotesTx">
        <pc:chgData name="French, Amanda D" userId="a2e7e06c-6324-48a3-a53b-274bdad0687f" providerId="ADAL" clId="{EA58C1BB-B26E-4A58-846C-27F28C7256D2}" dt="2022-06-15T13:31:47.022" v="8007" actId="20577"/>
        <pc:sldMkLst>
          <pc:docMk/>
          <pc:sldMk cId="1455495871" sldId="271"/>
        </pc:sldMkLst>
        <pc:spChg chg="mod">
          <ac:chgData name="French, Amanda D" userId="a2e7e06c-6324-48a3-a53b-274bdad0687f" providerId="ADAL" clId="{EA58C1BB-B26E-4A58-846C-27F28C7256D2}" dt="2022-06-15T05:01:41.734" v="7318" actId="14100"/>
          <ac:spMkLst>
            <pc:docMk/>
            <pc:sldMk cId="1455495871" sldId="271"/>
            <ac:spMk id="14" creationId="{5A2BD0F0-19B0-43EA-AD4A-C2C8D43276A3}"/>
          </ac:spMkLst>
        </pc:spChg>
        <pc:spChg chg="mod">
          <ac:chgData name="French, Amanda D" userId="a2e7e06c-6324-48a3-a53b-274bdad0687f" providerId="ADAL" clId="{EA58C1BB-B26E-4A58-846C-27F28C7256D2}" dt="2022-06-15T05:01:22.089" v="7314" actId="207"/>
          <ac:spMkLst>
            <pc:docMk/>
            <pc:sldMk cId="1455495871" sldId="271"/>
            <ac:spMk id="15" creationId="{F7405465-5173-4344-B122-EDF9982AE0AF}"/>
          </ac:spMkLst>
        </pc:spChg>
        <pc:spChg chg="mod">
          <ac:chgData name="French, Amanda D" userId="a2e7e06c-6324-48a3-a53b-274bdad0687f" providerId="ADAL" clId="{EA58C1BB-B26E-4A58-846C-27F28C7256D2}" dt="2022-06-15T13:28:44.945" v="7466" actId="1076"/>
          <ac:spMkLst>
            <pc:docMk/>
            <pc:sldMk cId="1455495871" sldId="271"/>
            <ac:spMk id="16" creationId="{5BD65FE2-42EE-40D1-A5A9-665FAA939527}"/>
          </ac:spMkLst>
        </pc:spChg>
      </pc:sldChg>
      <pc:sldChg chg="addSp delSp modSp mod modNotes">
        <pc:chgData name="French, Amanda D" userId="a2e7e06c-6324-48a3-a53b-274bdad0687f" providerId="ADAL" clId="{EA58C1BB-B26E-4A58-846C-27F28C7256D2}" dt="2022-06-16T04:45:30.893" v="8349" actId="403"/>
        <pc:sldMkLst>
          <pc:docMk/>
          <pc:sldMk cId="3254934335" sldId="281"/>
        </pc:sldMkLst>
        <pc:spChg chg="mod">
          <ac:chgData name="French, Amanda D" userId="a2e7e06c-6324-48a3-a53b-274bdad0687f" providerId="ADAL" clId="{EA58C1BB-B26E-4A58-846C-27F28C7256D2}" dt="2022-06-03T19:35:54.872" v="2049" actId="242"/>
          <ac:spMkLst>
            <pc:docMk/>
            <pc:sldMk cId="3254934335" sldId="281"/>
            <ac:spMk id="2" creationId="{90250955-440C-44FF-BE19-8B43D6D2435B}"/>
          </ac:spMkLst>
        </pc:spChg>
        <pc:spChg chg="del">
          <ac:chgData name="French, Amanda D" userId="a2e7e06c-6324-48a3-a53b-274bdad0687f" providerId="ADAL" clId="{EA58C1BB-B26E-4A58-846C-27F28C7256D2}" dt="2022-06-01T15:12:13.869" v="43" actId="478"/>
          <ac:spMkLst>
            <pc:docMk/>
            <pc:sldMk cId="3254934335" sldId="281"/>
            <ac:spMk id="3" creationId="{5619BE76-74B3-4184-9D32-9BAEC337760D}"/>
          </ac:spMkLst>
        </pc:spChg>
        <pc:spChg chg="add mod">
          <ac:chgData name="French, Amanda D" userId="a2e7e06c-6324-48a3-a53b-274bdad0687f" providerId="ADAL" clId="{EA58C1BB-B26E-4A58-846C-27F28C7256D2}" dt="2022-06-06T17:30:17.075" v="6870" actId="1076"/>
          <ac:spMkLst>
            <pc:docMk/>
            <pc:sldMk cId="3254934335" sldId="281"/>
            <ac:spMk id="4" creationId="{562EE940-EE3E-4F74-BD31-002943257BD6}"/>
          </ac:spMkLst>
        </pc:spChg>
        <pc:spChg chg="mod">
          <ac:chgData name="French, Amanda D" userId="a2e7e06c-6324-48a3-a53b-274bdad0687f" providerId="ADAL" clId="{EA58C1BB-B26E-4A58-846C-27F28C7256D2}" dt="2022-06-15T13:38:04.619" v="8297" actId="1076"/>
          <ac:spMkLst>
            <pc:docMk/>
            <pc:sldMk cId="3254934335" sldId="281"/>
            <ac:spMk id="6" creationId="{ADA1EE34-F2F7-4F9C-8C38-B61F4BFB52AE}"/>
          </ac:spMkLst>
        </pc:spChg>
        <pc:spChg chg="mod">
          <ac:chgData name="French, Amanda D" userId="a2e7e06c-6324-48a3-a53b-274bdad0687f" providerId="ADAL" clId="{EA58C1BB-B26E-4A58-846C-27F28C7256D2}" dt="2022-06-16T04:45:21.977" v="8347" actId="403"/>
          <ac:spMkLst>
            <pc:docMk/>
            <pc:sldMk cId="3254934335" sldId="281"/>
            <ac:spMk id="23" creationId="{E9F6AE42-C292-493B-B510-9A91C4C73161}"/>
          </ac:spMkLst>
        </pc:spChg>
        <pc:spChg chg="mod">
          <ac:chgData name="French, Amanda D" userId="a2e7e06c-6324-48a3-a53b-274bdad0687f" providerId="ADAL" clId="{EA58C1BB-B26E-4A58-846C-27F28C7256D2}" dt="2022-06-16T04:45:30.893" v="8349" actId="403"/>
          <ac:spMkLst>
            <pc:docMk/>
            <pc:sldMk cId="3254934335" sldId="281"/>
            <ac:spMk id="45" creationId="{3D097A63-DB37-4E3B-9417-F9CAAF075883}"/>
          </ac:spMkLst>
        </pc:spChg>
        <pc:spChg chg="del mod">
          <ac:chgData name="French, Amanda D" userId="a2e7e06c-6324-48a3-a53b-274bdad0687f" providerId="ADAL" clId="{EA58C1BB-B26E-4A58-846C-27F28C7256D2}" dt="2022-06-15T13:38:11.396" v="8299" actId="478"/>
          <ac:spMkLst>
            <pc:docMk/>
            <pc:sldMk cId="3254934335" sldId="281"/>
            <ac:spMk id="52" creationId="{CA8ADA59-F9D1-4B57-9C66-DB4D1EF720E9}"/>
          </ac:spMkLst>
        </pc:spChg>
        <pc:grpChg chg="mod">
          <ac:chgData name="French, Amanda D" userId="a2e7e06c-6324-48a3-a53b-274bdad0687f" providerId="ADAL" clId="{EA58C1BB-B26E-4A58-846C-27F28C7256D2}" dt="2022-06-16T04:45:09.284" v="8345" actId="14100"/>
          <ac:grpSpMkLst>
            <pc:docMk/>
            <pc:sldMk cId="3254934335" sldId="281"/>
            <ac:grpSpMk id="19" creationId="{82139F1B-43A0-45F2-A2CB-D4481F32328E}"/>
          </ac:grpSpMkLst>
        </pc:grpChg>
        <pc:grpChg chg="mod">
          <ac:chgData name="French, Amanda D" userId="a2e7e06c-6324-48a3-a53b-274bdad0687f" providerId="ADAL" clId="{EA58C1BB-B26E-4A58-846C-27F28C7256D2}" dt="2022-06-03T18:21:07.736" v="1692"/>
          <ac:grpSpMkLst>
            <pc:docMk/>
            <pc:sldMk cId="3254934335" sldId="281"/>
            <ac:grpSpMk id="20" creationId="{9888E768-560A-4F08-8BC5-7E952134113E}"/>
          </ac:grpSpMkLst>
        </pc:grpChg>
        <pc:grpChg chg="mod">
          <ac:chgData name="French, Amanda D" userId="a2e7e06c-6324-48a3-a53b-274bdad0687f" providerId="ADAL" clId="{EA58C1BB-B26E-4A58-846C-27F28C7256D2}" dt="2022-06-03T18:21:07.736" v="1692"/>
          <ac:grpSpMkLst>
            <pc:docMk/>
            <pc:sldMk cId="3254934335" sldId="281"/>
            <ac:grpSpMk id="21" creationId="{EE09B9AA-264E-4F43-867F-62F80F61C374}"/>
          </ac:grpSpMkLst>
        </pc:grpChg>
        <pc:grpChg chg="mod">
          <ac:chgData name="French, Amanda D" userId="a2e7e06c-6324-48a3-a53b-274bdad0687f" providerId="ADAL" clId="{EA58C1BB-B26E-4A58-846C-27F28C7256D2}" dt="2022-06-03T18:21:07.736" v="1692"/>
          <ac:grpSpMkLst>
            <pc:docMk/>
            <pc:sldMk cId="3254934335" sldId="281"/>
            <ac:grpSpMk id="22" creationId="{394C99D7-1806-40A7-A212-8C0144A03606}"/>
          </ac:grpSpMkLst>
        </pc:grpChg>
        <pc:grpChg chg="mod">
          <ac:chgData name="French, Amanda D" userId="a2e7e06c-6324-48a3-a53b-274bdad0687f" providerId="ADAL" clId="{EA58C1BB-B26E-4A58-846C-27F28C7256D2}" dt="2022-06-16T04:45:25.671" v="8348" actId="1076"/>
          <ac:grpSpMkLst>
            <pc:docMk/>
            <pc:sldMk cId="3254934335" sldId="281"/>
            <ac:grpSpMk id="41" creationId="{841A1BE0-DCD8-49AE-9FC1-2D38569B89BF}"/>
          </ac:grpSpMkLst>
        </pc:grpChg>
        <pc:grpChg chg="mod">
          <ac:chgData name="French, Amanda D" userId="a2e7e06c-6324-48a3-a53b-274bdad0687f" providerId="ADAL" clId="{EA58C1BB-B26E-4A58-846C-27F28C7256D2}" dt="2022-06-03T18:21:07.736" v="1692"/>
          <ac:grpSpMkLst>
            <pc:docMk/>
            <pc:sldMk cId="3254934335" sldId="281"/>
            <ac:grpSpMk id="42" creationId="{E1CF7658-FF5D-4113-B752-FC90489DED61}"/>
          </ac:grpSpMkLst>
        </pc:grpChg>
        <pc:grpChg chg="mod">
          <ac:chgData name="French, Amanda D" userId="a2e7e06c-6324-48a3-a53b-274bdad0687f" providerId="ADAL" clId="{EA58C1BB-B26E-4A58-846C-27F28C7256D2}" dt="2022-06-03T18:21:07.736" v="1692"/>
          <ac:grpSpMkLst>
            <pc:docMk/>
            <pc:sldMk cId="3254934335" sldId="281"/>
            <ac:grpSpMk id="43" creationId="{CBDCDB78-7F0F-402E-8D21-43D2DFC9B755}"/>
          </ac:grpSpMkLst>
        </pc:grpChg>
        <pc:grpChg chg="mod">
          <ac:chgData name="French, Amanda D" userId="a2e7e06c-6324-48a3-a53b-274bdad0687f" providerId="ADAL" clId="{EA58C1BB-B26E-4A58-846C-27F28C7256D2}" dt="2022-06-03T18:21:07.736" v="1692"/>
          <ac:grpSpMkLst>
            <pc:docMk/>
            <pc:sldMk cId="3254934335" sldId="281"/>
            <ac:grpSpMk id="44" creationId="{2E72D92C-0AC8-46A3-8314-3A8962CDE3B4}"/>
          </ac:grpSpMkLst>
        </pc:grpChg>
        <pc:picChg chg="mod">
          <ac:chgData name="French, Amanda D" userId="a2e7e06c-6324-48a3-a53b-274bdad0687f" providerId="ADAL" clId="{EA58C1BB-B26E-4A58-846C-27F28C7256D2}" dt="2022-06-16T04:45:13.246" v="8346" actId="1076"/>
          <ac:picMkLst>
            <pc:docMk/>
            <pc:sldMk cId="3254934335" sldId="281"/>
            <ac:picMk id="7" creationId="{5F42DBD1-840B-4E48-BA15-FCEDC4D26346}"/>
          </ac:picMkLst>
        </pc:picChg>
        <pc:picChg chg="mod">
          <ac:chgData name="French, Amanda D" userId="a2e7e06c-6324-48a3-a53b-274bdad0687f" providerId="ADAL" clId="{EA58C1BB-B26E-4A58-846C-27F28C7256D2}" dt="2022-06-16T04:44:58.200" v="8343" actId="1076"/>
          <ac:picMkLst>
            <pc:docMk/>
            <pc:sldMk cId="3254934335" sldId="281"/>
            <ac:picMk id="53" creationId="{83211968-EA3E-4D2E-9DEF-78EA4598C793}"/>
          </ac:picMkLst>
        </pc:picChg>
        <pc:cxnChg chg="mod">
          <ac:chgData name="French, Amanda D" userId="a2e7e06c-6324-48a3-a53b-274bdad0687f" providerId="ADAL" clId="{EA58C1BB-B26E-4A58-846C-27F28C7256D2}" dt="2022-06-03T18:21:07.736" v="1692"/>
          <ac:cxnSpMkLst>
            <pc:docMk/>
            <pc:sldMk cId="3254934335" sldId="281"/>
            <ac:cxnSpMk id="24" creationId="{570C2834-A097-435C-A6D1-3A05B2FDED70}"/>
          </ac:cxnSpMkLst>
        </pc:cxnChg>
        <pc:cxnChg chg="mod">
          <ac:chgData name="French, Amanda D" userId="a2e7e06c-6324-48a3-a53b-274bdad0687f" providerId="ADAL" clId="{EA58C1BB-B26E-4A58-846C-27F28C7256D2}" dt="2022-06-03T18:21:07.736" v="1692"/>
          <ac:cxnSpMkLst>
            <pc:docMk/>
            <pc:sldMk cId="3254934335" sldId="281"/>
            <ac:cxnSpMk id="25" creationId="{EC98EB81-47FC-4A63-98EE-F6E265434750}"/>
          </ac:cxnSpMkLst>
        </pc:cxnChg>
        <pc:cxnChg chg="mod">
          <ac:chgData name="French, Amanda D" userId="a2e7e06c-6324-48a3-a53b-274bdad0687f" providerId="ADAL" clId="{EA58C1BB-B26E-4A58-846C-27F28C7256D2}" dt="2022-06-03T18:21:07.736" v="1692"/>
          <ac:cxnSpMkLst>
            <pc:docMk/>
            <pc:sldMk cId="3254934335" sldId="281"/>
            <ac:cxnSpMk id="26" creationId="{F022BA79-9FF1-4580-8025-F8E4E21D6977}"/>
          </ac:cxnSpMkLst>
        </pc:cxnChg>
        <pc:cxnChg chg="mod">
          <ac:chgData name="French, Amanda D" userId="a2e7e06c-6324-48a3-a53b-274bdad0687f" providerId="ADAL" clId="{EA58C1BB-B26E-4A58-846C-27F28C7256D2}" dt="2022-06-03T18:21:07.736" v="1692"/>
          <ac:cxnSpMkLst>
            <pc:docMk/>
            <pc:sldMk cId="3254934335" sldId="281"/>
            <ac:cxnSpMk id="27" creationId="{846400BC-6DB3-4334-8F66-46CF9FD9EE58}"/>
          </ac:cxnSpMkLst>
        </pc:cxnChg>
        <pc:cxnChg chg="mod">
          <ac:chgData name="French, Amanda D" userId="a2e7e06c-6324-48a3-a53b-274bdad0687f" providerId="ADAL" clId="{EA58C1BB-B26E-4A58-846C-27F28C7256D2}" dt="2022-06-03T18:21:07.736" v="1692"/>
          <ac:cxnSpMkLst>
            <pc:docMk/>
            <pc:sldMk cId="3254934335" sldId="281"/>
            <ac:cxnSpMk id="28" creationId="{1C2CD74E-6985-4244-BDDC-339931BF4972}"/>
          </ac:cxnSpMkLst>
        </pc:cxnChg>
        <pc:cxnChg chg="mod">
          <ac:chgData name="French, Amanda D" userId="a2e7e06c-6324-48a3-a53b-274bdad0687f" providerId="ADAL" clId="{EA58C1BB-B26E-4A58-846C-27F28C7256D2}" dt="2022-06-03T18:21:07.736" v="1692"/>
          <ac:cxnSpMkLst>
            <pc:docMk/>
            <pc:sldMk cId="3254934335" sldId="281"/>
            <ac:cxnSpMk id="29" creationId="{723C74C6-98DB-4D18-84F2-DBCA3401AED2}"/>
          </ac:cxnSpMkLst>
        </pc:cxnChg>
        <pc:cxnChg chg="mod">
          <ac:chgData name="French, Amanda D" userId="a2e7e06c-6324-48a3-a53b-274bdad0687f" providerId="ADAL" clId="{EA58C1BB-B26E-4A58-846C-27F28C7256D2}" dt="2022-06-03T18:21:07.736" v="1692"/>
          <ac:cxnSpMkLst>
            <pc:docMk/>
            <pc:sldMk cId="3254934335" sldId="281"/>
            <ac:cxnSpMk id="46" creationId="{608B24D1-C391-4CB0-93C3-4E013BE6AC86}"/>
          </ac:cxnSpMkLst>
        </pc:cxnChg>
        <pc:cxnChg chg="mod">
          <ac:chgData name="French, Amanda D" userId="a2e7e06c-6324-48a3-a53b-274bdad0687f" providerId="ADAL" clId="{EA58C1BB-B26E-4A58-846C-27F28C7256D2}" dt="2022-06-03T18:21:07.736" v="1692"/>
          <ac:cxnSpMkLst>
            <pc:docMk/>
            <pc:sldMk cId="3254934335" sldId="281"/>
            <ac:cxnSpMk id="47" creationId="{28B29921-A23C-44FE-8FD1-035BFEA31776}"/>
          </ac:cxnSpMkLst>
        </pc:cxnChg>
        <pc:cxnChg chg="mod">
          <ac:chgData name="French, Amanda D" userId="a2e7e06c-6324-48a3-a53b-274bdad0687f" providerId="ADAL" clId="{EA58C1BB-B26E-4A58-846C-27F28C7256D2}" dt="2022-06-03T18:21:07.736" v="1692"/>
          <ac:cxnSpMkLst>
            <pc:docMk/>
            <pc:sldMk cId="3254934335" sldId="281"/>
            <ac:cxnSpMk id="48" creationId="{3145A58D-78B3-4008-8B28-715EB3A40284}"/>
          </ac:cxnSpMkLst>
        </pc:cxnChg>
        <pc:cxnChg chg="mod">
          <ac:chgData name="French, Amanda D" userId="a2e7e06c-6324-48a3-a53b-274bdad0687f" providerId="ADAL" clId="{EA58C1BB-B26E-4A58-846C-27F28C7256D2}" dt="2022-06-03T18:21:07.736" v="1692"/>
          <ac:cxnSpMkLst>
            <pc:docMk/>
            <pc:sldMk cId="3254934335" sldId="281"/>
            <ac:cxnSpMk id="49" creationId="{2E1D6E92-0A10-4AE1-8888-80EBA285CA0E}"/>
          </ac:cxnSpMkLst>
        </pc:cxnChg>
        <pc:cxnChg chg="mod">
          <ac:chgData name="French, Amanda D" userId="a2e7e06c-6324-48a3-a53b-274bdad0687f" providerId="ADAL" clId="{EA58C1BB-B26E-4A58-846C-27F28C7256D2}" dt="2022-06-03T18:21:07.736" v="1692"/>
          <ac:cxnSpMkLst>
            <pc:docMk/>
            <pc:sldMk cId="3254934335" sldId="281"/>
            <ac:cxnSpMk id="50" creationId="{7885F9EC-D299-4768-8DF3-DF579E1821A0}"/>
          </ac:cxnSpMkLst>
        </pc:cxnChg>
        <pc:cxnChg chg="mod">
          <ac:chgData name="French, Amanda D" userId="a2e7e06c-6324-48a3-a53b-274bdad0687f" providerId="ADAL" clId="{EA58C1BB-B26E-4A58-846C-27F28C7256D2}" dt="2022-06-03T18:21:07.736" v="1692"/>
          <ac:cxnSpMkLst>
            <pc:docMk/>
            <pc:sldMk cId="3254934335" sldId="281"/>
            <ac:cxnSpMk id="51" creationId="{4733FAE6-EA3F-4DD0-9A78-F02242409604}"/>
          </ac:cxnSpMkLst>
        </pc:cxnChg>
      </pc:sldChg>
      <pc:sldChg chg="addSp modSp mod modAnim modNotes modNotesTx">
        <pc:chgData name="French, Amanda D" userId="a2e7e06c-6324-48a3-a53b-274bdad0687f" providerId="ADAL" clId="{EA58C1BB-B26E-4A58-846C-27F28C7256D2}" dt="2022-06-16T12:57:05.673" v="8367" actId="6549"/>
        <pc:sldMkLst>
          <pc:docMk/>
          <pc:sldMk cId="2853638961" sldId="284"/>
        </pc:sldMkLst>
        <pc:spChg chg="mod">
          <ac:chgData name="French, Amanda D" userId="a2e7e06c-6324-48a3-a53b-274bdad0687f" providerId="ADAL" clId="{EA58C1BB-B26E-4A58-846C-27F28C7256D2}" dt="2022-06-06T17:28:54.631" v="6774" actId="20577"/>
          <ac:spMkLst>
            <pc:docMk/>
            <pc:sldMk cId="2853638961" sldId="284"/>
            <ac:spMk id="8" creationId="{CD040A31-8B50-4115-84BA-947AB64CD139}"/>
          </ac:spMkLst>
        </pc:spChg>
        <pc:spChg chg="mod">
          <ac:chgData name="French, Amanda D" userId="a2e7e06c-6324-48a3-a53b-274bdad0687f" providerId="ADAL" clId="{EA58C1BB-B26E-4A58-846C-27F28C7256D2}" dt="2022-06-06T17:22:35.841" v="5833" actId="1076"/>
          <ac:spMkLst>
            <pc:docMk/>
            <pc:sldMk cId="2853638961" sldId="284"/>
            <ac:spMk id="13" creationId="{9DDE5746-5FA7-4822-82B1-CC4282EE7328}"/>
          </ac:spMkLst>
        </pc:spChg>
        <pc:spChg chg="mod">
          <ac:chgData name="French, Amanda D" userId="a2e7e06c-6324-48a3-a53b-274bdad0687f" providerId="ADAL" clId="{EA58C1BB-B26E-4A58-846C-27F28C7256D2}" dt="2022-06-06T17:22:35.841" v="5833" actId="1076"/>
          <ac:spMkLst>
            <pc:docMk/>
            <pc:sldMk cId="2853638961" sldId="284"/>
            <ac:spMk id="18" creationId="{ED26E79C-5DBD-435E-B08F-889EA646F6DB}"/>
          </ac:spMkLst>
        </pc:spChg>
        <pc:spChg chg="add mod">
          <ac:chgData name="French, Amanda D" userId="a2e7e06c-6324-48a3-a53b-274bdad0687f" providerId="ADAL" clId="{EA58C1BB-B26E-4A58-846C-27F28C7256D2}" dt="2022-06-06T17:22:33.450" v="5832" actId="1076"/>
          <ac:spMkLst>
            <pc:docMk/>
            <pc:sldMk cId="2853638961" sldId="284"/>
            <ac:spMk id="19" creationId="{31424280-A557-4F38-97BD-027321FDC1CC}"/>
          </ac:spMkLst>
        </pc:spChg>
        <pc:grpChg chg="add mod">
          <ac:chgData name="French, Amanda D" userId="a2e7e06c-6324-48a3-a53b-274bdad0687f" providerId="ADAL" clId="{EA58C1BB-B26E-4A58-846C-27F28C7256D2}" dt="2022-06-06T17:22:35.841" v="5833" actId="1076"/>
          <ac:grpSpMkLst>
            <pc:docMk/>
            <pc:sldMk cId="2853638961" sldId="284"/>
            <ac:grpSpMk id="9" creationId="{9F54F647-4346-4D2D-B672-FE7B3346D1AD}"/>
          </ac:grpSpMkLst>
        </pc:grpChg>
        <pc:grpChg chg="mod">
          <ac:chgData name="French, Amanda D" userId="a2e7e06c-6324-48a3-a53b-274bdad0687f" providerId="ADAL" clId="{EA58C1BB-B26E-4A58-846C-27F28C7256D2}" dt="2022-06-06T17:22:35.841" v="5833" actId="1076"/>
          <ac:grpSpMkLst>
            <pc:docMk/>
            <pc:sldMk cId="2853638961" sldId="284"/>
            <ac:grpSpMk id="10" creationId="{9CE415D9-3A57-4D24-ABF3-BB29B76A7B6C}"/>
          </ac:grpSpMkLst>
        </pc:grpChg>
        <pc:grpChg chg="mod">
          <ac:chgData name="French, Amanda D" userId="a2e7e06c-6324-48a3-a53b-274bdad0687f" providerId="ADAL" clId="{EA58C1BB-B26E-4A58-846C-27F28C7256D2}" dt="2022-06-06T17:22:35.841" v="5833" actId="1076"/>
          <ac:grpSpMkLst>
            <pc:docMk/>
            <pc:sldMk cId="2853638961" sldId="284"/>
            <ac:grpSpMk id="12" creationId="{C942969F-1D45-433C-AF81-BA9A2EE5702F}"/>
          </ac:grpSpMkLst>
        </pc:grpChg>
        <pc:grpChg chg="add mod">
          <ac:chgData name="French, Amanda D" userId="a2e7e06c-6324-48a3-a53b-274bdad0687f" providerId="ADAL" clId="{EA58C1BB-B26E-4A58-846C-27F28C7256D2}" dt="2022-06-06T17:22:35.841" v="5833" actId="1076"/>
          <ac:grpSpMkLst>
            <pc:docMk/>
            <pc:sldMk cId="2853638961" sldId="284"/>
            <ac:grpSpMk id="16" creationId="{7ACAAB09-370D-497D-98DB-30BE90BAE1A5}"/>
          </ac:grpSpMkLst>
        </pc:grpChg>
        <pc:picChg chg="mod">
          <ac:chgData name="French, Amanda D" userId="a2e7e06c-6324-48a3-a53b-274bdad0687f" providerId="ADAL" clId="{EA58C1BB-B26E-4A58-846C-27F28C7256D2}" dt="2022-06-06T17:22:35.841" v="5833" actId="1076"/>
          <ac:picMkLst>
            <pc:docMk/>
            <pc:sldMk cId="2853638961" sldId="284"/>
            <ac:picMk id="11" creationId="{AFA53B0B-D79E-4F7E-9F65-D405E614CE19}"/>
          </ac:picMkLst>
        </pc:picChg>
        <pc:picChg chg="mod">
          <ac:chgData name="French, Amanda D" userId="a2e7e06c-6324-48a3-a53b-274bdad0687f" providerId="ADAL" clId="{EA58C1BB-B26E-4A58-846C-27F28C7256D2}" dt="2022-06-06T17:22:35.841" v="5833" actId="1076"/>
          <ac:picMkLst>
            <pc:docMk/>
            <pc:sldMk cId="2853638961" sldId="284"/>
            <ac:picMk id="14" creationId="{2A71438C-EEEF-424A-914D-49C3EB7C3D53}"/>
          </ac:picMkLst>
        </pc:picChg>
        <pc:picChg chg="mod">
          <ac:chgData name="French, Amanda D" userId="a2e7e06c-6324-48a3-a53b-274bdad0687f" providerId="ADAL" clId="{EA58C1BB-B26E-4A58-846C-27F28C7256D2}" dt="2022-06-06T17:22:35.841" v="5833" actId="1076"/>
          <ac:picMkLst>
            <pc:docMk/>
            <pc:sldMk cId="2853638961" sldId="284"/>
            <ac:picMk id="15" creationId="{BE029297-6385-4918-868A-8083FDAA6FA4}"/>
          </ac:picMkLst>
        </pc:picChg>
        <pc:picChg chg="mod">
          <ac:chgData name="French, Amanda D" userId="a2e7e06c-6324-48a3-a53b-274bdad0687f" providerId="ADAL" clId="{EA58C1BB-B26E-4A58-846C-27F28C7256D2}" dt="2022-06-06T17:22:35.841" v="5833" actId="1076"/>
          <ac:picMkLst>
            <pc:docMk/>
            <pc:sldMk cId="2853638961" sldId="284"/>
            <ac:picMk id="17" creationId="{189871A4-56C5-4CEC-88D9-6EFE0C84181B}"/>
          </ac:picMkLst>
        </pc:picChg>
      </pc:sldChg>
      <pc:sldChg chg="addSp delSp modSp mod modAnim modNotesTx">
        <pc:chgData name="French, Amanda D" userId="a2e7e06c-6324-48a3-a53b-274bdad0687f" providerId="ADAL" clId="{EA58C1BB-B26E-4A58-846C-27F28C7256D2}" dt="2022-06-06T17:16:21.850" v="5664"/>
        <pc:sldMkLst>
          <pc:docMk/>
          <pc:sldMk cId="3868803155" sldId="285"/>
        </pc:sldMkLst>
        <pc:spChg chg="mod">
          <ac:chgData name="French, Amanda D" userId="a2e7e06c-6324-48a3-a53b-274bdad0687f" providerId="ADAL" clId="{EA58C1BB-B26E-4A58-846C-27F28C7256D2}" dt="2022-06-03T18:21:07.736" v="1692"/>
          <ac:spMkLst>
            <pc:docMk/>
            <pc:sldMk cId="3868803155" sldId="285"/>
            <ac:spMk id="34" creationId="{6EE0AB8F-8AE1-49FE-8E54-DC7BF0E4B36E}"/>
          </ac:spMkLst>
        </pc:spChg>
        <pc:spChg chg="mod">
          <ac:chgData name="French, Amanda D" userId="a2e7e06c-6324-48a3-a53b-274bdad0687f" providerId="ADAL" clId="{EA58C1BB-B26E-4A58-846C-27F28C7256D2}" dt="2022-06-03T18:21:07.736" v="1692"/>
          <ac:spMkLst>
            <pc:docMk/>
            <pc:sldMk cId="3868803155" sldId="285"/>
            <ac:spMk id="35" creationId="{74EAB493-AC48-4B91-A83D-AD4AC55D0E15}"/>
          </ac:spMkLst>
        </pc:spChg>
        <pc:spChg chg="mod">
          <ac:chgData name="French, Amanda D" userId="a2e7e06c-6324-48a3-a53b-274bdad0687f" providerId="ADAL" clId="{EA58C1BB-B26E-4A58-846C-27F28C7256D2}" dt="2022-06-03T18:21:07.736" v="1692"/>
          <ac:spMkLst>
            <pc:docMk/>
            <pc:sldMk cId="3868803155" sldId="285"/>
            <ac:spMk id="36" creationId="{17A673A7-28C1-46EF-9C73-CCFE7B322E37}"/>
          </ac:spMkLst>
        </pc:spChg>
        <pc:spChg chg="mod">
          <ac:chgData name="French, Amanda D" userId="a2e7e06c-6324-48a3-a53b-274bdad0687f" providerId="ADAL" clId="{EA58C1BB-B26E-4A58-846C-27F28C7256D2}" dt="2022-06-03T18:21:07.736" v="1692"/>
          <ac:spMkLst>
            <pc:docMk/>
            <pc:sldMk cId="3868803155" sldId="285"/>
            <ac:spMk id="40" creationId="{D1797897-B998-4A7F-9D0C-9530B61E0157}"/>
          </ac:spMkLst>
        </pc:spChg>
        <pc:spChg chg="mod">
          <ac:chgData name="French, Amanda D" userId="a2e7e06c-6324-48a3-a53b-274bdad0687f" providerId="ADAL" clId="{EA58C1BB-B26E-4A58-846C-27F28C7256D2}" dt="2022-06-03T18:21:07.736" v="1692"/>
          <ac:spMkLst>
            <pc:docMk/>
            <pc:sldMk cId="3868803155" sldId="285"/>
            <ac:spMk id="41" creationId="{6E346204-372C-4115-A708-CDF830FCF1D6}"/>
          </ac:spMkLst>
        </pc:spChg>
        <pc:spChg chg="mod">
          <ac:chgData name="French, Amanda D" userId="a2e7e06c-6324-48a3-a53b-274bdad0687f" providerId="ADAL" clId="{EA58C1BB-B26E-4A58-846C-27F28C7256D2}" dt="2022-06-03T18:21:07.736" v="1692"/>
          <ac:spMkLst>
            <pc:docMk/>
            <pc:sldMk cId="3868803155" sldId="285"/>
            <ac:spMk id="42" creationId="{54171C65-E1B0-428F-8E44-9F222A1123CB}"/>
          </ac:spMkLst>
        </pc:spChg>
        <pc:spChg chg="mod">
          <ac:chgData name="French, Amanda D" userId="a2e7e06c-6324-48a3-a53b-274bdad0687f" providerId="ADAL" clId="{EA58C1BB-B26E-4A58-846C-27F28C7256D2}" dt="2022-06-06T17:13:40.478" v="5624" actId="1076"/>
          <ac:spMkLst>
            <pc:docMk/>
            <pc:sldMk cId="3868803155" sldId="285"/>
            <ac:spMk id="47" creationId="{FB891B51-F323-41BD-9601-278AFF76CAAB}"/>
          </ac:spMkLst>
        </pc:spChg>
        <pc:spChg chg="mod">
          <ac:chgData name="French, Amanda D" userId="a2e7e06c-6324-48a3-a53b-274bdad0687f" providerId="ADAL" clId="{EA58C1BB-B26E-4A58-846C-27F28C7256D2}" dt="2022-06-06T17:13:40.478" v="5624" actId="1076"/>
          <ac:spMkLst>
            <pc:docMk/>
            <pc:sldMk cId="3868803155" sldId="285"/>
            <ac:spMk id="48" creationId="{21735802-06A0-498C-A014-522B64F3F07B}"/>
          </ac:spMkLst>
        </pc:spChg>
        <pc:spChg chg="mod">
          <ac:chgData name="French, Amanda D" userId="a2e7e06c-6324-48a3-a53b-274bdad0687f" providerId="ADAL" clId="{EA58C1BB-B26E-4A58-846C-27F28C7256D2}" dt="2022-06-06T17:13:40.478" v="5624" actId="1076"/>
          <ac:spMkLst>
            <pc:docMk/>
            <pc:sldMk cId="3868803155" sldId="285"/>
            <ac:spMk id="49" creationId="{08649AEC-1009-4E7B-A73D-F53F3F14DF59}"/>
          </ac:spMkLst>
        </pc:spChg>
        <pc:spChg chg="mod">
          <ac:chgData name="French, Amanda D" userId="a2e7e06c-6324-48a3-a53b-274bdad0687f" providerId="ADAL" clId="{EA58C1BB-B26E-4A58-846C-27F28C7256D2}" dt="2022-06-06T17:13:40.478" v="5624" actId="1076"/>
          <ac:spMkLst>
            <pc:docMk/>
            <pc:sldMk cId="3868803155" sldId="285"/>
            <ac:spMk id="51" creationId="{05BEE605-D099-4C40-950C-455127B863EB}"/>
          </ac:spMkLst>
        </pc:spChg>
        <pc:spChg chg="mod">
          <ac:chgData name="French, Amanda D" userId="a2e7e06c-6324-48a3-a53b-274bdad0687f" providerId="ADAL" clId="{EA58C1BB-B26E-4A58-846C-27F28C7256D2}" dt="2022-06-06T17:13:40.478" v="5624" actId="1076"/>
          <ac:spMkLst>
            <pc:docMk/>
            <pc:sldMk cId="3868803155" sldId="285"/>
            <ac:spMk id="52" creationId="{4641905A-9B51-4AB2-B05B-F26F78730980}"/>
          </ac:spMkLst>
        </pc:spChg>
        <pc:spChg chg="mod">
          <ac:chgData name="French, Amanda D" userId="a2e7e06c-6324-48a3-a53b-274bdad0687f" providerId="ADAL" clId="{EA58C1BB-B26E-4A58-846C-27F28C7256D2}" dt="2022-06-06T17:13:40.478" v="5624" actId="1076"/>
          <ac:spMkLst>
            <pc:docMk/>
            <pc:sldMk cId="3868803155" sldId="285"/>
            <ac:spMk id="53" creationId="{25FF37D8-82E3-41BC-B0A0-E2A0F7C4DA1D}"/>
          </ac:spMkLst>
        </pc:spChg>
        <pc:spChg chg="mod">
          <ac:chgData name="French, Amanda D" userId="a2e7e06c-6324-48a3-a53b-274bdad0687f" providerId="ADAL" clId="{EA58C1BB-B26E-4A58-846C-27F28C7256D2}" dt="2022-06-06T17:13:40.478" v="5624" actId="1076"/>
          <ac:spMkLst>
            <pc:docMk/>
            <pc:sldMk cId="3868803155" sldId="285"/>
            <ac:spMk id="54" creationId="{972BA5B9-889C-4786-A998-5AE43A133A47}"/>
          </ac:spMkLst>
        </pc:spChg>
        <pc:spChg chg="mod">
          <ac:chgData name="French, Amanda D" userId="a2e7e06c-6324-48a3-a53b-274bdad0687f" providerId="ADAL" clId="{EA58C1BB-B26E-4A58-846C-27F28C7256D2}" dt="2022-06-03T18:21:07.736" v="1692"/>
          <ac:spMkLst>
            <pc:docMk/>
            <pc:sldMk cId="3868803155" sldId="285"/>
            <ac:spMk id="57" creationId="{1F02DC20-5E97-4BD4-8F23-6E2AD88D2547}"/>
          </ac:spMkLst>
        </pc:spChg>
        <pc:spChg chg="mod">
          <ac:chgData name="French, Amanda D" userId="a2e7e06c-6324-48a3-a53b-274bdad0687f" providerId="ADAL" clId="{EA58C1BB-B26E-4A58-846C-27F28C7256D2}" dt="2022-06-06T17:14:25.694" v="5633"/>
          <ac:spMkLst>
            <pc:docMk/>
            <pc:sldMk cId="3868803155" sldId="285"/>
            <ac:spMk id="59" creationId="{A70CBA72-790F-4D9B-B6D9-8545741EFF3E}"/>
          </ac:spMkLst>
        </pc:spChg>
        <pc:spChg chg="mod">
          <ac:chgData name="French, Amanda D" userId="a2e7e06c-6324-48a3-a53b-274bdad0687f" providerId="ADAL" clId="{EA58C1BB-B26E-4A58-846C-27F28C7256D2}" dt="2022-06-06T17:13:40.478" v="5624" actId="1076"/>
          <ac:spMkLst>
            <pc:docMk/>
            <pc:sldMk cId="3868803155" sldId="285"/>
            <ac:spMk id="61" creationId="{987EACFC-4E1D-4E3E-A72D-7B4B9BFB13C9}"/>
          </ac:spMkLst>
        </pc:spChg>
        <pc:spChg chg="add mod">
          <ac:chgData name="French, Amanda D" userId="a2e7e06c-6324-48a3-a53b-274bdad0687f" providerId="ADAL" clId="{EA58C1BB-B26E-4A58-846C-27F28C7256D2}" dt="2022-06-06T17:14:40.746" v="5637" actId="1076"/>
          <ac:spMkLst>
            <pc:docMk/>
            <pc:sldMk cId="3868803155" sldId="285"/>
            <ac:spMk id="66" creationId="{A3EBABBB-3FDB-4306-B15E-680A5F245704}"/>
          </ac:spMkLst>
        </pc:spChg>
        <pc:spChg chg="mod">
          <ac:chgData name="French, Amanda D" userId="a2e7e06c-6324-48a3-a53b-274bdad0687f" providerId="ADAL" clId="{EA58C1BB-B26E-4A58-846C-27F28C7256D2}" dt="2022-06-06T17:15:43.114" v="5652" actId="14100"/>
          <ac:spMkLst>
            <pc:docMk/>
            <pc:sldMk cId="3868803155" sldId="285"/>
            <ac:spMk id="75" creationId="{82B27DF4-8642-48E4-8BA9-6EBB0C825A77}"/>
          </ac:spMkLst>
        </pc:spChg>
        <pc:spChg chg="mod">
          <ac:chgData name="French, Amanda D" userId="a2e7e06c-6324-48a3-a53b-274bdad0687f" providerId="ADAL" clId="{EA58C1BB-B26E-4A58-846C-27F28C7256D2}" dt="2022-06-06T17:15:23.116" v="5646"/>
          <ac:spMkLst>
            <pc:docMk/>
            <pc:sldMk cId="3868803155" sldId="285"/>
            <ac:spMk id="76" creationId="{F98BC866-3816-40D4-A3A7-AFFD74CFE04A}"/>
          </ac:spMkLst>
        </pc:spChg>
        <pc:spChg chg="mod">
          <ac:chgData name="French, Amanda D" userId="a2e7e06c-6324-48a3-a53b-274bdad0687f" providerId="ADAL" clId="{EA58C1BB-B26E-4A58-846C-27F28C7256D2}" dt="2022-06-06T17:15:23.116" v="5646"/>
          <ac:spMkLst>
            <pc:docMk/>
            <pc:sldMk cId="3868803155" sldId="285"/>
            <ac:spMk id="77" creationId="{7C1A18BF-B7BD-457B-B78D-597CC3553D9F}"/>
          </ac:spMkLst>
        </pc:spChg>
        <pc:grpChg chg="mod">
          <ac:chgData name="French, Amanda D" userId="a2e7e06c-6324-48a3-a53b-274bdad0687f" providerId="ADAL" clId="{EA58C1BB-B26E-4A58-846C-27F28C7256D2}" dt="2022-06-06T17:13:40.478" v="5624" actId="1076"/>
          <ac:grpSpMkLst>
            <pc:docMk/>
            <pc:sldMk cId="3868803155" sldId="285"/>
            <ac:grpSpMk id="32" creationId="{56FE088E-B150-4C8C-BF65-114310E23B87}"/>
          </ac:grpSpMkLst>
        </pc:grpChg>
        <pc:grpChg chg="mod">
          <ac:chgData name="French, Amanda D" userId="a2e7e06c-6324-48a3-a53b-274bdad0687f" providerId="ADAL" clId="{EA58C1BB-B26E-4A58-846C-27F28C7256D2}" dt="2022-06-03T18:21:07.736" v="1692"/>
          <ac:grpSpMkLst>
            <pc:docMk/>
            <pc:sldMk cId="3868803155" sldId="285"/>
            <ac:grpSpMk id="33" creationId="{639939F8-A560-4909-812E-B32AA07BD86B}"/>
          </ac:grpSpMkLst>
        </pc:grpChg>
        <pc:grpChg chg="mod">
          <ac:chgData name="French, Amanda D" userId="a2e7e06c-6324-48a3-a53b-274bdad0687f" providerId="ADAL" clId="{EA58C1BB-B26E-4A58-846C-27F28C7256D2}" dt="2022-06-03T18:21:07.736" v="1692"/>
          <ac:grpSpMkLst>
            <pc:docMk/>
            <pc:sldMk cId="3868803155" sldId="285"/>
            <ac:grpSpMk id="37" creationId="{98C0F072-CEB2-48B0-99C3-5C9E4E37C8FC}"/>
          </ac:grpSpMkLst>
        </pc:grpChg>
        <pc:grpChg chg="mod">
          <ac:chgData name="French, Amanda D" userId="a2e7e06c-6324-48a3-a53b-274bdad0687f" providerId="ADAL" clId="{EA58C1BB-B26E-4A58-846C-27F28C7256D2}" dt="2022-06-03T18:21:07.736" v="1692"/>
          <ac:grpSpMkLst>
            <pc:docMk/>
            <pc:sldMk cId="3868803155" sldId="285"/>
            <ac:grpSpMk id="38" creationId="{94EC373D-A0AC-46DA-8E6D-5D2EDE49166E}"/>
          </ac:grpSpMkLst>
        </pc:grpChg>
        <pc:grpChg chg="mod">
          <ac:chgData name="French, Amanda D" userId="a2e7e06c-6324-48a3-a53b-274bdad0687f" providerId="ADAL" clId="{EA58C1BB-B26E-4A58-846C-27F28C7256D2}" dt="2022-06-03T18:21:07.736" v="1692"/>
          <ac:grpSpMkLst>
            <pc:docMk/>
            <pc:sldMk cId="3868803155" sldId="285"/>
            <ac:grpSpMk id="39" creationId="{A614BA94-6E28-4D47-81E1-0323633AEBF6}"/>
          </ac:grpSpMkLst>
        </pc:grpChg>
        <pc:grpChg chg="mod">
          <ac:chgData name="French, Amanda D" userId="a2e7e06c-6324-48a3-a53b-274bdad0687f" providerId="ADAL" clId="{EA58C1BB-B26E-4A58-846C-27F28C7256D2}" dt="2022-06-06T17:14:11.138" v="5629" actId="1076"/>
          <ac:grpSpMkLst>
            <pc:docMk/>
            <pc:sldMk cId="3868803155" sldId="285"/>
            <ac:grpSpMk id="55" creationId="{B450C512-EFD1-4B8C-9F91-B9AB071F37CC}"/>
          </ac:grpSpMkLst>
        </pc:grpChg>
        <pc:grpChg chg="add del mod">
          <ac:chgData name="French, Amanda D" userId="a2e7e06c-6324-48a3-a53b-274bdad0687f" providerId="ADAL" clId="{EA58C1BB-B26E-4A58-846C-27F28C7256D2}" dt="2022-06-06T17:15:45.234" v="5653" actId="478"/>
          <ac:grpSpMkLst>
            <pc:docMk/>
            <pc:sldMk cId="3868803155" sldId="285"/>
            <ac:grpSpMk id="73" creationId="{09A427EC-ED92-4285-BC91-8B032A9399BC}"/>
          </ac:grpSpMkLst>
        </pc:grpChg>
        <pc:grpChg chg="mod">
          <ac:chgData name="French, Amanda D" userId="a2e7e06c-6324-48a3-a53b-274bdad0687f" providerId="ADAL" clId="{EA58C1BB-B26E-4A58-846C-27F28C7256D2}" dt="2022-06-06T17:15:23.116" v="5646"/>
          <ac:grpSpMkLst>
            <pc:docMk/>
            <pc:sldMk cId="3868803155" sldId="285"/>
            <ac:grpSpMk id="74" creationId="{BB5727AA-776C-4F45-BB46-AACA5C43AC1E}"/>
          </ac:grpSpMkLst>
        </pc:grpChg>
        <pc:picChg chg="mod">
          <ac:chgData name="French, Amanda D" userId="a2e7e06c-6324-48a3-a53b-274bdad0687f" providerId="ADAL" clId="{EA58C1BB-B26E-4A58-846C-27F28C7256D2}" dt="2022-06-06T17:14:00.357" v="5626" actId="1076"/>
          <ac:picMkLst>
            <pc:docMk/>
            <pc:sldMk cId="3868803155" sldId="285"/>
            <ac:picMk id="56" creationId="{85873828-84D9-46F9-AF0C-4CCBCD6E5014}"/>
          </ac:picMkLst>
        </pc:picChg>
        <pc:picChg chg="mod">
          <ac:chgData name="French, Amanda D" userId="a2e7e06c-6324-48a3-a53b-274bdad0687f" providerId="ADAL" clId="{EA58C1BB-B26E-4A58-846C-27F28C7256D2}" dt="2022-06-06T17:13:40.478" v="5624" actId="1076"/>
          <ac:picMkLst>
            <pc:docMk/>
            <pc:sldMk cId="3868803155" sldId="285"/>
            <ac:picMk id="58" creationId="{AB298055-3712-44FA-A758-93F833DD57E5}"/>
          </ac:picMkLst>
        </pc:picChg>
        <pc:picChg chg="add mod ord">
          <ac:chgData name="French, Amanda D" userId="a2e7e06c-6324-48a3-a53b-274bdad0687f" providerId="ADAL" clId="{EA58C1BB-B26E-4A58-846C-27F28C7256D2}" dt="2022-06-06T17:15:17.154" v="5645" actId="166"/>
          <ac:picMkLst>
            <pc:docMk/>
            <pc:sldMk cId="3868803155" sldId="285"/>
            <ac:picMk id="65" creationId="{A20B56F2-66F2-4B21-BF89-7039B85BC038}"/>
          </ac:picMkLst>
        </pc:picChg>
        <pc:cxnChg chg="mod">
          <ac:chgData name="French, Amanda D" userId="a2e7e06c-6324-48a3-a53b-274bdad0687f" providerId="ADAL" clId="{EA58C1BB-B26E-4A58-846C-27F28C7256D2}" dt="2022-06-03T18:21:07.736" v="1692"/>
          <ac:cxnSpMkLst>
            <pc:docMk/>
            <pc:sldMk cId="3868803155" sldId="285"/>
            <ac:cxnSpMk id="43" creationId="{6EB31ECE-6FB7-4246-8988-0C759B3F74A5}"/>
          </ac:cxnSpMkLst>
        </pc:cxnChg>
        <pc:cxnChg chg="mod">
          <ac:chgData name="French, Amanda D" userId="a2e7e06c-6324-48a3-a53b-274bdad0687f" providerId="ADAL" clId="{EA58C1BB-B26E-4A58-846C-27F28C7256D2}" dt="2022-06-03T18:21:07.736" v="1692"/>
          <ac:cxnSpMkLst>
            <pc:docMk/>
            <pc:sldMk cId="3868803155" sldId="285"/>
            <ac:cxnSpMk id="44" creationId="{77DE9985-03FC-4E40-A04F-E302A24B820B}"/>
          </ac:cxnSpMkLst>
        </pc:cxnChg>
        <pc:cxnChg chg="mod">
          <ac:chgData name="French, Amanda D" userId="a2e7e06c-6324-48a3-a53b-274bdad0687f" providerId="ADAL" clId="{EA58C1BB-B26E-4A58-846C-27F28C7256D2}" dt="2022-06-03T18:21:07.736" v="1692"/>
          <ac:cxnSpMkLst>
            <pc:docMk/>
            <pc:sldMk cId="3868803155" sldId="285"/>
            <ac:cxnSpMk id="45" creationId="{B3DD856D-1F95-4044-A88E-4E39FDAF982B}"/>
          </ac:cxnSpMkLst>
        </pc:cxnChg>
        <pc:cxnChg chg="mod">
          <ac:chgData name="French, Amanda D" userId="a2e7e06c-6324-48a3-a53b-274bdad0687f" providerId="ADAL" clId="{EA58C1BB-B26E-4A58-846C-27F28C7256D2}" dt="2022-06-03T18:21:07.736" v="1692"/>
          <ac:cxnSpMkLst>
            <pc:docMk/>
            <pc:sldMk cId="3868803155" sldId="285"/>
            <ac:cxnSpMk id="46" creationId="{E513AF86-5522-4BFE-8DF6-192440DD4C35}"/>
          </ac:cxnSpMkLst>
        </pc:cxnChg>
        <pc:cxnChg chg="add mod">
          <ac:chgData name="French, Amanda D" userId="a2e7e06c-6324-48a3-a53b-274bdad0687f" providerId="ADAL" clId="{EA58C1BB-B26E-4A58-846C-27F28C7256D2}" dt="2022-06-06T17:15:07.896" v="5644" actId="14100"/>
          <ac:cxnSpMkLst>
            <pc:docMk/>
            <pc:sldMk cId="3868803155" sldId="285"/>
            <ac:cxnSpMk id="67" creationId="{A4DFDA33-E8C5-46CB-B32B-0E2D0919FD9D}"/>
          </ac:cxnSpMkLst>
        </pc:cxnChg>
        <pc:cxnChg chg="add mod">
          <ac:chgData name="French, Amanda D" userId="a2e7e06c-6324-48a3-a53b-274bdad0687f" providerId="ADAL" clId="{EA58C1BB-B26E-4A58-846C-27F28C7256D2}" dt="2022-06-06T17:15:00.768" v="5643" actId="14100"/>
          <ac:cxnSpMkLst>
            <pc:docMk/>
            <pc:sldMk cId="3868803155" sldId="285"/>
            <ac:cxnSpMk id="70" creationId="{F301CC20-7217-419C-90D1-DB3B008CD7B6}"/>
          </ac:cxnSpMkLst>
        </pc:cxnChg>
      </pc:sldChg>
      <pc:sldChg chg="addSp modSp del mod modAnim">
        <pc:chgData name="French, Amanda D" userId="a2e7e06c-6324-48a3-a53b-274bdad0687f" providerId="ADAL" clId="{EA58C1BB-B26E-4A58-846C-27F28C7256D2}" dt="2022-06-15T04:49:36.386" v="7245" actId="2696"/>
        <pc:sldMkLst>
          <pc:docMk/>
          <pc:sldMk cId="2182485773" sldId="286"/>
        </pc:sldMkLst>
        <pc:spChg chg="mod">
          <ac:chgData name="French, Amanda D" userId="a2e7e06c-6324-48a3-a53b-274bdad0687f" providerId="ADAL" clId="{EA58C1BB-B26E-4A58-846C-27F28C7256D2}" dt="2022-06-03T19:35:49.531" v="2048"/>
          <ac:spMkLst>
            <pc:docMk/>
            <pc:sldMk cId="2182485773" sldId="286"/>
            <ac:spMk id="3" creationId="{7FB7ADCC-16CB-4601-8A79-74F6A7DBFDAE}"/>
          </ac:spMkLst>
        </pc:spChg>
        <pc:spChg chg="mod">
          <ac:chgData name="French, Amanda D" userId="a2e7e06c-6324-48a3-a53b-274bdad0687f" providerId="ADAL" clId="{EA58C1BB-B26E-4A58-846C-27F28C7256D2}" dt="2022-06-06T17:12:24.345" v="5505" actId="14100"/>
          <ac:spMkLst>
            <pc:docMk/>
            <pc:sldMk cId="2182485773" sldId="286"/>
            <ac:spMk id="8" creationId="{646BC454-C310-449A-B9F7-5D448D7F01C4}"/>
          </ac:spMkLst>
        </pc:spChg>
        <pc:spChg chg="mod">
          <ac:chgData name="French, Amanda D" userId="a2e7e06c-6324-48a3-a53b-274bdad0687f" providerId="ADAL" clId="{EA58C1BB-B26E-4A58-846C-27F28C7256D2}" dt="2022-06-03T18:21:07.736" v="1692"/>
          <ac:spMkLst>
            <pc:docMk/>
            <pc:sldMk cId="2182485773" sldId="286"/>
            <ac:spMk id="9" creationId="{C5CAD8CC-B3C8-4355-B6DE-590EBEA44730}"/>
          </ac:spMkLst>
        </pc:spChg>
        <pc:spChg chg="mod">
          <ac:chgData name="French, Amanda D" userId="a2e7e06c-6324-48a3-a53b-274bdad0687f" providerId="ADAL" clId="{EA58C1BB-B26E-4A58-846C-27F28C7256D2}" dt="2022-06-03T18:21:07.736" v="1692"/>
          <ac:spMkLst>
            <pc:docMk/>
            <pc:sldMk cId="2182485773" sldId="286"/>
            <ac:spMk id="10" creationId="{4AAA386F-0284-4345-B1C5-8C411EA7E9BF}"/>
          </ac:spMkLst>
        </pc:spChg>
        <pc:spChg chg="mod">
          <ac:chgData name="French, Amanda D" userId="a2e7e06c-6324-48a3-a53b-274bdad0687f" providerId="ADAL" clId="{EA58C1BB-B26E-4A58-846C-27F28C7256D2}" dt="2022-06-06T17:12:20.407" v="5504" actId="14100"/>
          <ac:spMkLst>
            <pc:docMk/>
            <pc:sldMk cId="2182485773" sldId="286"/>
            <ac:spMk id="17" creationId="{ED5963C4-F6C2-45EE-B29C-B2F752062F37}"/>
          </ac:spMkLst>
        </pc:spChg>
        <pc:spChg chg="add mod">
          <ac:chgData name="French, Amanda D" userId="a2e7e06c-6324-48a3-a53b-274bdad0687f" providerId="ADAL" clId="{EA58C1BB-B26E-4A58-846C-27F28C7256D2}" dt="2022-06-03T19:34:38.163" v="2032" actId="1076"/>
          <ac:spMkLst>
            <pc:docMk/>
            <pc:sldMk cId="2182485773" sldId="286"/>
            <ac:spMk id="25" creationId="{054A5F8E-8D8A-416D-A1B4-CCAAEB4AE43D}"/>
          </ac:spMkLst>
        </pc:spChg>
        <pc:spChg chg="add mod">
          <ac:chgData name="French, Amanda D" userId="a2e7e06c-6324-48a3-a53b-274bdad0687f" providerId="ADAL" clId="{EA58C1BB-B26E-4A58-846C-27F28C7256D2}" dt="2022-06-03T19:35:08.946" v="2044" actId="1076"/>
          <ac:spMkLst>
            <pc:docMk/>
            <pc:sldMk cId="2182485773" sldId="286"/>
            <ac:spMk id="30" creationId="{87268E69-2413-48A3-9DDD-97C51242EA44}"/>
          </ac:spMkLst>
        </pc:spChg>
        <pc:grpChg chg="mod">
          <ac:chgData name="French, Amanda D" userId="a2e7e06c-6324-48a3-a53b-274bdad0687f" providerId="ADAL" clId="{EA58C1BB-B26E-4A58-846C-27F28C7256D2}" dt="2022-06-03T18:21:07.736" v="1692"/>
          <ac:grpSpMkLst>
            <pc:docMk/>
            <pc:sldMk cId="2182485773" sldId="286"/>
            <ac:grpSpMk id="5" creationId="{B3D66B48-8195-4AAD-82B0-714DBD29046F}"/>
          </ac:grpSpMkLst>
        </pc:grpChg>
        <pc:graphicFrameChg chg="mod">
          <ac:chgData name="French, Amanda D" userId="a2e7e06c-6324-48a3-a53b-274bdad0687f" providerId="ADAL" clId="{EA58C1BB-B26E-4A58-846C-27F28C7256D2}" dt="2022-06-03T19:34:44.563" v="2033" actId="1076"/>
          <ac:graphicFrameMkLst>
            <pc:docMk/>
            <pc:sldMk cId="2182485773" sldId="286"/>
            <ac:graphicFrameMk id="27" creationId="{3CA37BFE-1191-4B9F-B3E4-5A2A9C13C23D}"/>
          </ac:graphicFrameMkLst>
        </pc:graphicFrameChg>
        <pc:graphicFrameChg chg="mod">
          <ac:chgData name="French, Amanda D" userId="a2e7e06c-6324-48a3-a53b-274bdad0687f" providerId="ADAL" clId="{EA58C1BB-B26E-4A58-846C-27F28C7256D2}" dt="2022-06-03T19:34:22.203" v="2025" actId="1076"/>
          <ac:graphicFrameMkLst>
            <pc:docMk/>
            <pc:sldMk cId="2182485773" sldId="286"/>
            <ac:graphicFrameMk id="28" creationId="{0B5E167D-2E7F-481A-95E9-BC8C7007D6B7}"/>
          </ac:graphicFrameMkLst>
        </pc:graphicFrameChg>
        <pc:picChg chg="mod">
          <ac:chgData name="French, Amanda D" userId="a2e7e06c-6324-48a3-a53b-274bdad0687f" providerId="ADAL" clId="{EA58C1BB-B26E-4A58-846C-27F28C7256D2}" dt="2022-06-03T18:21:07.736" v="1692"/>
          <ac:picMkLst>
            <pc:docMk/>
            <pc:sldMk cId="2182485773" sldId="286"/>
            <ac:picMk id="6" creationId="{82B43D94-8F97-4A76-8C52-8E3C499B537A}"/>
          </ac:picMkLst>
        </pc:picChg>
        <pc:picChg chg="mod">
          <ac:chgData name="French, Amanda D" userId="a2e7e06c-6324-48a3-a53b-274bdad0687f" providerId="ADAL" clId="{EA58C1BB-B26E-4A58-846C-27F28C7256D2}" dt="2022-06-03T18:21:07.736" v="1692"/>
          <ac:picMkLst>
            <pc:docMk/>
            <pc:sldMk cId="2182485773" sldId="286"/>
            <ac:picMk id="7" creationId="{1553DFB6-9F87-45E7-9544-AE282D7C5DBE}"/>
          </ac:picMkLst>
        </pc:picChg>
        <pc:picChg chg="mod">
          <ac:chgData name="French, Amanda D" userId="a2e7e06c-6324-48a3-a53b-274bdad0687f" providerId="ADAL" clId="{EA58C1BB-B26E-4A58-846C-27F28C7256D2}" dt="2022-06-03T18:21:07.736" v="1692"/>
          <ac:picMkLst>
            <pc:docMk/>
            <pc:sldMk cId="2182485773" sldId="286"/>
            <ac:picMk id="13" creationId="{2B687EF3-6083-46C3-AA9B-1094CDA35977}"/>
          </ac:picMkLst>
        </pc:picChg>
      </pc:sldChg>
      <pc:sldChg chg="add">
        <pc:chgData name="French, Amanda D" userId="a2e7e06c-6324-48a3-a53b-274bdad0687f" providerId="ADAL" clId="{EA58C1BB-B26E-4A58-846C-27F28C7256D2}" dt="2022-06-15T04:49:44.200" v="7246"/>
        <pc:sldMkLst>
          <pc:docMk/>
          <pc:sldMk cId="2702214700" sldId="286"/>
        </pc:sldMkLst>
      </pc:sldChg>
      <pc:sldChg chg="addSp modSp del mod ord modNotesTx">
        <pc:chgData name="French, Amanda D" userId="a2e7e06c-6324-48a3-a53b-274bdad0687f" providerId="ADAL" clId="{EA58C1BB-B26E-4A58-846C-27F28C7256D2}" dt="2022-06-15T04:50:02.706" v="7249" actId="47"/>
        <pc:sldMkLst>
          <pc:docMk/>
          <pc:sldMk cId="147893621" sldId="287"/>
        </pc:sldMkLst>
        <pc:spChg chg="mod">
          <ac:chgData name="French, Amanda D" userId="a2e7e06c-6324-48a3-a53b-274bdad0687f" providerId="ADAL" clId="{EA58C1BB-B26E-4A58-846C-27F28C7256D2}" dt="2022-06-03T18:21:35.348" v="1694" actId="1076"/>
          <ac:spMkLst>
            <pc:docMk/>
            <pc:sldMk cId="147893621" sldId="287"/>
            <ac:spMk id="4" creationId="{A200BA64-EDEF-4317-907D-F8528C10F15D}"/>
          </ac:spMkLst>
        </pc:spChg>
        <pc:spChg chg="mod">
          <ac:chgData name="French, Amanda D" userId="a2e7e06c-6324-48a3-a53b-274bdad0687f" providerId="ADAL" clId="{EA58C1BB-B26E-4A58-846C-27F28C7256D2}" dt="2022-06-03T18:21:07.736" v="1692"/>
          <ac:spMkLst>
            <pc:docMk/>
            <pc:sldMk cId="147893621" sldId="287"/>
            <ac:spMk id="9" creationId="{2BC2D216-BCEC-4AB1-B13F-5CF6CF103035}"/>
          </ac:spMkLst>
        </pc:spChg>
        <pc:spChg chg="mod">
          <ac:chgData name="French, Amanda D" userId="a2e7e06c-6324-48a3-a53b-274bdad0687f" providerId="ADAL" clId="{EA58C1BB-B26E-4A58-846C-27F28C7256D2}" dt="2022-06-03T18:23:06.138" v="1807" actId="1076"/>
          <ac:spMkLst>
            <pc:docMk/>
            <pc:sldMk cId="147893621" sldId="287"/>
            <ac:spMk id="14" creationId="{B703A9CA-1809-4DE7-821A-DDF9873E8D8A}"/>
          </ac:spMkLst>
        </pc:spChg>
        <pc:spChg chg="mod">
          <ac:chgData name="French, Amanda D" userId="a2e7e06c-6324-48a3-a53b-274bdad0687f" providerId="ADAL" clId="{EA58C1BB-B26E-4A58-846C-27F28C7256D2}" dt="2022-06-03T18:21:27.671" v="1693" actId="1076"/>
          <ac:spMkLst>
            <pc:docMk/>
            <pc:sldMk cId="147893621" sldId="287"/>
            <ac:spMk id="16" creationId="{7AADCB57-1C85-4314-9592-37A31A736E6D}"/>
          </ac:spMkLst>
        </pc:spChg>
        <pc:spChg chg="add mod">
          <ac:chgData name="French, Amanda D" userId="a2e7e06c-6324-48a3-a53b-274bdad0687f" providerId="ADAL" clId="{EA58C1BB-B26E-4A58-846C-27F28C7256D2}" dt="2022-06-03T18:23:28.908" v="1815" actId="1076"/>
          <ac:spMkLst>
            <pc:docMk/>
            <pc:sldMk cId="147893621" sldId="287"/>
            <ac:spMk id="17" creationId="{1863C957-63D8-4104-844A-953D0113226C}"/>
          </ac:spMkLst>
        </pc:spChg>
        <pc:grpChg chg="mod">
          <ac:chgData name="French, Amanda D" userId="a2e7e06c-6324-48a3-a53b-274bdad0687f" providerId="ADAL" clId="{EA58C1BB-B26E-4A58-846C-27F28C7256D2}" dt="2022-06-03T18:22:59.051" v="1804" actId="1076"/>
          <ac:grpSpMkLst>
            <pc:docMk/>
            <pc:sldMk cId="147893621" sldId="287"/>
            <ac:grpSpMk id="5" creationId="{C8BDFE8C-67E3-45A2-9D17-EDF8D373B065}"/>
          </ac:grpSpMkLst>
        </pc:grpChg>
        <pc:grpChg chg="mod">
          <ac:chgData name="French, Amanda D" userId="a2e7e06c-6324-48a3-a53b-274bdad0687f" providerId="ADAL" clId="{EA58C1BB-B26E-4A58-846C-27F28C7256D2}" dt="2022-06-03T18:21:07.736" v="1692"/>
          <ac:grpSpMkLst>
            <pc:docMk/>
            <pc:sldMk cId="147893621" sldId="287"/>
            <ac:grpSpMk id="6" creationId="{54EE1B68-125B-4FF6-AC2A-D3F5134162B6}"/>
          </ac:grpSpMkLst>
        </pc:grpChg>
        <pc:grpChg chg="mod">
          <ac:chgData name="French, Amanda D" userId="a2e7e06c-6324-48a3-a53b-274bdad0687f" providerId="ADAL" clId="{EA58C1BB-B26E-4A58-846C-27F28C7256D2}" dt="2022-06-03T18:21:07.736" v="1692"/>
          <ac:grpSpMkLst>
            <pc:docMk/>
            <pc:sldMk cId="147893621" sldId="287"/>
            <ac:grpSpMk id="8" creationId="{925E69FC-4698-4FAA-B157-3556C073D972}"/>
          </ac:grpSpMkLst>
        </pc:grpChg>
        <pc:grpChg chg="mod">
          <ac:chgData name="French, Amanda D" userId="a2e7e06c-6324-48a3-a53b-274bdad0687f" providerId="ADAL" clId="{EA58C1BB-B26E-4A58-846C-27F28C7256D2}" dt="2022-06-03T18:23:06.138" v="1807" actId="1076"/>
          <ac:grpSpMkLst>
            <pc:docMk/>
            <pc:sldMk cId="147893621" sldId="287"/>
            <ac:grpSpMk id="12" creationId="{1B080EDC-2F30-43D9-B31D-2BB8355B7878}"/>
          </ac:grpSpMkLst>
        </pc:grpChg>
        <pc:picChg chg="mod">
          <ac:chgData name="French, Amanda D" userId="a2e7e06c-6324-48a3-a53b-274bdad0687f" providerId="ADAL" clId="{EA58C1BB-B26E-4A58-846C-27F28C7256D2}" dt="2022-06-03T18:21:07.736" v="1692"/>
          <ac:picMkLst>
            <pc:docMk/>
            <pc:sldMk cId="147893621" sldId="287"/>
            <ac:picMk id="7" creationId="{6114925E-9F59-48A5-9F58-5C996433C288}"/>
          </ac:picMkLst>
        </pc:picChg>
        <pc:picChg chg="mod">
          <ac:chgData name="French, Amanda D" userId="a2e7e06c-6324-48a3-a53b-274bdad0687f" providerId="ADAL" clId="{EA58C1BB-B26E-4A58-846C-27F28C7256D2}" dt="2022-06-03T18:21:07.736" v="1692"/>
          <ac:picMkLst>
            <pc:docMk/>
            <pc:sldMk cId="147893621" sldId="287"/>
            <ac:picMk id="10" creationId="{73D56C55-B650-4C28-A716-902C6680DC17}"/>
          </ac:picMkLst>
        </pc:picChg>
        <pc:picChg chg="mod">
          <ac:chgData name="French, Amanda D" userId="a2e7e06c-6324-48a3-a53b-274bdad0687f" providerId="ADAL" clId="{EA58C1BB-B26E-4A58-846C-27F28C7256D2}" dt="2022-06-03T18:21:07.736" v="1692"/>
          <ac:picMkLst>
            <pc:docMk/>
            <pc:sldMk cId="147893621" sldId="287"/>
            <ac:picMk id="11" creationId="{048B90ED-9EA0-4983-A3EA-0EF21CCE3B8F}"/>
          </ac:picMkLst>
        </pc:picChg>
        <pc:picChg chg="mod">
          <ac:chgData name="French, Amanda D" userId="a2e7e06c-6324-48a3-a53b-274bdad0687f" providerId="ADAL" clId="{EA58C1BB-B26E-4A58-846C-27F28C7256D2}" dt="2022-06-03T18:23:06.138" v="1807" actId="1076"/>
          <ac:picMkLst>
            <pc:docMk/>
            <pc:sldMk cId="147893621" sldId="287"/>
            <ac:picMk id="13" creationId="{458C46B9-CD1F-4E91-90EF-DE686830B863}"/>
          </ac:picMkLst>
        </pc:picChg>
      </pc:sldChg>
      <pc:sldChg chg="add">
        <pc:chgData name="French, Amanda D" userId="a2e7e06c-6324-48a3-a53b-274bdad0687f" providerId="ADAL" clId="{EA58C1BB-B26E-4A58-846C-27F28C7256D2}" dt="2022-06-15T04:49:44.200" v="7246"/>
        <pc:sldMkLst>
          <pc:docMk/>
          <pc:sldMk cId="393533083" sldId="288"/>
        </pc:sldMkLst>
      </pc:sldChg>
      <pc:sldChg chg="delSp modSp del mod modNotes modNotesTx">
        <pc:chgData name="French, Amanda D" userId="a2e7e06c-6324-48a3-a53b-274bdad0687f" providerId="ADAL" clId="{EA58C1BB-B26E-4A58-846C-27F28C7256D2}" dt="2022-06-15T04:49:36.386" v="7245" actId="2696"/>
        <pc:sldMkLst>
          <pc:docMk/>
          <pc:sldMk cId="4071137117" sldId="288"/>
        </pc:sldMkLst>
        <pc:spChg chg="mod">
          <ac:chgData name="French, Amanda D" userId="a2e7e06c-6324-48a3-a53b-274bdad0687f" providerId="ADAL" clId="{EA58C1BB-B26E-4A58-846C-27F28C7256D2}" dt="2022-06-03T19:37:38.313" v="2187" actId="242"/>
          <ac:spMkLst>
            <pc:docMk/>
            <pc:sldMk cId="4071137117" sldId="288"/>
            <ac:spMk id="3" creationId="{98B9182C-91C8-4197-B667-33E91FB370BF}"/>
          </ac:spMkLst>
        </pc:spChg>
        <pc:spChg chg="del mod">
          <ac:chgData name="French, Amanda D" userId="a2e7e06c-6324-48a3-a53b-274bdad0687f" providerId="ADAL" clId="{EA58C1BB-B26E-4A58-846C-27F28C7256D2}" dt="2022-06-06T15:29:00.145" v="3580" actId="478"/>
          <ac:spMkLst>
            <pc:docMk/>
            <pc:sldMk cId="4071137117" sldId="288"/>
            <ac:spMk id="6" creationId="{E68EE092-6946-491D-A9B1-6924EFB40D14}"/>
          </ac:spMkLst>
        </pc:spChg>
        <pc:spChg chg="mod">
          <ac:chgData name="French, Amanda D" userId="a2e7e06c-6324-48a3-a53b-274bdad0687f" providerId="ADAL" clId="{EA58C1BB-B26E-4A58-846C-27F28C7256D2}" dt="2022-06-03T19:37:40.460" v="2188" actId="1076"/>
          <ac:spMkLst>
            <pc:docMk/>
            <pc:sldMk cId="4071137117" sldId="288"/>
            <ac:spMk id="7" creationId="{1233F2EF-A9C4-4F70-A2C4-9D5977E60DBB}"/>
          </ac:spMkLst>
        </pc:spChg>
        <pc:graphicFrameChg chg="mod modGraphic">
          <ac:chgData name="French, Amanda D" userId="a2e7e06c-6324-48a3-a53b-274bdad0687f" providerId="ADAL" clId="{EA58C1BB-B26E-4A58-846C-27F28C7256D2}" dt="2022-06-06T17:05:56.871" v="5111" actId="1076"/>
          <ac:graphicFrameMkLst>
            <pc:docMk/>
            <pc:sldMk cId="4071137117" sldId="288"/>
            <ac:graphicFrameMk id="5" creationId="{D85EC390-1176-409F-B82C-D16CA4E5D6CA}"/>
          </ac:graphicFrameMkLst>
        </pc:graphicFrameChg>
      </pc:sldChg>
      <pc:sldChg chg="modSp mod modNotes modNotesTx">
        <pc:chgData name="French, Amanda D" userId="a2e7e06c-6324-48a3-a53b-274bdad0687f" providerId="ADAL" clId="{EA58C1BB-B26E-4A58-846C-27F28C7256D2}" dt="2022-06-15T05:00:22.346" v="7308" actId="1035"/>
        <pc:sldMkLst>
          <pc:docMk/>
          <pc:sldMk cId="3642202778" sldId="289"/>
        </pc:sldMkLst>
        <pc:spChg chg="mod">
          <ac:chgData name="French, Amanda D" userId="a2e7e06c-6324-48a3-a53b-274bdad0687f" providerId="ADAL" clId="{EA58C1BB-B26E-4A58-846C-27F28C7256D2}" dt="2022-06-15T04:51:00.054" v="7253" actId="20577"/>
          <ac:spMkLst>
            <pc:docMk/>
            <pc:sldMk cId="3642202778" sldId="289"/>
            <ac:spMk id="3" creationId="{58781F5F-D70C-4690-92DA-BBD922F2CE13}"/>
          </ac:spMkLst>
        </pc:spChg>
        <pc:spChg chg="mod">
          <ac:chgData name="French, Amanda D" userId="a2e7e06c-6324-48a3-a53b-274bdad0687f" providerId="ADAL" clId="{EA58C1BB-B26E-4A58-846C-27F28C7256D2}" dt="2022-06-15T05:00:22.346" v="7308" actId="1035"/>
          <ac:spMkLst>
            <pc:docMk/>
            <pc:sldMk cId="3642202778" sldId="289"/>
            <ac:spMk id="5" creationId="{D3CBA0BC-A072-478B-9F1B-ACA69BBDFBF2}"/>
          </ac:spMkLst>
        </pc:spChg>
        <pc:spChg chg="mod">
          <ac:chgData name="French, Amanda D" userId="a2e7e06c-6324-48a3-a53b-274bdad0687f" providerId="ADAL" clId="{EA58C1BB-B26E-4A58-846C-27F28C7256D2}" dt="2022-06-15T05:00:22.346" v="7308" actId="1035"/>
          <ac:spMkLst>
            <pc:docMk/>
            <pc:sldMk cId="3642202778" sldId="289"/>
            <ac:spMk id="8" creationId="{82B630B6-4C92-4CB9-A536-43EC73A945DE}"/>
          </ac:spMkLst>
        </pc:spChg>
        <pc:spChg chg="mod">
          <ac:chgData name="French, Amanda D" userId="a2e7e06c-6324-48a3-a53b-274bdad0687f" providerId="ADAL" clId="{EA58C1BB-B26E-4A58-846C-27F28C7256D2}" dt="2022-06-15T04:59:20.936" v="7270" actId="14100"/>
          <ac:spMkLst>
            <pc:docMk/>
            <pc:sldMk cId="3642202778" sldId="289"/>
            <ac:spMk id="11" creationId="{E17393E0-1633-443C-BAD6-72E32A13D405}"/>
          </ac:spMkLst>
        </pc:spChg>
        <pc:spChg chg="mod">
          <ac:chgData name="French, Amanda D" userId="a2e7e06c-6324-48a3-a53b-274bdad0687f" providerId="ADAL" clId="{EA58C1BB-B26E-4A58-846C-27F28C7256D2}" dt="2022-06-15T04:59:32.322" v="7275" actId="1035"/>
          <ac:spMkLst>
            <pc:docMk/>
            <pc:sldMk cId="3642202778" sldId="289"/>
            <ac:spMk id="14" creationId="{F8C610FB-BAD0-4D77-A5DD-02FF451D4194}"/>
          </ac:spMkLst>
        </pc:spChg>
        <pc:spChg chg="mod">
          <ac:chgData name="French, Amanda D" userId="a2e7e06c-6324-48a3-a53b-274bdad0687f" providerId="ADAL" clId="{EA58C1BB-B26E-4A58-846C-27F28C7256D2}" dt="2022-06-15T04:59:45.870" v="7280" actId="1038"/>
          <ac:spMkLst>
            <pc:docMk/>
            <pc:sldMk cId="3642202778" sldId="289"/>
            <ac:spMk id="16" creationId="{57CA6C07-0508-4528-8D05-DF8652B8DD35}"/>
          </ac:spMkLst>
        </pc:spChg>
        <pc:graphicFrameChg chg="mod modGraphic">
          <ac:chgData name="French, Amanda D" userId="a2e7e06c-6324-48a3-a53b-274bdad0687f" providerId="ADAL" clId="{EA58C1BB-B26E-4A58-846C-27F28C7256D2}" dt="2022-06-15T05:00:09.705" v="7287" actId="1076"/>
          <ac:graphicFrameMkLst>
            <pc:docMk/>
            <pc:sldMk cId="3642202778" sldId="289"/>
            <ac:graphicFrameMk id="6" creationId="{7C3A2E94-1CA8-4BCD-B94A-F7FE39DD1AE2}"/>
          </ac:graphicFrameMkLst>
        </pc:graphicFrameChg>
        <pc:picChg chg="mod">
          <ac:chgData name="French, Amanda D" userId="a2e7e06c-6324-48a3-a53b-274bdad0687f" providerId="ADAL" clId="{EA58C1BB-B26E-4A58-846C-27F28C7256D2}" dt="2022-06-15T05:00:22.346" v="7308" actId="1035"/>
          <ac:picMkLst>
            <pc:docMk/>
            <pc:sldMk cId="3642202778" sldId="289"/>
            <ac:picMk id="2050" creationId="{10CBF2EC-CFA5-4BED-A9DE-E4C31E7B91F8}"/>
          </ac:picMkLst>
        </pc:picChg>
        <pc:picChg chg="mod">
          <ac:chgData name="French, Amanda D" userId="a2e7e06c-6324-48a3-a53b-274bdad0687f" providerId="ADAL" clId="{EA58C1BB-B26E-4A58-846C-27F28C7256D2}" dt="2022-06-15T05:00:22.346" v="7308" actId="1035"/>
          <ac:picMkLst>
            <pc:docMk/>
            <pc:sldMk cId="3642202778" sldId="289"/>
            <ac:picMk id="2051" creationId="{BCC701B5-BDB6-4656-95F1-53CFF7E16BDE}"/>
          </ac:picMkLst>
        </pc:picChg>
        <pc:picChg chg="mod">
          <ac:chgData name="French, Amanda D" userId="a2e7e06c-6324-48a3-a53b-274bdad0687f" providerId="ADAL" clId="{EA58C1BB-B26E-4A58-846C-27F28C7256D2}" dt="2022-06-03T19:41:26.174" v="2189" actId="14100"/>
          <ac:picMkLst>
            <pc:docMk/>
            <pc:sldMk cId="3642202778" sldId="289"/>
            <ac:picMk id="2053" creationId="{64DF9FEF-F3C3-47FC-A8A1-21DD994220FD}"/>
          </ac:picMkLst>
        </pc:picChg>
        <pc:picChg chg="mod">
          <ac:chgData name="French, Amanda D" userId="a2e7e06c-6324-48a3-a53b-274bdad0687f" providerId="ADAL" clId="{EA58C1BB-B26E-4A58-846C-27F28C7256D2}" dt="2022-06-03T19:41:28.839" v="2190" actId="14100"/>
          <ac:picMkLst>
            <pc:docMk/>
            <pc:sldMk cId="3642202778" sldId="289"/>
            <ac:picMk id="2055" creationId="{FAEF84EE-504A-4BD3-B644-0847ECEEE586}"/>
          </ac:picMkLst>
        </pc:picChg>
        <pc:picChg chg="mod">
          <ac:chgData name="French, Amanda D" userId="a2e7e06c-6324-48a3-a53b-274bdad0687f" providerId="ADAL" clId="{EA58C1BB-B26E-4A58-846C-27F28C7256D2}" dt="2022-06-03T19:41:32.372" v="2191" actId="14100"/>
          <ac:picMkLst>
            <pc:docMk/>
            <pc:sldMk cId="3642202778" sldId="289"/>
            <ac:picMk id="2057" creationId="{83F2BFE7-D7B8-4CA8-91CF-7D61AF108AC8}"/>
          </ac:picMkLst>
        </pc:picChg>
      </pc:sldChg>
      <pc:sldChg chg="addSp delSp modSp mod modAnim delCm modNotes modNotesTx">
        <pc:chgData name="French, Amanda D" userId="a2e7e06c-6324-48a3-a53b-274bdad0687f" providerId="ADAL" clId="{EA58C1BB-B26E-4A58-846C-27F28C7256D2}" dt="2022-06-15T13:38:58.451" v="8316" actId="20577"/>
        <pc:sldMkLst>
          <pc:docMk/>
          <pc:sldMk cId="3338273712" sldId="290"/>
        </pc:sldMkLst>
        <pc:spChg chg="mod">
          <ac:chgData name="French, Amanda D" userId="a2e7e06c-6324-48a3-a53b-274bdad0687f" providerId="ADAL" clId="{EA58C1BB-B26E-4A58-846C-27F28C7256D2}" dt="2022-06-15T04:51:04.427" v="7255" actId="20577"/>
          <ac:spMkLst>
            <pc:docMk/>
            <pc:sldMk cId="3338273712" sldId="290"/>
            <ac:spMk id="3" creationId="{E2AE297E-A381-4966-8326-4CC9E0B3D326}"/>
          </ac:spMkLst>
        </pc:spChg>
        <pc:spChg chg="mod">
          <ac:chgData name="French, Amanda D" userId="a2e7e06c-6324-48a3-a53b-274bdad0687f" providerId="ADAL" clId="{EA58C1BB-B26E-4A58-846C-27F28C7256D2}" dt="2022-06-06T16:49:40.257" v="4720" actId="1076"/>
          <ac:spMkLst>
            <pc:docMk/>
            <pc:sldMk cId="3338273712" sldId="290"/>
            <ac:spMk id="8" creationId="{7150B319-4EEB-4FAA-A288-252B793033B9}"/>
          </ac:spMkLst>
        </pc:spChg>
        <pc:spChg chg="add mod">
          <ac:chgData name="French, Amanda D" userId="a2e7e06c-6324-48a3-a53b-274bdad0687f" providerId="ADAL" clId="{EA58C1BB-B26E-4A58-846C-27F28C7256D2}" dt="2022-06-15T13:38:58.451" v="8316" actId="20577"/>
          <ac:spMkLst>
            <pc:docMk/>
            <pc:sldMk cId="3338273712" sldId="290"/>
            <ac:spMk id="9" creationId="{E71FBC4D-2DAA-411B-917F-81729EF4F6D0}"/>
          </ac:spMkLst>
        </pc:spChg>
        <pc:spChg chg="del mod">
          <ac:chgData name="French, Amanda D" userId="a2e7e06c-6324-48a3-a53b-274bdad0687f" providerId="ADAL" clId="{EA58C1BB-B26E-4A58-846C-27F28C7256D2}" dt="2022-06-03T19:42:32.564" v="2199" actId="478"/>
          <ac:spMkLst>
            <pc:docMk/>
            <pc:sldMk cId="3338273712" sldId="290"/>
            <ac:spMk id="11" creationId="{E1839AB9-2435-442A-B4A4-91794DF88114}"/>
          </ac:spMkLst>
        </pc:spChg>
        <pc:spChg chg="del mod">
          <ac:chgData name="French, Amanda D" userId="a2e7e06c-6324-48a3-a53b-274bdad0687f" providerId="ADAL" clId="{EA58C1BB-B26E-4A58-846C-27F28C7256D2}" dt="2022-06-03T19:42:37.301" v="2205" actId="478"/>
          <ac:spMkLst>
            <pc:docMk/>
            <pc:sldMk cId="3338273712" sldId="290"/>
            <ac:spMk id="13" creationId="{00A348E6-C06B-4752-9BFC-BB62B5E27C70}"/>
          </ac:spMkLst>
        </pc:spChg>
        <pc:spChg chg="add mod">
          <ac:chgData name="French, Amanda D" userId="a2e7e06c-6324-48a3-a53b-274bdad0687f" providerId="ADAL" clId="{EA58C1BB-B26E-4A58-846C-27F28C7256D2}" dt="2022-06-03T19:54:53.727" v="2494" actId="164"/>
          <ac:spMkLst>
            <pc:docMk/>
            <pc:sldMk cId="3338273712" sldId="290"/>
            <ac:spMk id="14" creationId="{187B1CC1-D479-4178-9C05-4F486D32F049}"/>
          </ac:spMkLst>
        </pc:spChg>
        <pc:spChg chg="mod">
          <ac:chgData name="French, Amanda D" userId="a2e7e06c-6324-48a3-a53b-274bdad0687f" providerId="ADAL" clId="{EA58C1BB-B26E-4A58-846C-27F28C7256D2}" dt="2022-06-03T19:55:12.142" v="2499" actId="1076"/>
          <ac:spMkLst>
            <pc:docMk/>
            <pc:sldMk cId="3338273712" sldId="290"/>
            <ac:spMk id="17" creationId="{44BD40F0-B39B-4AB4-B16D-72EAC51BCA57}"/>
          </ac:spMkLst>
        </pc:spChg>
        <pc:spChg chg="mod">
          <ac:chgData name="French, Amanda D" userId="a2e7e06c-6324-48a3-a53b-274bdad0687f" providerId="ADAL" clId="{EA58C1BB-B26E-4A58-846C-27F28C7256D2}" dt="2022-06-03T19:43:22.944" v="2215"/>
          <ac:spMkLst>
            <pc:docMk/>
            <pc:sldMk cId="3338273712" sldId="290"/>
            <ac:spMk id="19" creationId="{191C2C3B-314E-49A9-923F-5AE13946751A}"/>
          </ac:spMkLst>
        </pc:spChg>
        <pc:spChg chg="mod">
          <ac:chgData name="French, Amanda D" userId="a2e7e06c-6324-48a3-a53b-274bdad0687f" providerId="ADAL" clId="{EA58C1BB-B26E-4A58-846C-27F28C7256D2}" dt="2022-06-03T19:43:42.307" v="2220"/>
          <ac:spMkLst>
            <pc:docMk/>
            <pc:sldMk cId="3338273712" sldId="290"/>
            <ac:spMk id="27" creationId="{8572E1C3-811B-4228-A557-A1F785D3D16A}"/>
          </ac:spMkLst>
        </pc:spChg>
        <pc:spChg chg="add mod">
          <ac:chgData name="French, Amanda D" userId="a2e7e06c-6324-48a3-a53b-274bdad0687f" providerId="ADAL" clId="{EA58C1BB-B26E-4A58-846C-27F28C7256D2}" dt="2022-06-03T19:54:53.727" v="2494" actId="164"/>
          <ac:spMkLst>
            <pc:docMk/>
            <pc:sldMk cId="3338273712" sldId="290"/>
            <ac:spMk id="36" creationId="{EE4F7422-55E6-4231-A827-122D5283BF8A}"/>
          </ac:spMkLst>
        </pc:spChg>
        <pc:spChg chg="add mod">
          <ac:chgData name="French, Amanda D" userId="a2e7e06c-6324-48a3-a53b-274bdad0687f" providerId="ADAL" clId="{EA58C1BB-B26E-4A58-846C-27F28C7256D2}" dt="2022-06-03T19:54:53.727" v="2494" actId="164"/>
          <ac:spMkLst>
            <pc:docMk/>
            <pc:sldMk cId="3338273712" sldId="290"/>
            <ac:spMk id="37" creationId="{986BB682-AAE6-46BE-A6A5-E3DE1114A59B}"/>
          </ac:spMkLst>
        </pc:spChg>
        <pc:spChg chg="add del mod">
          <ac:chgData name="French, Amanda D" userId="a2e7e06c-6324-48a3-a53b-274bdad0687f" providerId="ADAL" clId="{EA58C1BB-B26E-4A58-846C-27F28C7256D2}" dt="2022-06-03T19:54:10.658" v="2491" actId="478"/>
          <ac:spMkLst>
            <pc:docMk/>
            <pc:sldMk cId="3338273712" sldId="290"/>
            <ac:spMk id="38" creationId="{BFE58E62-F485-4341-88E5-31BF7B3BE3B9}"/>
          </ac:spMkLst>
        </pc:spChg>
        <pc:spChg chg="add mod">
          <ac:chgData name="French, Amanda D" userId="a2e7e06c-6324-48a3-a53b-274bdad0687f" providerId="ADAL" clId="{EA58C1BB-B26E-4A58-846C-27F28C7256D2}" dt="2022-06-07T15:04:14.836" v="6986"/>
          <ac:spMkLst>
            <pc:docMk/>
            <pc:sldMk cId="3338273712" sldId="290"/>
            <ac:spMk id="42" creationId="{9A84C05E-6263-42A6-99A3-746FC09ED5A7}"/>
          </ac:spMkLst>
        </pc:spChg>
        <pc:grpChg chg="add mod">
          <ac:chgData name="French, Amanda D" userId="a2e7e06c-6324-48a3-a53b-274bdad0687f" providerId="ADAL" clId="{EA58C1BB-B26E-4A58-846C-27F28C7256D2}" dt="2022-06-06T16:47:39.375" v="4692" actId="1076"/>
          <ac:grpSpMkLst>
            <pc:docMk/>
            <pc:sldMk cId="3338273712" sldId="290"/>
            <ac:grpSpMk id="15" creationId="{76BAAD96-8E1C-4694-96AD-32F12FFFEE84}"/>
          </ac:grpSpMkLst>
        </pc:grpChg>
        <pc:grpChg chg="add del mod">
          <ac:chgData name="French, Amanda D" userId="a2e7e06c-6324-48a3-a53b-274bdad0687f" providerId="ADAL" clId="{EA58C1BB-B26E-4A58-846C-27F28C7256D2}" dt="2022-06-03T19:43:32.352" v="2218"/>
          <ac:grpSpMkLst>
            <pc:docMk/>
            <pc:sldMk cId="3338273712" sldId="290"/>
            <ac:grpSpMk id="18" creationId="{5151EDA0-36DF-408A-9ED8-7DF4E99CFD0E}"/>
          </ac:grpSpMkLst>
        </pc:grpChg>
        <pc:grpChg chg="mod">
          <ac:chgData name="French, Amanda D" userId="a2e7e06c-6324-48a3-a53b-274bdad0687f" providerId="ADAL" clId="{EA58C1BB-B26E-4A58-846C-27F28C7256D2}" dt="2022-06-03T19:43:22.944" v="2215"/>
          <ac:grpSpMkLst>
            <pc:docMk/>
            <pc:sldMk cId="3338273712" sldId="290"/>
            <ac:grpSpMk id="20" creationId="{04680E19-791E-467B-8BE9-A0570C477144}"/>
          </ac:grpSpMkLst>
        </pc:grpChg>
        <pc:grpChg chg="add mod">
          <ac:chgData name="French, Amanda D" userId="a2e7e06c-6324-48a3-a53b-274bdad0687f" providerId="ADAL" clId="{EA58C1BB-B26E-4A58-846C-27F28C7256D2}" dt="2022-06-03T19:54:53.727" v="2494" actId="164"/>
          <ac:grpSpMkLst>
            <pc:docMk/>
            <pc:sldMk cId="3338273712" sldId="290"/>
            <ac:grpSpMk id="26" creationId="{CE32E20D-7C9C-450A-8DA8-BD56AC213923}"/>
          </ac:grpSpMkLst>
        </pc:grpChg>
        <pc:grpChg chg="mod">
          <ac:chgData name="French, Amanda D" userId="a2e7e06c-6324-48a3-a53b-274bdad0687f" providerId="ADAL" clId="{EA58C1BB-B26E-4A58-846C-27F28C7256D2}" dt="2022-06-03T19:43:42.307" v="2220"/>
          <ac:grpSpMkLst>
            <pc:docMk/>
            <pc:sldMk cId="3338273712" sldId="290"/>
            <ac:grpSpMk id="28" creationId="{30CC52C5-2CD6-42EB-B584-09010681335D}"/>
          </ac:grpSpMkLst>
        </pc:grpChg>
        <pc:graphicFrameChg chg="mod modGraphic">
          <ac:chgData name="French, Amanda D" userId="a2e7e06c-6324-48a3-a53b-274bdad0687f" providerId="ADAL" clId="{EA58C1BB-B26E-4A58-846C-27F28C7256D2}" dt="2022-06-06T17:07:13.205" v="5146"/>
          <ac:graphicFrameMkLst>
            <pc:docMk/>
            <pc:sldMk cId="3338273712" sldId="290"/>
            <ac:graphicFrameMk id="7" creationId="{547BAA4F-F741-486B-87CA-48EE28FB2F2C}"/>
          </ac:graphicFrameMkLst>
        </pc:graphicFrameChg>
        <pc:graphicFrameChg chg="del mod">
          <ac:chgData name="French, Amanda D" userId="a2e7e06c-6324-48a3-a53b-274bdad0687f" providerId="ADAL" clId="{EA58C1BB-B26E-4A58-846C-27F28C7256D2}" dt="2022-06-03T19:42:33.576" v="2200" actId="478"/>
          <ac:graphicFrameMkLst>
            <pc:docMk/>
            <pc:sldMk cId="3338273712" sldId="290"/>
            <ac:graphicFrameMk id="10" creationId="{9515416B-1D80-413E-BCB0-22BDB29488EE}"/>
          </ac:graphicFrameMkLst>
        </pc:graphicFrameChg>
        <pc:graphicFrameChg chg="del mod modGraphic">
          <ac:chgData name="French, Amanda D" userId="a2e7e06c-6324-48a3-a53b-274bdad0687f" providerId="ADAL" clId="{EA58C1BB-B26E-4A58-846C-27F28C7256D2}" dt="2022-06-03T19:42:38.727" v="2206" actId="478"/>
          <ac:graphicFrameMkLst>
            <pc:docMk/>
            <pc:sldMk cId="3338273712" sldId="290"/>
            <ac:graphicFrameMk id="12" creationId="{B75B329C-E50E-4FB2-9164-A5F5A4DC407C}"/>
          </ac:graphicFrameMkLst>
        </pc:graphicFrameChg>
        <pc:picChg chg="mod">
          <ac:chgData name="French, Amanda D" userId="a2e7e06c-6324-48a3-a53b-274bdad0687f" providerId="ADAL" clId="{EA58C1BB-B26E-4A58-846C-27F28C7256D2}" dt="2022-06-03T19:43:22.944" v="2215"/>
          <ac:picMkLst>
            <pc:docMk/>
            <pc:sldMk cId="3338273712" sldId="290"/>
            <ac:picMk id="21" creationId="{F958630A-BFD7-490F-ABAB-52C95669554A}"/>
          </ac:picMkLst>
        </pc:picChg>
        <pc:picChg chg="mod">
          <ac:chgData name="French, Amanda D" userId="a2e7e06c-6324-48a3-a53b-274bdad0687f" providerId="ADAL" clId="{EA58C1BB-B26E-4A58-846C-27F28C7256D2}" dt="2022-06-03T19:43:42.307" v="2220"/>
          <ac:picMkLst>
            <pc:docMk/>
            <pc:sldMk cId="3338273712" sldId="290"/>
            <ac:picMk id="29" creationId="{9D7C4536-B6EB-4927-A322-41E79FACE86D}"/>
          </ac:picMkLst>
        </pc:picChg>
        <pc:picChg chg="mod">
          <ac:chgData name="French, Amanda D" userId="a2e7e06c-6324-48a3-a53b-274bdad0687f" providerId="ADAL" clId="{EA58C1BB-B26E-4A58-846C-27F28C7256D2}" dt="2022-06-06T16:49:40.257" v="4720" actId="1076"/>
          <ac:picMkLst>
            <pc:docMk/>
            <pc:sldMk cId="3338273712" sldId="290"/>
            <ac:picMk id="3077" creationId="{FF0FF589-45E5-4CAC-A0A4-B9DAE0DE969A}"/>
          </ac:picMkLst>
        </pc:picChg>
        <pc:picChg chg="del mod">
          <ac:chgData name="French, Amanda D" userId="a2e7e06c-6324-48a3-a53b-274bdad0687f" providerId="ADAL" clId="{EA58C1BB-B26E-4A58-846C-27F28C7256D2}" dt="2022-06-03T19:42:34.179" v="2201" actId="478"/>
          <ac:picMkLst>
            <pc:docMk/>
            <pc:sldMk cId="3338273712" sldId="290"/>
            <ac:picMk id="3079" creationId="{579B6D90-2D89-4890-8D32-5BA274D4938E}"/>
          </ac:picMkLst>
        </pc:picChg>
        <pc:picChg chg="del mod">
          <ac:chgData name="French, Amanda D" userId="a2e7e06c-6324-48a3-a53b-274bdad0687f" providerId="ADAL" clId="{EA58C1BB-B26E-4A58-846C-27F28C7256D2}" dt="2022-06-03T19:42:34.749" v="2202" actId="478"/>
          <ac:picMkLst>
            <pc:docMk/>
            <pc:sldMk cId="3338273712" sldId="290"/>
            <ac:picMk id="3081" creationId="{B5680460-17AB-4735-9AE3-79AF6E8B0A33}"/>
          </ac:picMkLst>
        </pc:picChg>
        <pc:cxnChg chg="mod">
          <ac:chgData name="French, Amanda D" userId="a2e7e06c-6324-48a3-a53b-274bdad0687f" providerId="ADAL" clId="{EA58C1BB-B26E-4A58-846C-27F28C7256D2}" dt="2022-06-03T19:43:22.944" v="2215"/>
          <ac:cxnSpMkLst>
            <pc:docMk/>
            <pc:sldMk cId="3338273712" sldId="290"/>
            <ac:cxnSpMk id="22" creationId="{B3F52385-DBF8-4242-A080-720A84D0D174}"/>
          </ac:cxnSpMkLst>
        </pc:cxnChg>
        <pc:cxnChg chg="mod">
          <ac:chgData name="French, Amanda D" userId="a2e7e06c-6324-48a3-a53b-274bdad0687f" providerId="ADAL" clId="{EA58C1BB-B26E-4A58-846C-27F28C7256D2}" dt="2022-06-03T19:43:22.944" v="2215"/>
          <ac:cxnSpMkLst>
            <pc:docMk/>
            <pc:sldMk cId="3338273712" sldId="290"/>
            <ac:cxnSpMk id="23" creationId="{EF299117-6B99-414B-9FD5-775CECEA761A}"/>
          </ac:cxnSpMkLst>
        </pc:cxnChg>
        <pc:cxnChg chg="mod">
          <ac:chgData name="French, Amanda D" userId="a2e7e06c-6324-48a3-a53b-274bdad0687f" providerId="ADAL" clId="{EA58C1BB-B26E-4A58-846C-27F28C7256D2}" dt="2022-06-03T19:43:22.944" v="2215"/>
          <ac:cxnSpMkLst>
            <pc:docMk/>
            <pc:sldMk cId="3338273712" sldId="290"/>
            <ac:cxnSpMk id="24" creationId="{AA9E2A83-09C9-44AA-B1B9-BB669FF07E77}"/>
          </ac:cxnSpMkLst>
        </pc:cxnChg>
        <pc:cxnChg chg="mod">
          <ac:chgData name="French, Amanda D" userId="a2e7e06c-6324-48a3-a53b-274bdad0687f" providerId="ADAL" clId="{EA58C1BB-B26E-4A58-846C-27F28C7256D2}" dt="2022-06-03T19:43:22.944" v="2215"/>
          <ac:cxnSpMkLst>
            <pc:docMk/>
            <pc:sldMk cId="3338273712" sldId="290"/>
            <ac:cxnSpMk id="25" creationId="{1EA7FD18-6CF6-4366-9E16-AFD5571BC878}"/>
          </ac:cxnSpMkLst>
        </pc:cxnChg>
        <pc:cxnChg chg="del mod">
          <ac:chgData name="French, Amanda D" userId="a2e7e06c-6324-48a3-a53b-274bdad0687f" providerId="ADAL" clId="{EA58C1BB-B26E-4A58-846C-27F28C7256D2}" dt="2022-06-03T19:48:00.726" v="2287" actId="478"/>
          <ac:cxnSpMkLst>
            <pc:docMk/>
            <pc:sldMk cId="3338273712" sldId="290"/>
            <ac:cxnSpMk id="30" creationId="{1C6926D5-7DBC-4C63-A107-3B35296EB7F8}"/>
          </ac:cxnSpMkLst>
        </pc:cxnChg>
        <pc:cxnChg chg="mod">
          <ac:chgData name="French, Amanda D" userId="a2e7e06c-6324-48a3-a53b-274bdad0687f" providerId="ADAL" clId="{EA58C1BB-B26E-4A58-846C-27F28C7256D2}" dt="2022-06-03T19:44:02.130" v="2223" actId="1582"/>
          <ac:cxnSpMkLst>
            <pc:docMk/>
            <pc:sldMk cId="3338273712" sldId="290"/>
            <ac:cxnSpMk id="31" creationId="{25C11081-43E6-46ED-BF5C-57B5349A30F5}"/>
          </ac:cxnSpMkLst>
        </pc:cxnChg>
        <pc:cxnChg chg="mod">
          <ac:chgData name="French, Amanda D" userId="a2e7e06c-6324-48a3-a53b-274bdad0687f" providerId="ADAL" clId="{EA58C1BB-B26E-4A58-846C-27F28C7256D2}" dt="2022-06-03T19:44:02.130" v="2223" actId="1582"/>
          <ac:cxnSpMkLst>
            <pc:docMk/>
            <pc:sldMk cId="3338273712" sldId="290"/>
            <ac:cxnSpMk id="32" creationId="{E2F85FE9-D4AD-47FF-957C-5A7FDBDE93B7}"/>
          </ac:cxnSpMkLst>
        </pc:cxnChg>
        <pc:cxnChg chg="del mod">
          <ac:chgData name="French, Amanda D" userId="a2e7e06c-6324-48a3-a53b-274bdad0687f" providerId="ADAL" clId="{EA58C1BB-B26E-4A58-846C-27F28C7256D2}" dt="2022-06-03T19:48:03.959" v="2288" actId="478"/>
          <ac:cxnSpMkLst>
            <pc:docMk/>
            <pc:sldMk cId="3338273712" sldId="290"/>
            <ac:cxnSpMk id="33" creationId="{0B47C456-2E66-4883-AFF2-BB2752BC4BE8}"/>
          </ac:cxnSpMkLst>
        </pc:cxnChg>
        <pc:cxnChg chg="add mod">
          <ac:chgData name="French, Amanda D" userId="a2e7e06c-6324-48a3-a53b-274bdad0687f" providerId="ADAL" clId="{EA58C1BB-B26E-4A58-846C-27F28C7256D2}" dt="2022-06-07T15:03:56.754" v="6981" actId="1076"/>
          <ac:cxnSpMkLst>
            <pc:docMk/>
            <pc:sldMk cId="3338273712" sldId="290"/>
            <ac:cxnSpMk id="40" creationId="{5ED42274-B2C2-48B0-818D-AE35D614A2F0}"/>
          </ac:cxnSpMkLst>
        </pc:cxnChg>
        <pc:cxnChg chg="add mod">
          <ac:chgData name="French, Amanda D" userId="a2e7e06c-6324-48a3-a53b-274bdad0687f" providerId="ADAL" clId="{EA58C1BB-B26E-4A58-846C-27F28C7256D2}" dt="2022-06-07T15:04:04.307" v="6983" actId="1076"/>
          <ac:cxnSpMkLst>
            <pc:docMk/>
            <pc:sldMk cId="3338273712" sldId="290"/>
            <ac:cxnSpMk id="41" creationId="{779099A9-2C4C-4C0A-A47D-D17DFF0D29CB}"/>
          </ac:cxnSpMkLst>
        </pc:cxnChg>
      </pc:sldChg>
      <pc:sldChg chg="addSp delSp modSp mod delAnim modAnim">
        <pc:chgData name="French, Amanda D" userId="a2e7e06c-6324-48a3-a53b-274bdad0687f" providerId="ADAL" clId="{EA58C1BB-B26E-4A58-846C-27F28C7256D2}" dt="2022-06-15T04:51:32.743" v="7267" actId="20577"/>
        <pc:sldMkLst>
          <pc:docMk/>
          <pc:sldMk cId="2654900453" sldId="291"/>
        </pc:sldMkLst>
        <pc:spChg chg="mod">
          <ac:chgData name="French, Amanda D" userId="a2e7e06c-6324-48a3-a53b-274bdad0687f" providerId="ADAL" clId="{EA58C1BB-B26E-4A58-846C-27F28C7256D2}" dt="2022-06-15T04:51:32.743" v="7267" actId="20577"/>
          <ac:spMkLst>
            <pc:docMk/>
            <pc:sldMk cId="2654900453" sldId="291"/>
            <ac:spMk id="3" creationId="{F96E3526-F68E-497D-8090-EB1E6F14C0A2}"/>
          </ac:spMkLst>
        </pc:spChg>
        <pc:spChg chg="del">
          <ac:chgData name="French, Amanda D" userId="a2e7e06c-6324-48a3-a53b-274bdad0687f" providerId="ADAL" clId="{EA58C1BB-B26E-4A58-846C-27F28C7256D2}" dt="2022-06-06T15:30:29.641" v="3583" actId="478"/>
          <ac:spMkLst>
            <pc:docMk/>
            <pc:sldMk cId="2654900453" sldId="291"/>
            <ac:spMk id="4" creationId="{26EDA493-08AB-4910-83F9-85AF2DEB999D}"/>
          </ac:spMkLst>
        </pc:spChg>
        <pc:spChg chg="add mod">
          <ac:chgData name="French, Amanda D" userId="a2e7e06c-6324-48a3-a53b-274bdad0687f" providerId="ADAL" clId="{EA58C1BB-B26E-4A58-846C-27F28C7256D2}" dt="2022-06-06T16:08:09.516" v="4249" actId="1076"/>
          <ac:spMkLst>
            <pc:docMk/>
            <pc:sldMk cId="2654900453" sldId="291"/>
            <ac:spMk id="8" creationId="{455F731C-743D-45F5-AEBA-7376777CA435}"/>
          </ac:spMkLst>
        </pc:spChg>
        <pc:spChg chg="add mod">
          <ac:chgData name="French, Amanda D" userId="a2e7e06c-6324-48a3-a53b-274bdad0687f" providerId="ADAL" clId="{EA58C1BB-B26E-4A58-846C-27F28C7256D2}" dt="2022-06-09T03:20:08.621" v="7157" actId="164"/>
          <ac:spMkLst>
            <pc:docMk/>
            <pc:sldMk cId="2654900453" sldId="291"/>
            <ac:spMk id="13" creationId="{D5F19094-7B4E-41B7-B08E-2D13DFB17412}"/>
          </ac:spMkLst>
        </pc:spChg>
        <pc:spChg chg="add del">
          <ac:chgData name="French, Amanda D" userId="a2e7e06c-6324-48a3-a53b-274bdad0687f" providerId="ADAL" clId="{EA58C1BB-B26E-4A58-846C-27F28C7256D2}" dt="2022-06-06T16:05:50.543" v="4246" actId="478"/>
          <ac:spMkLst>
            <pc:docMk/>
            <pc:sldMk cId="2654900453" sldId="291"/>
            <ac:spMk id="19" creationId="{987C2715-678B-4DB8-9700-F1281C804BD1}"/>
          </ac:spMkLst>
        </pc:spChg>
        <pc:spChg chg="add mod">
          <ac:chgData name="French, Amanda D" userId="a2e7e06c-6324-48a3-a53b-274bdad0687f" providerId="ADAL" clId="{EA58C1BB-B26E-4A58-846C-27F28C7256D2}" dt="2022-06-06T16:40:30.310" v="4623" actId="1036"/>
          <ac:spMkLst>
            <pc:docMk/>
            <pc:sldMk cId="2654900453" sldId="291"/>
            <ac:spMk id="22" creationId="{DDE58ED1-8B3D-4770-8A54-BE1C550EC3E9}"/>
          </ac:spMkLst>
        </pc:spChg>
        <pc:spChg chg="add mod">
          <ac:chgData name="French, Amanda D" userId="a2e7e06c-6324-48a3-a53b-274bdad0687f" providerId="ADAL" clId="{EA58C1BB-B26E-4A58-846C-27F28C7256D2}" dt="2022-06-06T16:40:30.310" v="4623" actId="1036"/>
          <ac:spMkLst>
            <pc:docMk/>
            <pc:sldMk cId="2654900453" sldId="291"/>
            <ac:spMk id="23" creationId="{5DF49897-FA50-45A3-A216-C165D7DD3845}"/>
          </ac:spMkLst>
        </pc:spChg>
        <pc:spChg chg="add mod">
          <ac:chgData name="French, Amanda D" userId="a2e7e06c-6324-48a3-a53b-274bdad0687f" providerId="ADAL" clId="{EA58C1BB-B26E-4A58-846C-27F28C7256D2}" dt="2022-06-06T17:31:40.296" v="6959"/>
          <ac:spMkLst>
            <pc:docMk/>
            <pc:sldMk cId="2654900453" sldId="291"/>
            <ac:spMk id="24" creationId="{4C2DA2C0-8D38-412B-8D7C-E57D3925F798}"/>
          </ac:spMkLst>
        </pc:spChg>
        <pc:grpChg chg="add mod">
          <ac:chgData name="French, Amanda D" userId="a2e7e06c-6324-48a3-a53b-274bdad0687f" providerId="ADAL" clId="{EA58C1BB-B26E-4A58-846C-27F28C7256D2}" dt="2022-06-09T03:20:08.621" v="7157" actId="164"/>
          <ac:grpSpMkLst>
            <pc:docMk/>
            <pc:sldMk cId="2654900453" sldId="291"/>
            <ac:grpSpMk id="4" creationId="{1E246942-F79D-4430-BD32-C4443B3EA52D}"/>
          </ac:grpSpMkLst>
        </pc:grpChg>
        <pc:graphicFrameChg chg="add del mod">
          <ac:chgData name="French, Amanda D" userId="a2e7e06c-6324-48a3-a53b-274bdad0687f" providerId="ADAL" clId="{EA58C1BB-B26E-4A58-846C-27F28C7256D2}" dt="2022-06-06T20:55:42.683" v="6961" actId="478"/>
          <ac:graphicFrameMkLst>
            <pc:docMk/>
            <pc:sldMk cId="2654900453" sldId="291"/>
            <ac:graphicFrameMk id="9" creationId="{0B8FDE02-6E92-4454-BBD1-D1F61D6C1709}"/>
          </ac:graphicFrameMkLst>
        </pc:graphicFrameChg>
        <pc:graphicFrameChg chg="add mod">
          <ac:chgData name="French, Amanda D" userId="a2e7e06c-6324-48a3-a53b-274bdad0687f" providerId="ADAL" clId="{EA58C1BB-B26E-4A58-846C-27F28C7256D2}" dt="2022-06-09T03:20:08.621" v="7157" actId="164"/>
          <ac:graphicFrameMkLst>
            <pc:docMk/>
            <pc:sldMk cId="2654900453" sldId="291"/>
            <ac:graphicFrameMk id="25" creationId="{0B8FDE02-6E92-4454-BBD1-D1F61D6C1709}"/>
          </ac:graphicFrameMkLst>
        </pc:graphicFrameChg>
        <pc:picChg chg="add del mod modCrop">
          <ac:chgData name="French, Amanda D" userId="a2e7e06c-6324-48a3-a53b-274bdad0687f" providerId="ADAL" clId="{EA58C1BB-B26E-4A58-846C-27F28C7256D2}" dt="2022-06-06T16:05:39.852" v="4242" actId="478"/>
          <ac:picMkLst>
            <pc:docMk/>
            <pc:sldMk cId="2654900453" sldId="291"/>
            <ac:picMk id="7" creationId="{7EB9E814-3DA0-4EC2-A872-C28CCEF4CE8C}"/>
          </ac:picMkLst>
        </pc:picChg>
        <pc:picChg chg="add del mod modCrop">
          <ac:chgData name="French, Amanda D" userId="a2e7e06c-6324-48a3-a53b-274bdad0687f" providerId="ADAL" clId="{EA58C1BB-B26E-4A58-846C-27F28C7256D2}" dt="2022-06-06T16:05:40.382" v="4243" actId="478"/>
          <ac:picMkLst>
            <pc:docMk/>
            <pc:sldMk cId="2654900453" sldId="291"/>
            <ac:picMk id="15" creationId="{4453D8BA-AC5C-4D68-AC60-019EBEFBE9A9}"/>
          </ac:picMkLst>
        </pc:picChg>
        <pc:picChg chg="add del mod modCrop">
          <ac:chgData name="French, Amanda D" userId="a2e7e06c-6324-48a3-a53b-274bdad0687f" providerId="ADAL" clId="{EA58C1BB-B26E-4A58-846C-27F28C7256D2}" dt="2022-06-06T16:05:40.812" v="4244" actId="478"/>
          <ac:picMkLst>
            <pc:docMk/>
            <pc:sldMk cId="2654900453" sldId="291"/>
            <ac:picMk id="17" creationId="{F1EF3068-A2DC-4D27-A5E5-4D021B577961}"/>
          </ac:picMkLst>
        </pc:picChg>
        <pc:picChg chg="add mod">
          <ac:chgData name="French, Amanda D" userId="a2e7e06c-6324-48a3-a53b-274bdad0687f" providerId="ADAL" clId="{EA58C1BB-B26E-4A58-846C-27F28C7256D2}" dt="2022-06-06T16:06:25.860" v="4248" actId="1076"/>
          <ac:picMkLst>
            <pc:docMk/>
            <pc:sldMk cId="2654900453" sldId="291"/>
            <ac:picMk id="21" creationId="{D44EECE4-55C9-468F-9240-F962CDEE9160}"/>
          </ac:picMkLst>
        </pc:picChg>
        <pc:cxnChg chg="add mod">
          <ac:chgData name="French, Amanda D" userId="a2e7e06c-6324-48a3-a53b-274bdad0687f" providerId="ADAL" clId="{EA58C1BB-B26E-4A58-846C-27F28C7256D2}" dt="2022-06-09T03:20:08.621" v="7157" actId="164"/>
          <ac:cxnSpMkLst>
            <pc:docMk/>
            <pc:sldMk cId="2654900453" sldId="291"/>
            <ac:cxnSpMk id="10" creationId="{8C423057-6B4E-43E0-B7F7-1F3F5F44727D}"/>
          </ac:cxnSpMkLst>
        </pc:cxnChg>
        <pc:cxnChg chg="add del mod">
          <ac:chgData name="French, Amanda D" userId="a2e7e06c-6324-48a3-a53b-274bdad0687f" providerId="ADAL" clId="{EA58C1BB-B26E-4A58-846C-27F28C7256D2}" dt="2022-06-06T21:00:57.703" v="6974" actId="478"/>
          <ac:cxnSpMkLst>
            <pc:docMk/>
            <pc:sldMk cId="2654900453" sldId="291"/>
            <ac:cxnSpMk id="26" creationId="{D08147C0-260E-4A37-BBDE-5C44A2454D9B}"/>
          </ac:cxnSpMkLst>
        </pc:cxnChg>
        <pc:cxnChg chg="add del">
          <ac:chgData name="French, Amanda D" userId="a2e7e06c-6324-48a3-a53b-274bdad0687f" providerId="ADAL" clId="{EA58C1BB-B26E-4A58-846C-27F28C7256D2}" dt="2022-06-06T21:01:17.349" v="6976" actId="478"/>
          <ac:cxnSpMkLst>
            <pc:docMk/>
            <pc:sldMk cId="2654900453" sldId="291"/>
            <ac:cxnSpMk id="28" creationId="{DEBC3F17-DB4F-4C3E-BBE7-4A7135718CF7}"/>
          </ac:cxnSpMkLst>
        </pc:cxnChg>
        <pc:cxnChg chg="add mod">
          <ac:chgData name="French, Amanda D" userId="a2e7e06c-6324-48a3-a53b-274bdad0687f" providerId="ADAL" clId="{EA58C1BB-B26E-4A58-846C-27F28C7256D2}" dt="2022-06-09T03:20:08.621" v="7157" actId="164"/>
          <ac:cxnSpMkLst>
            <pc:docMk/>
            <pc:sldMk cId="2654900453" sldId="291"/>
            <ac:cxnSpMk id="29" creationId="{39E48F12-C958-4698-BC1E-56CF9B57A52D}"/>
          </ac:cxnSpMkLst>
        </pc:cxnChg>
      </pc:sldChg>
      <pc:sldChg chg="addSp delSp modSp mod delAnim modAnim modNotesTx">
        <pc:chgData name="French, Amanda D" userId="a2e7e06c-6324-48a3-a53b-274bdad0687f" providerId="ADAL" clId="{EA58C1BB-B26E-4A58-846C-27F28C7256D2}" dt="2022-06-15T04:51:27.506" v="7265" actId="20577"/>
        <pc:sldMkLst>
          <pc:docMk/>
          <pc:sldMk cId="557005640" sldId="293"/>
        </pc:sldMkLst>
        <pc:spChg chg="mod">
          <ac:chgData name="French, Amanda D" userId="a2e7e06c-6324-48a3-a53b-274bdad0687f" providerId="ADAL" clId="{EA58C1BB-B26E-4A58-846C-27F28C7256D2}" dt="2022-06-15T04:51:27.506" v="7265" actId="20577"/>
          <ac:spMkLst>
            <pc:docMk/>
            <pc:sldMk cId="557005640" sldId="293"/>
            <ac:spMk id="3" creationId="{F96E3526-F68E-497D-8090-EB1E6F14C0A2}"/>
          </ac:spMkLst>
        </pc:spChg>
        <pc:spChg chg="del">
          <ac:chgData name="French, Amanda D" userId="a2e7e06c-6324-48a3-a53b-274bdad0687f" providerId="ADAL" clId="{EA58C1BB-B26E-4A58-846C-27F28C7256D2}" dt="2022-06-06T15:39:51.088" v="3789" actId="478"/>
          <ac:spMkLst>
            <pc:docMk/>
            <pc:sldMk cId="557005640" sldId="293"/>
            <ac:spMk id="4" creationId="{26EDA493-08AB-4910-83F9-85AF2DEB999D}"/>
          </ac:spMkLst>
        </pc:spChg>
        <pc:spChg chg="add del mod">
          <ac:chgData name="French, Amanda D" userId="a2e7e06c-6324-48a3-a53b-274bdad0687f" providerId="ADAL" clId="{EA58C1BB-B26E-4A58-846C-27F28C7256D2}" dt="2022-06-06T16:34:09.644" v="4568" actId="478"/>
          <ac:spMkLst>
            <pc:docMk/>
            <pc:sldMk cId="557005640" sldId="293"/>
            <ac:spMk id="5" creationId="{DFEBA3B6-E854-4CBB-B651-83DE5E94A8D4}"/>
          </ac:spMkLst>
        </pc:spChg>
        <pc:spChg chg="add del mod">
          <ac:chgData name="French, Amanda D" userId="a2e7e06c-6324-48a3-a53b-274bdad0687f" providerId="ADAL" clId="{EA58C1BB-B26E-4A58-846C-27F28C7256D2}" dt="2022-06-06T16:25:13.384" v="4447"/>
          <ac:spMkLst>
            <pc:docMk/>
            <pc:sldMk cId="557005640" sldId="293"/>
            <ac:spMk id="11" creationId="{423564D4-A7A4-4EC8-9318-62F6CA8C8086}"/>
          </ac:spMkLst>
        </pc:spChg>
        <pc:spChg chg="add del">
          <ac:chgData name="French, Amanda D" userId="a2e7e06c-6324-48a3-a53b-274bdad0687f" providerId="ADAL" clId="{EA58C1BB-B26E-4A58-846C-27F28C7256D2}" dt="2022-06-06T16:34:25.252" v="4570" actId="22"/>
          <ac:spMkLst>
            <pc:docMk/>
            <pc:sldMk cId="557005640" sldId="293"/>
            <ac:spMk id="14" creationId="{CE5FCEF1-2197-4678-82CB-7817588F42EE}"/>
          </ac:spMkLst>
        </pc:spChg>
        <pc:spChg chg="mod">
          <ac:chgData name="French, Amanda D" userId="a2e7e06c-6324-48a3-a53b-274bdad0687f" providerId="ADAL" clId="{EA58C1BB-B26E-4A58-846C-27F28C7256D2}" dt="2022-06-06T16:35:17.877" v="4573" actId="14100"/>
          <ac:spMkLst>
            <pc:docMk/>
            <pc:sldMk cId="557005640" sldId="293"/>
            <ac:spMk id="16" creationId="{83D7D47E-0340-469D-996A-BAAA33B1C013}"/>
          </ac:spMkLst>
        </pc:spChg>
        <pc:spChg chg="mod">
          <ac:chgData name="French, Amanda D" userId="a2e7e06c-6324-48a3-a53b-274bdad0687f" providerId="ADAL" clId="{EA58C1BB-B26E-4A58-846C-27F28C7256D2}" dt="2022-06-06T16:35:17.877" v="4573" actId="14100"/>
          <ac:spMkLst>
            <pc:docMk/>
            <pc:sldMk cId="557005640" sldId="293"/>
            <ac:spMk id="19" creationId="{3D6D8975-7CC3-4743-83D9-CD55CA7AD82D}"/>
          </ac:spMkLst>
        </pc:spChg>
        <pc:spChg chg="mod">
          <ac:chgData name="French, Amanda D" userId="a2e7e06c-6324-48a3-a53b-274bdad0687f" providerId="ADAL" clId="{EA58C1BB-B26E-4A58-846C-27F28C7256D2}" dt="2022-06-06T16:35:17.877" v="4573" actId="14100"/>
          <ac:spMkLst>
            <pc:docMk/>
            <pc:sldMk cId="557005640" sldId="293"/>
            <ac:spMk id="20" creationId="{D20408CA-6F27-4AED-9392-D7577A4E38C1}"/>
          </ac:spMkLst>
        </pc:spChg>
        <pc:spChg chg="mod">
          <ac:chgData name="French, Amanda D" userId="a2e7e06c-6324-48a3-a53b-274bdad0687f" providerId="ADAL" clId="{EA58C1BB-B26E-4A58-846C-27F28C7256D2}" dt="2022-06-06T16:35:17.877" v="4573" actId="14100"/>
          <ac:spMkLst>
            <pc:docMk/>
            <pc:sldMk cId="557005640" sldId="293"/>
            <ac:spMk id="21" creationId="{9164889A-8D0C-45F4-9A2B-12810DDC927D}"/>
          </ac:spMkLst>
        </pc:spChg>
        <pc:spChg chg="mod">
          <ac:chgData name="French, Amanda D" userId="a2e7e06c-6324-48a3-a53b-274bdad0687f" providerId="ADAL" clId="{EA58C1BB-B26E-4A58-846C-27F28C7256D2}" dt="2022-06-06T16:35:17.877" v="4573" actId="14100"/>
          <ac:spMkLst>
            <pc:docMk/>
            <pc:sldMk cId="557005640" sldId="293"/>
            <ac:spMk id="22" creationId="{0D706A25-4BB1-446C-85A4-5C295FA1B0A6}"/>
          </ac:spMkLst>
        </pc:spChg>
        <pc:spChg chg="mod">
          <ac:chgData name="French, Amanda D" userId="a2e7e06c-6324-48a3-a53b-274bdad0687f" providerId="ADAL" clId="{EA58C1BB-B26E-4A58-846C-27F28C7256D2}" dt="2022-06-06T16:35:17.877" v="4573" actId="14100"/>
          <ac:spMkLst>
            <pc:docMk/>
            <pc:sldMk cId="557005640" sldId="293"/>
            <ac:spMk id="23" creationId="{64FEDCC9-596C-4CE8-9EBF-E9EFF33D3B92}"/>
          </ac:spMkLst>
        </pc:spChg>
        <pc:spChg chg="mod">
          <ac:chgData name="French, Amanda D" userId="a2e7e06c-6324-48a3-a53b-274bdad0687f" providerId="ADAL" clId="{EA58C1BB-B26E-4A58-846C-27F28C7256D2}" dt="2022-06-06T16:35:17.877" v="4573" actId="14100"/>
          <ac:spMkLst>
            <pc:docMk/>
            <pc:sldMk cId="557005640" sldId="293"/>
            <ac:spMk id="24" creationId="{9A0A1E92-AA7C-4BC3-9CBC-3158695532B4}"/>
          </ac:spMkLst>
        </pc:spChg>
        <pc:spChg chg="mod">
          <ac:chgData name="French, Amanda D" userId="a2e7e06c-6324-48a3-a53b-274bdad0687f" providerId="ADAL" clId="{EA58C1BB-B26E-4A58-846C-27F28C7256D2}" dt="2022-06-06T16:35:17.877" v="4573" actId="14100"/>
          <ac:spMkLst>
            <pc:docMk/>
            <pc:sldMk cId="557005640" sldId="293"/>
            <ac:spMk id="25" creationId="{4A621A19-E801-4530-A109-71BEBB5E092E}"/>
          </ac:spMkLst>
        </pc:spChg>
        <pc:spChg chg="mod">
          <ac:chgData name="French, Amanda D" userId="a2e7e06c-6324-48a3-a53b-274bdad0687f" providerId="ADAL" clId="{EA58C1BB-B26E-4A58-846C-27F28C7256D2}" dt="2022-06-06T16:35:17.877" v="4573" actId="14100"/>
          <ac:spMkLst>
            <pc:docMk/>
            <pc:sldMk cId="557005640" sldId="293"/>
            <ac:spMk id="26" creationId="{2A1BC196-D2D4-4823-90AC-16D1662532ED}"/>
          </ac:spMkLst>
        </pc:spChg>
        <pc:spChg chg="mod">
          <ac:chgData name="French, Amanda D" userId="a2e7e06c-6324-48a3-a53b-274bdad0687f" providerId="ADAL" clId="{EA58C1BB-B26E-4A58-846C-27F28C7256D2}" dt="2022-06-06T16:35:17.877" v="4573" actId="14100"/>
          <ac:spMkLst>
            <pc:docMk/>
            <pc:sldMk cId="557005640" sldId="293"/>
            <ac:spMk id="29" creationId="{EB2D5365-D2A8-4298-AD97-E123B711D63C}"/>
          </ac:spMkLst>
        </pc:spChg>
        <pc:spChg chg="mod">
          <ac:chgData name="French, Amanda D" userId="a2e7e06c-6324-48a3-a53b-274bdad0687f" providerId="ADAL" clId="{EA58C1BB-B26E-4A58-846C-27F28C7256D2}" dt="2022-06-06T16:35:17.877" v="4573" actId="14100"/>
          <ac:spMkLst>
            <pc:docMk/>
            <pc:sldMk cId="557005640" sldId="293"/>
            <ac:spMk id="30" creationId="{4A3BF298-9201-4B7E-9D3D-971D93E6D327}"/>
          </ac:spMkLst>
        </pc:spChg>
        <pc:spChg chg="mod">
          <ac:chgData name="French, Amanda D" userId="a2e7e06c-6324-48a3-a53b-274bdad0687f" providerId="ADAL" clId="{EA58C1BB-B26E-4A58-846C-27F28C7256D2}" dt="2022-06-06T16:35:17.877" v="4573" actId="14100"/>
          <ac:spMkLst>
            <pc:docMk/>
            <pc:sldMk cId="557005640" sldId="293"/>
            <ac:spMk id="31" creationId="{8147F248-EA31-42E5-B189-962A9B645ADC}"/>
          </ac:spMkLst>
        </pc:spChg>
        <pc:spChg chg="mod">
          <ac:chgData name="French, Amanda D" userId="a2e7e06c-6324-48a3-a53b-274bdad0687f" providerId="ADAL" clId="{EA58C1BB-B26E-4A58-846C-27F28C7256D2}" dt="2022-06-06T16:35:17.877" v="4573" actId="14100"/>
          <ac:spMkLst>
            <pc:docMk/>
            <pc:sldMk cId="557005640" sldId="293"/>
            <ac:spMk id="33" creationId="{26EDD0BC-7CD7-4E69-9925-D2CEBA8B83F9}"/>
          </ac:spMkLst>
        </pc:spChg>
        <pc:spChg chg="mod">
          <ac:chgData name="French, Amanda D" userId="a2e7e06c-6324-48a3-a53b-274bdad0687f" providerId="ADAL" clId="{EA58C1BB-B26E-4A58-846C-27F28C7256D2}" dt="2022-06-06T16:35:17.877" v="4573" actId="14100"/>
          <ac:spMkLst>
            <pc:docMk/>
            <pc:sldMk cId="557005640" sldId="293"/>
            <ac:spMk id="36" creationId="{B167E8CE-FBE3-4343-9EAE-3A2A1EA8EC70}"/>
          </ac:spMkLst>
        </pc:spChg>
        <pc:spChg chg="mod">
          <ac:chgData name="French, Amanda D" userId="a2e7e06c-6324-48a3-a53b-274bdad0687f" providerId="ADAL" clId="{EA58C1BB-B26E-4A58-846C-27F28C7256D2}" dt="2022-06-06T16:35:17.877" v="4573" actId="14100"/>
          <ac:spMkLst>
            <pc:docMk/>
            <pc:sldMk cId="557005640" sldId="293"/>
            <ac:spMk id="37" creationId="{4333A57A-2E9B-485F-8AB6-5E8EA122B6A2}"/>
          </ac:spMkLst>
        </pc:spChg>
        <pc:spChg chg="mod">
          <ac:chgData name="French, Amanda D" userId="a2e7e06c-6324-48a3-a53b-274bdad0687f" providerId="ADAL" clId="{EA58C1BB-B26E-4A58-846C-27F28C7256D2}" dt="2022-06-06T16:35:17.877" v="4573" actId="14100"/>
          <ac:spMkLst>
            <pc:docMk/>
            <pc:sldMk cId="557005640" sldId="293"/>
            <ac:spMk id="40" creationId="{85EEB881-E8E3-400E-9CC9-3903D658D445}"/>
          </ac:spMkLst>
        </pc:spChg>
        <pc:spChg chg="add del mod">
          <ac:chgData name="French, Amanda D" userId="a2e7e06c-6324-48a3-a53b-274bdad0687f" providerId="ADAL" clId="{EA58C1BB-B26E-4A58-846C-27F28C7256D2}" dt="2022-06-06T16:35:18.731" v="4574"/>
          <ac:spMkLst>
            <pc:docMk/>
            <pc:sldMk cId="557005640" sldId="293"/>
            <ac:spMk id="42" creationId="{2AD3106C-D92A-4194-8B31-EEEE87FD32DD}"/>
          </ac:spMkLst>
        </pc:spChg>
        <pc:spChg chg="add del mod">
          <ac:chgData name="French, Amanda D" userId="a2e7e06c-6324-48a3-a53b-274bdad0687f" providerId="ADAL" clId="{EA58C1BB-B26E-4A58-846C-27F28C7256D2}" dt="2022-06-06T16:35:18.731" v="4574"/>
          <ac:spMkLst>
            <pc:docMk/>
            <pc:sldMk cId="557005640" sldId="293"/>
            <ac:spMk id="43" creationId="{DF2F49AD-AE24-4869-B244-5E23B6E6971E}"/>
          </ac:spMkLst>
        </pc:spChg>
        <pc:spChg chg="add del mod">
          <ac:chgData name="French, Amanda D" userId="a2e7e06c-6324-48a3-a53b-274bdad0687f" providerId="ADAL" clId="{EA58C1BB-B26E-4A58-846C-27F28C7256D2}" dt="2022-06-06T16:35:18.731" v="4574"/>
          <ac:spMkLst>
            <pc:docMk/>
            <pc:sldMk cId="557005640" sldId="293"/>
            <ac:spMk id="44" creationId="{9AEFD23A-AD97-4F51-8277-845614EFCB8C}"/>
          </ac:spMkLst>
        </pc:spChg>
        <pc:spChg chg="mod">
          <ac:chgData name="French, Amanda D" userId="a2e7e06c-6324-48a3-a53b-274bdad0687f" providerId="ADAL" clId="{EA58C1BB-B26E-4A58-846C-27F28C7256D2}" dt="2022-06-06T16:36:07.812" v="4583" actId="14100"/>
          <ac:spMkLst>
            <pc:docMk/>
            <pc:sldMk cId="557005640" sldId="293"/>
            <ac:spMk id="47" creationId="{1A57B067-7C4A-4B1C-8E1E-81CCC2DD7A24}"/>
          </ac:spMkLst>
        </pc:spChg>
        <pc:spChg chg="mod">
          <ac:chgData name="French, Amanda D" userId="a2e7e06c-6324-48a3-a53b-274bdad0687f" providerId="ADAL" clId="{EA58C1BB-B26E-4A58-846C-27F28C7256D2}" dt="2022-06-06T16:36:07.812" v="4583" actId="14100"/>
          <ac:spMkLst>
            <pc:docMk/>
            <pc:sldMk cId="557005640" sldId="293"/>
            <ac:spMk id="50" creationId="{15BDCF1A-557E-4A71-9167-FAF916AD7D53}"/>
          </ac:spMkLst>
        </pc:spChg>
        <pc:spChg chg="mod">
          <ac:chgData name="French, Amanda D" userId="a2e7e06c-6324-48a3-a53b-274bdad0687f" providerId="ADAL" clId="{EA58C1BB-B26E-4A58-846C-27F28C7256D2}" dt="2022-06-06T16:36:07.812" v="4583" actId="14100"/>
          <ac:spMkLst>
            <pc:docMk/>
            <pc:sldMk cId="557005640" sldId="293"/>
            <ac:spMk id="51" creationId="{FE2F5307-ECC0-4C60-9BC4-190962861F7C}"/>
          </ac:spMkLst>
        </pc:spChg>
        <pc:spChg chg="mod">
          <ac:chgData name="French, Amanda D" userId="a2e7e06c-6324-48a3-a53b-274bdad0687f" providerId="ADAL" clId="{EA58C1BB-B26E-4A58-846C-27F28C7256D2}" dt="2022-06-06T16:36:07.812" v="4583" actId="14100"/>
          <ac:spMkLst>
            <pc:docMk/>
            <pc:sldMk cId="557005640" sldId="293"/>
            <ac:spMk id="52" creationId="{A2FF8D7D-D3C1-4D37-A89C-B987F64ADF4B}"/>
          </ac:spMkLst>
        </pc:spChg>
        <pc:spChg chg="mod">
          <ac:chgData name="French, Amanda D" userId="a2e7e06c-6324-48a3-a53b-274bdad0687f" providerId="ADAL" clId="{EA58C1BB-B26E-4A58-846C-27F28C7256D2}" dt="2022-06-06T16:36:07.812" v="4583" actId="14100"/>
          <ac:spMkLst>
            <pc:docMk/>
            <pc:sldMk cId="557005640" sldId="293"/>
            <ac:spMk id="53" creationId="{87D8AB51-27DC-43E4-B54B-5889F62655CE}"/>
          </ac:spMkLst>
        </pc:spChg>
        <pc:spChg chg="mod">
          <ac:chgData name="French, Amanda D" userId="a2e7e06c-6324-48a3-a53b-274bdad0687f" providerId="ADAL" clId="{EA58C1BB-B26E-4A58-846C-27F28C7256D2}" dt="2022-06-06T16:36:07.812" v="4583" actId="14100"/>
          <ac:spMkLst>
            <pc:docMk/>
            <pc:sldMk cId="557005640" sldId="293"/>
            <ac:spMk id="54" creationId="{18F9AA87-27F1-4FE2-B81C-90ECD8537D18}"/>
          </ac:spMkLst>
        </pc:spChg>
        <pc:spChg chg="mod">
          <ac:chgData name="French, Amanda D" userId="a2e7e06c-6324-48a3-a53b-274bdad0687f" providerId="ADAL" clId="{EA58C1BB-B26E-4A58-846C-27F28C7256D2}" dt="2022-06-06T16:36:07.812" v="4583" actId="14100"/>
          <ac:spMkLst>
            <pc:docMk/>
            <pc:sldMk cId="557005640" sldId="293"/>
            <ac:spMk id="55" creationId="{6C5FFCF5-B8C3-4953-A719-A7CC47A1879B}"/>
          </ac:spMkLst>
        </pc:spChg>
        <pc:spChg chg="mod">
          <ac:chgData name="French, Amanda D" userId="a2e7e06c-6324-48a3-a53b-274bdad0687f" providerId="ADAL" clId="{EA58C1BB-B26E-4A58-846C-27F28C7256D2}" dt="2022-06-06T16:36:07.812" v="4583" actId="14100"/>
          <ac:spMkLst>
            <pc:docMk/>
            <pc:sldMk cId="557005640" sldId="293"/>
            <ac:spMk id="56" creationId="{19D67881-F2DE-4119-97BE-1CA58945264D}"/>
          </ac:spMkLst>
        </pc:spChg>
        <pc:spChg chg="mod">
          <ac:chgData name="French, Amanda D" userId="a2e7e06c-6324-48a3-a53b-274bdad0687f" providerId="ADAL" clId="{EA58C1BB-B26E-4A58-846C-27F28C7256D2}" dt="2022-06-06T16:36:07.812" v="4583" actId="14100"/>
          <ac:spMkLst>
            <pc:docMk/>
            <pc:sldMk cId="557005640" sldId="293"/>
            <ac:spMk id="57" creationId="{89763A31-178D-4B05-BC93-83C2B3DA2D33}"/>
          </ac:spMkLst>
        </pc:spChg>
        <pc:spChg chg="mod">
          <ac:chgData name="French, Amanda D" userId="a2e7e06c-6324-48a3-a53b-274bdad0687f" providerId="ADAL" clId="{EA58C1BB-B26E-4A58-846C-27F28C7256D2}" dt="2022-06-06T16:35:52.666" v="4581" actId="404"/>
          <ac:spMkLst>
            <pc:docMk/>
            <pc:sldMk cId="557005640" sldId="293"/>
            <ac:spMk id="62" creationId="{BA47C073-7813-47ED-89FF-61A962BCC865}"/>
          </ac:spMkLst>
        </pc:spChg>
        <pc:spChg chg="mod">
          <ac:chgData name="French, Amanda D" userId="a2e7e06c-6324-48a3-a53b-274bdad0687f" providerId="ADAL" clId="{EA58C1BB-B26E-4A58-846C-27F28C7256D2}" dt="2022-06-06T16:35:52.666" v="4581" actId="404"/>
          <ac:spMkLst>
            <pc:docMk/>
            <pc:sldMk cId="557005640" sldId="293"/>
            <ac:spMk id="63" creationId="{437A8477-D3FB-41E5-B729-4FF40CFF66B0}"/>
          </ac:spMkLst>
        </pc:spChg>
        <pc:spChg chg="mod">
          <ac:chgData name="French, Amanda D" userId="a2e7e06c-6324-48a3-a53b-274bdad0687f" providerId="ADAL" clId="{EA58C1BB-B26E-4A58-846C-27F28C7256D2}" dt="2022-06-06T16:35:52.666" v="4581" actId="404"/>
          <ac:spMkLst>
            <pc:docMk/>
            <pc:sldMk cId="557005640" sldId="293"/>
            <ac:spMk id="64" creationId="{D55B00C6-9F9A-4B39-8FFD-126FEAB55C84}"/>
          </ac:spMkLst>
        </pc:spChg>
        <pc:spChg chg="mod">
          <ac:chgData name="French, Amanda D" userId="a2e7e06c-6324-48a3-a53b-274bdad0687f" providerId="ADAL" clId="{EA58C1BB-B26E-4A58-846C-27F28C7256D2}" dt="2022-06-06T16:35:52.666" v="4581" actId="404"/>
          <ac:spMkLst>
            <pc:docMk/>
            <pc:sldMk cId="557005640" sldId="293"/>
            <ac:spMk id="65" creationId="{6E28905B-EF38-4D72-8368-0E9A87C2B23F}"/>
          </ac:spMkLst>
        </pc:spChg>
        <pc:spChg chg="mod">
          <ac:chgData name="French, Amanda D" userId="a2e7e06c-6324-48a3-a53b-274bdad0687f" providerId="ADAL" clId="{EA58C1BB-B26E-4A58-846C-27F28C7256D2}" dt="2022-06-06T16:35:52.666" v="4581" actId="404"/>
          <ac:spMkLst>
            <pc:docMk/>
            <pc:sldMk cId="557005640" sldId="293"/>
            <ac:spMk id="68" creationId="{C0942C14-F404-4234-AD93-5E6F283157B7}"/>
          </ac:spMkLst>
        </pc:spChg>
        <pc:spChg chg="mod">
          <ac:chgData name="French, Amanda D" userId="a2e7e06c-6324-48a3-a53b-274bdad0687f" providerId="ADAL" clId="{EA58C1BB-B26E-4A58-846C-27F28C7256D2}" dt="2022-06-06T16:36:18.022" v="4588" actId="1076"/>
          <ac:spMkLst>
            <pc:docMk/>
            <pc:sldMk cId="557005640" sldId="293"/>
            <ac:spMk id="69" creationId="{1F914F9E-B47E-49B7-94D6-57EAD9E831C8}"/>
          </ac:spMkLst>
        </pc:spChg>
        <pc:spChg chg="mod">
          <ac:chgData name="French, Amanda D" userId="a2e7e06c-6324-48a3-a53b-274bdad0687f" providerId="ADAL" clId="{EA58C1BB-B26E-4A58-846C-27F28C7256D2}" dt="2022-06-06T16:36:15.853" v="4587" actId="1076"/>
          <ac:spMkLst>
            <pc:docMk/>
            <pc:sldMk cId="557005640" sldId="293"/>
            <ac:spMk id="70" creationId="{5AC64640-A8F5-4384-8920-FF9D4C290491}"/>
          </ac:spMkLst>
        </pc:spChg>
        <pc:spChg chg="mod">
          <ac:chgData name="French, Amanda D" userId="a2e7e06c-6324-48a3-a53b-274bdad0687f" providerId="ADAL" clId="{EA58C1BB-B26E-4A58-846C-27F28C7256D2}" dt="2022-06-06T16:36:20.496" v="4589" actId="1076"/>
          <ac:spMkLst>
            <pc:docMk/>
            <pc:sldMk cId="557005640" sldId="293"/>
            <ac:spMk id="72" creationId="{59D4BC5E-24EC-4878-BBDE-254C9989E5EB}"/>
          </ac:spMkLst>
        </pc:spChg>
        <pc:spChg chg="mod">
          <ac:chgData name="French, Amanda D" userId="a2e7e06c-6324-48a3-a53b-274bdad0687f" providerId="ADAL" clId="{EA58C1BB-B26E-4A58-846C-27F28C7256D2}" dt="2022-06-06T16:35:52.666" v="4581" actId="404"/>
          <ac:spMkLst>
            <pc:docMk/>
            <pc:sldMk cId="557005640" sldId="293"/>
            <ac:spMk id="75" creationId="{248F58FD-CBAB-4E63-AB2B-A43962F19D8E}"/>
          </ac:spMkLst>
        </pc:spChg>
        <pc:spChg chg="mod">
          <ac:chgData name="French, Amanda D" userId="a2e7e06c-6324-48a3-a53b-274bdad0687f" providerId="ADAL" clId="{EA58C1BB-B26E-4A58-846C-27F28C7256D2}" dt="2022-06-06T16:36:23.264" v="4590" actId="1076"/>
          <ac:spMkLst>
            <pc:docMk/>
            <pc:sldMk cId="557005640" sldId="293"/>
            <ac:spMk id="76" creationId="{94FEC4E3-19EB-4414-AA6B-ECEEC74D5A17}"/>
          </ac:spMkLst>
        </pc:spChg>
        <pc:spChg chg="mod">
          <ac:chgData name="French, Amanda D" userId="a2e7e06c-6324-48a3-a53b-274bdad0687f" providerId="ADAL" clId="{EA58C1BB-B26E-4A58-846C-27F28C7256D2}" dt="2022-06-06T16:35:52.666" v="4581" actId="404"/>
          <ac:spMkLst>
            <pc:docMk/>
            <pc:sldMk cId="557005640" sldId="293"/>
            <ac:spMk id="79" creationId="{BCC204B5-F099-42E8-B3D5-AC8AB329AD69}"/>
          </ac:spMkLst>
        </pc:spChg>
        <pc:spChg chg="add mod">
          <ac:chgData name="French, Amanda D" userId="a2e7e06c-6324-48a3-a53b-274bdad0687f" providerId="ADAL" clId="{EA58C1BB-B26E-4A58-846C-27F28C7256D2}" dt="2022-06-06T17:31:25.434" v="6958" actId="20577"/>
          <ac:spMkLst>
            <pc:docMk/>
            <pc:sldMk cId="557005640" sldId="293"/>
            <ac:spMk id="83" creationId="{9BEF41B2-A01D-4F7B-B017-EF3C74C7C8F9}"/>
          </ac:spMkLst>
        </pc:spChg>
        <pc:grpChg chg="add del mod">
          <ac:chgData name="French, Amanda D" userId="a2e7e06c-6324-48a3-a53b-274bdad0687f" providerId="ADAL" clId="{EA58C1BB-B26E-4A58-846C-27F28C7256D2}" dt="2022-06-06T16:35:18.731" v="4574"/>
          <ac:grpSpMkLst>
            <pc:docMk/>
            <pc:sldMk cId="557005640" sldId="293"/>
            <ac:grpSpMk id="15" creationId="{EA713A0D-D6E9-4659-A36A-A352317ED6E4}"/>
          </ac:grpSpMkLst>
        </pc:grpChg>
        <pc:grpChg chg="mod">
          <ac:chgData name="French, Amanda D" userId="a2e7e06c-6324-48a3-a53b-274bdad0687f" providerId="ADAL" clId="{EA58C1BB-B26E-4A58-846C-27F28C7256D2}" dt="2022-06-06T16:35:17.877" v="4573" actId="14100"/>
          <ac:grpSpMkLst>
            <pc:docMk/>
            <pc:sldMk cId="557005640" sldId="293"/>
            <ac:grpSpMk id="17" creationId="{8624FAE2-B61E-461E-8220-31CB573327FA}"/>
          </ac:grpSpMkLst>
        </pc:grpChg>
        <pc:grpChg chg="add del mod">
          <ac:chgData name="French, Amanda D" userId="a2e7e06c-6324-48a3-a53b-274bdad0687f" providerId="ADAL" clId="{EA58C1BB-B26E-4A58-846C-27F28C7256D2}" dt="2022-06-06T16:35:18.731" v="4574"/>
          <ac:grpSpMkLst>
            <pc:docMk/>
            <pc:sldMk cId="557005640" sldId="293"/>
            <ac:grpSpMk id="27" creationId="{4E6EDCC3-B5A3-4EDA-BF6B-2CBA201ED8BA}"/>
          </ac:grpSpMkLst>
        </pc:grpChg>
        <pc:grpChg chg="mod">
          <ac:chgData name="French, Amanda D" userId="a2e7e06c-6324-48a3-a53b-274bdad0687f" providerId="ADAL" clId="{EA58C1BB-B26E-4A58-846C-27F28C7256D2}" dt="2022-06-06T16:35:17.877" v="4573" actId="14100"/>
          <ac:grpSpMkLst>
            <pc:docMk/>
            <pc:sldMk cId="557005640" sldId="293"/>
            <ac:grpSpMk id="28" creationId="{711C8D19-7C23-4120-98EA-C72801BB6D6C}"/>
          </ac:grpSpMkLst>
        </pc:grpChg>
        <pc:grpChg chg="add del mod">
          <ac:chgData name="French, Amanda D" userId="a2e7e06c-6324-48a3-a53b-274bdad0687f" providerId="ADAL" clId="{EA58C1BB-B26E-4A58-846C-27F28C7256D2}" dt="2022-06-06T16:35:18.731" v="4574"/>
          <ac:grpSpMkLst>
            <pc:docMk/>
            <pc:sldMk cId="557005640" sldId="293"/>
            <ac:grpSpMk id="34" creationId="{1D19E56C-29D0-46F5-8214-429315EB48FF}"/>
          </ac:grpSpMkLst>
        </pc:grpChg>
        <pc:grpChg chg="mod">
          <ac:chgData name="French, Amanda D" userId="a2e7e06c-6324-48a3-a53b-274bdad0687f" providerId="ADAL" clId="{EA58C1BB-B26E-4A58-846C-27F28C7256D2}" dt="2022-06-06T16:35:17.877" v="4573" actId="14100"/>
          <ac:grpSpMkLst>
            <pc:docMk/>
            <pc:sldMk cId="557005640" sldId="293"/>
            <ac:grpSpMk id="35" creationId="{C83841B5-DF38-421A-950F-0E6B1225A26E}"/>
          </ac:grpSpMkLst>
        </pc:grpChg>
        <pc:grpChg chg="add del mod">
          <ac:chgData name="French, Amanda D" userId="a2e7e06c-6324-48a3-a53b-274bdad0687f" providerId="ADAL" clId="{EA58C1BB-B26E-4A58-846C-27F28C7256D2}" dt="2022-06-06T16:35:18.731" v="4574"/>
          <ac:grpSpMkLst>
            <pc:docMk/>
            <pc:sldMk cId="557005640" sldId="293"/>
            <ac:grpSpMk id="39" creationId="{78C3E0A6-C664-4629-854E-6327521291CB}"/>
          </ac:grpSpMkLst>
        </pc:grpChg>
        <pc:grpChg chg="add mod">
          <ac:chgData name="French, Amanda D" userId="a2e7e06c-6324-48a3-a53b-274bdad0687f" providerId="ADAL" clId="{EA58C1BB-B26E-4A58-846C-27F28C7256D2}" dt="2022-06-06T16:36:07.812" v="4583" actId="14100"/>
          <ac:grpSpMkLst>
            <pc:docMk/>
            <pc:sldMk cId="557005640" sldId="293"/>
            <ac:grpSpMk id="46" creationId="{3346C61F-4593-495C-B966-F6D93713CE40}"/>
          </ac:grpSpMkLst>
        </pc:grpChg>
        <pc:grpChg chg="mod">
          <ac:chgData name="French, Amanda D" userId="a2e7e06c-6324-48a3-a53b-274bdad0687f" providerId="ADAL" clId="{EA58C1BB-B26E-4A58-846C-27F28C7256D2}" dt="2022-06-06T16:36:07.812" v="4583" actId="14100"/>
          <ac:grpSpMkLst>
            <pc:docMk/>
            <pc:sldMk cId="557005640" sldId="293"/>
            <ac:grpSpMk id="48" creationId="{3721CA8C-B216-4CB7-BD5A-FFEC74D3AF1A}"/>
          </ac:grpSpMkLst>
        </pc:grpChg>
        <pc:grpChg chg="add mod">
          <ac:chgData name="French, Amanda D" userId="a2e7e06c-6324-48a3-a53b-274bdad0687f" providerId="ADAL" clId="{EA58C1BB-B26E-4A58-846C-27F28C7256D2}" dt="2022-06-06T16:35:52.666" v="4581" actId="404"/>
          <ac:grpSpMkLst>
            <pc:docMk/>
            <pc:sldMk cId="557005640" sldId="293"/>
            <ac:grpSpMk id="58" creationId="{3842B5D7-7B4E-41F4-A3DF-106AC405C6F4}"/>
          </ac:grpSpMkLst>
        </pc:grpChg>
        <pc:grpChg chg="add mod">
          <ac:chgData name="French, Amanda D" userId="a2e7e06c-6324-48a3-a53b-274bdad0687f" providerId="ADAL" clId="{EA58C1BB-B26E-4A58-846C-27F28C7256D2}" dt="2022-06-06T16:35:52.666" v="4581" actId="404"/>
          <ac:grpSpMkLst>
            <pc:docMk/>
            <pc:sldMk cId="557005640" sldId="293"/>
            <ac:grpSpMk id="66" creationId="{D9E685D6-9320-471A-958E-E95680E41CF5}"/>
          </ac:grpSpMkLst>
        </pc:grpChg>
        <pc:grpChg chg="mod">
          <ac:chgData name="French, Amanda D" userId="a2e7e06c-6324-48a3-a53b-274bdad0687f" providerId="ADAL" clId="{EA58C1BB-B26E-4A58-846C-27F28C7256D2}" dt="2022-06-06T16:35:52.666" v="4581" actId="404"/>
          <ac:grpSpMkLst>
            <pc:docMk/>
            <pc:sldMk cId="557005640" sldId="293"/>
            <ac:grpSpMk id="67" creationId="{3480C140-AF2B-4655-922B-19A63E6C47AC}"/>
          </ac:grpSpMkLst>
        </pc:grpChg>
        <pc:grpChg chg="add mod">
          <ac:chgData name="French, Amanda D" userId="a2e7e06c-6324-48a3-a53b-274bdad0687f" providerId="ADAL" clId="{EA58C1BB-B26E-4A58-846C-27F28C7256D2}" dt="2022-06-06T16:36:26.830" v="4591" actId="14100"/>
          <ac:grpSpMkLst>
            <pc:docMk/>
            <pc:sldMk cId="557005640" sldId="293"/>
            <ac:grpSpMk id="73" creationId="{5725DC9F-9307-4DB9-98FE-2C27F0CB4A40}"/>
          </ac:grpSpMkLst>
        </pc:grpChg>
        <pc:grpChg chg="mod">
          <ac:chgData name="French, Amanda D" userId="a2e7e06c-6324-48a3-a53b-274bdad0687f" providerId="ADAL" clId="{EA58C1BB-B26E-4A58-846C-27F28C7256D2}" dt="2022-06-06T16:35:52.666" v="4581" actId="404"/>
          <ac:grpSpMkLst>
            <pc:docMk/>
            <pc:sldMk cId="557005640" sldId="293"/>
            <ac:grpSpMk id="74" creationId="{801152E8-7EAE-4B1C-9BD8-E8694D786F4C}"/>
          </ac:grpSpMkLst>
        </pc:grpChg>
        <pc:grpChg chg="add mod">
          <ac:chgData name="French, Amanda D" userId="a2e7e06c-6324-48a3-a53b-274bdad0687f" providerId="ADAL" clId="{EA58C1BB-B26E-4A58-846C-27F28C7256D2}" dt="2022-06-06T16:36:40.985" v="4592" actId="1076"/>
          <ac:grpSpMkLst>
            <pc:docMk/>
            <pc:sldMk cId="557005640" sldId="293"/>
            <ac:grpSpMk id="78" creationId="{028E4C2E-41C9-4A3C-AF08-B290ABD7E702}"/>
          </ac:grpSpMkLst>
        </pc:grpChg>
        <pc:grpChg chg="add mod">
          <ac:chgData name="French, Amanda D" userId="a2e7e06c-6324-48a3-a53b-274bdad0687f" providerId="ADAL" clId="{EA58C1BB-B26E-4A58-846C-27F28C7256D2}" dt="2022-06-07T15:09:33.094" v="7017" actId="1076"/>
          <ac:grpSpMkLst>
            <pc:docMk/>
            <pc:sldMk cId="557005640" sldId="293"/>
            <ac:grpSpMk id="85" creationId="{C9D99D8D-5C8F-4509-AE0B-D688CEC6A036}"/>
          </ac:grpSpMkLst>
        </pc:grpChg>
        <pc:graphicFrameChg chg="add del mod modGraphic">
          <ac:chgData name="French, Amanda D" userId="a2e7e06c-6324-48a3-a53b-274bdad0687f" providerId="ADAL" clId="{EA58C1BB-B26E-4A58-846C-27F28C7256D2}" dt="2022-06-06T16:05:37.065" v="4241" actId="478"/>
          <ac:graphicFrameMkLst>
            <pc:docMk/>
            <pc:sldMk cId="557005640" sldId="293"/>
            <ac:graphicFrameMk id="6" creationId="{74D9D5E0-7B93-4295-BFE7-D02A39F79FBD}"/>
          </ac:graphicFrameMkLst>
        </pc:graphicFrameChg>
        <pc:graphicFrameChg chg="add mod modGraphic">
          <ac:chgData name="French, Amanda D" userId="a2e7e06c-6324-48a3-a53b-274bdad0687f" providerId="ADAL" clId="{EA58C1BB-B26E-4A58-846C-27F28C7256D2}" dt="2022-06-07T15:09:33.094" v="7017" actId="1076"/>
          <ac:graphicFrameMkLst>
            <pc:docMk/>
            <pc:sldMk cId="557005640" sldId="293"/>
            <ac:graphicFrameMk id="12" creationId="{8BEA588C-16E6-4EF2-93FB-DA85AEF03611}"/>
          </ac:graphicFrameMkLst>
        </pc:graphicFrameChg>
        <pc:picChg chg="add mod modCrop">
          <ac:chgData name="French, Amanda D" userId="a2e7e06c-6324-48a3-a53b-274bdad0687f" providerId="ADAL" clId="{EA58C1BB-B26E-4A58-846C-27F28C7256D2}" dt="2022-06-07T15:06:57.493" v="7010" actId="164"/>
          <ac:picMkLst>
            <pc:docMk/>
            <pc:sldMk cId="557005640" sldId="293"/>
            <ac:picMk id="8" creationId="{AE9CA615-CAAF-4E09-81C7-2987000C5D2F}"/>
          </ac:picMkLst>
        </pc:picChg>
        <pc:picChg chg="add del mod">
          <ac:chgData name="French, Amanda D" userId="a2e7e06c-6324-48a3-a53b-274bdad0687f" providerId="ADAL" clId="{EA58C1BB-B26E-4A58-846C-27F28C7256D2}" dt="2022-06-06T16:23:21.201" v="4444" actId="478"/>
          <ac:picMkLst>
            <pc:docMk/>
            <pc:sldMk cId="557005640" sldId="293"/>
            <ac:picMk id="10" creationId="{72BBCC22-ECA3-4866-8998-868561A65D15}"/>
          </ac:picMkLst>
        </pc:picChg>
        <pc:picChg chg="mod">
          <ac:chgData name="French, Amanda D" userId="a2e7e06c-6324-48a3-a53b-274bdad0687f" providerId="ADAL" clId="{EA58C1BB-B26E-4A58-846C-27F28C7256D2}" dt="2022-06-06T16:35:17.877" v="4573" actId="14100"/>
          <ac:picMkLst>
            <pc:docMk/>
            <pc:sldMk cId="557005640" sldId="293"/>
            <ac:picMk id="18" creationId="{948F462C-ECB0-4F40-B832-E6B3F659539D}"/>
          </ac:picMkLst>
        </pc:picChg>
        <pc:picChg chg="add del mod">
          <ac:chgData name="French, Amanda D" userId="a2e7e06c-6324-48a3-a53b-274bdad0687f" providerId="ADAL" clId="{EA58C1BB-B26E-4A58-846C-27F28C7256D2}" dt="2022-06-06T16:35:45.028" v="4578" actId="478"/>
          <ac:picMkLst>
            <pc:docMk/>
            <pc:sldMk cId="557005640" sldId="293"/>
            <ac:picMk id="45" creationId="{E44371D2-6543-4AD6-8DB4-84C13E5C816F}"/>
          </ac:picMkLst>
        </pc:picChg>
        <pc:picChg chg="mod">
          <ac:chgData name="French, Amanda D" userId="a2e7e06c-6324-48a3-a53b-274bdad0687f" providerId="ADAL" clId="{EA58C1BB-B26E-4A58-846C-27F28C7256D2}" dt="2022-06-06T16:36:07.812" v="4583" actId="14100"/>
          <ac:picMkLst>
            <pc:docMk/>
            <pc:sldMk cId="557005640" sldId="293"/>
            <ac:picMk id="49" creationId="{DDF7CF52-4D81-4F14-8C35-8BA79E251DF9}"/>
          </ac:picMkLst>
        </pc:picChg>
        <pc:picChg chg="add mod modCrop">
          <ac:chgData name="French, Amanda D" userId="a2e7e06c-6324-48a3-a53b-274bdad0687f" providerId="ADAL" clId="{EA58C1BB-B26E-4A58-846C-27F28C7256D2}" dt="2022-06-07T15:06:57.493" v="7010" actId="164"/>
          <ac:picMkLst>
            <pc:docMk/>
            <pc:sldMk cId="557005640" sldId="293"/>
            <ac:picMk id="84" creationId="{5247E7F8-6128-484A-A410-ED80AB94065F}"/>
          </ac:picMkLst>
        </pc:picChg>
        <pc:picChg chg="add del mod">
          <ac:chgData name="French, Amanda D" userId="a2e7e06c-6324-48a3-a53b-274bdad0687f" providerId="ADAL" clId="{EA58C1BB-B26E-4A58-846C-27F28C7256D2}" dt="2022-06-07T15:09:27.639" v="7016" actId="478"/>
          <ac:picMkLst>
            <pc:docMk/>
            <pc:sldMk cId="557005640" sldId="293"/>
            <ac:picMk id="87" creationId="{D8EB5B20-0DF4-4FCB-9423-1D45E62CF954}"/>
          </ac:picMkLst>
        </pc:picChg>
        <pc:cxnChg chg="mod">
          <ac:chgData name="French, Amanda D" userId="a2e7e06c-6324-48a3-a53b-274bdad0687f" providerId="ADAL" clId="{EA58C1BB-B26E-4A58-846C-27F28C7256D2}" dt="2022-06-06T16:35:17.877" v="4573" actId="14100"/>
          <ac:cxnSpMkLst>
            <pc:docMk/>
            <pc:sldMk cId="557005640" sldId="293"/>
            <ac:cxnSpMk id="32" creationId="{8F65B7FC-FFC7-4E04-AF5A-D6FEE333E1F3}"/>
          </ac:cxnSpMkLst>
        </pc:cxnChg>
        <pc:cxnChg chg="mod">
          <ac:chgData name="French, Amanda D" userId="a2e7e06c-6324-48a3-a53b-274bdad0687f" providerId="ADAL" clId="{EA58C1BB-B26E-4A58-846C-27F28C7256D2}" dt="2022-06-06T16:35:17.877" v="4573" actId="14100"/>
          <ac:cxnSpMkLst>
            <pc:docMk/>
            <pc:sldMk cId="557005640" sldId="293"/>
            <ac:cxnSpMk id="38" creationId="{854501F6-245C-485D-A679-EC979B87ADC7}"/>
          </ac:cxnSpMkLst>
        </pc:cxnChg>
        <pc:cxnChg chg="mod">
          <ac:chgData name="French, Amanda D" userId="a2e7e06c-6324-48a3-a53b-274bdad0687f" providerId="ADAL" clId="{EA58C1BB-B26E-4A58-846C-27F28C7256D2}" dt="2022-06-06T16:35:17.877" v="4573" actId="14100"/>
          <ac:cxnSpMkLst>
            <pc:docMk/>
            <pc:sldMk cId="557005640" sldId="293"/>
            <ac:cxnSpMk id="41" creationId="{F3E864AB-A520-4748-B820-1CBD3BDFD1B4}"/>
          </ac:cxnSpMkLst>
        </pc:cxnChg>
        <pc:cxnChg chg="mod">
          <ac:chgData name="French, Amanda D" userId="a2e7e06c-6324-48a3-a53b-274bdad0687f" providerId="ADAL" clId="{EA58C1BB-B26E-4A58-846C-27F28C7256D2}" dt="2022-06-06T16:35:52.666" v="4581" actId="404"/>
          <ac:cxnSpMkLst>
            <pc:docMk/>
            <pc:sldMk cId="557005640" sldId="293"/>
            <ac:cxnSpMk id="59" creationId="{C643C584-4D54-4A0D-8C66-BDF35921BFE1}"/>
          </ac:cxnSpMkLst>
        </pc:cxnChg>
        <pc:cxnChg chg="mod">
          <ac:chgData name="French, Amanda D" userId="a2e7e06c-6324-48a3-a53b-274bdad0687f" providerId="ADAL" clId="{EA58C1BB-B26E-4A58-846C-27F28C7256D2}" dt="2022-06-06T16:35:52.666" v="4581" actId="404"/>
          <ac:cxnSpMkLst>
            <pc:docMk/>
            <pc:sldMk cId="557005640" sldId="293"/>
            <ac:cxnSpMk id="60" creationId="{EDC66252-3A99-431C-8D3C-0881504D3ABF}"/>
          </ac:cxnSpMkLst>
        </pc:cxnChg>
        <pc:cxnChg chg="mod">
          <ac:chgData name="French, Amanda D" userId="a2e7e06c-6324-48a3-a53b-274bdad0687f" providerId="ADAL" clId="{EA58C1BB-B26E-4A58-846C-27F28C7256D2}" dt="2022-06-06T16:35:52.666" v="4581" actId="404"/>
          <ac:cxnSpMkLst>
            <pc:docMk/>
            <pc:sldMk cId="557005640" sldId="293"/>
            <ac:cxnSpMk id="61" creationId="{EFCD738E-7098-4B48-901F-7E44AFF7B98C}"/>
          </ac:cxnSpMkLst>
        </pc:cxnChg>
        <pc:cxnChg chg="mod">
          <ac:chgData name="French, Amanda D" userId="a2e7e06c-6324-48a3-a53b-274bdad0687f" providerId="ADAL" clId="{EA58C1BB-B26E-4A58-846C-27F28C7256D2}" dt="2022-06-06T16:36:13.370" v="4586" actId="1076"/>
          <ac:cxnSpMkLst>
            <pc:docMk/>
            <pc:sldMk cId="557005640" sldId="293"/>
            <ac:cxnSpMk id="71" creationId="{66528204-7AE7-4896-B8EC-AF058D1C7ABF}"/>
          </ac:cxnSpMkLst>
        </pc:cxnChg>
        <pc:cxnChg chg="mod">
          <ac:chgData name="French, Amanda D" userId="a2e7e06c-6324-48a3-a53b-274bdad0687f" providerId="ADAL" clId="{EA58C1BB-B26E-4A58-846C-27F28C7256D2}" dt="2022-06-06T16:35:52.666" v="4581" actId="404"/>
          <ac:cxnSpMkLst>
            <pc:docMk/>
            <pc:sldMk cId="557005640" sldId="293"/>
            <ac:cxnSpMk id="77" creationId="{5E58F10F-10A4-473F-8645-C6206FDE05DD}"/>
          </ac:cxnSpMkLst>
        </pc:cxnChg>
        <pc:cxnChg chg="mod">
          <ac:chgData name="French, Amanda D" userId="a2e7e06c-6324-48a3-a53b-274bdad0687f" providerId="ADAL" clId="{EA58C1BB-B26E-4A58-846C-27F28C7256D2}" dt="2022-06-06T16:36:49.801" v="4594" actId="14100"/>
          <ac:cxnSpMkLst>
            <pc:docMk/>
            <pc:sldMk cId="557005640" sldId="293"/>
            <ac:cxnSpMk id="80" creationId="{05C10387-E4D0-4A96-868E-E5F7DC35D1FC}"/>
          </ac:cxnSpMkLst>
        </pc:cxnChg>
      </pc:sldChg>
      <pc:sldChg chg="addSp modSp mod">
        <pc:chgData name="French, Amanda D" userId="a2e7e06c-6324-48a3-a53b-274bdad0687f" providerId="ADAL" clId="{EA58C1BB-B26E-4A58-846C-27F28C7256D2}" dt="2022-06-12T03:58:54.859" v="7165" actId="20577"/>
        <pc:sldMkLst>
          <pc:docMk/>
          <pc:sldMk cId="2803202875" sldId="294"/>
        </pc:sldMkLst>
        <pc:spChg chg="mod">
          <ac:chgData name="French, Amanda D" userId="a2e7e06c-6324-48a3-a53b-274bdad0687f" providerId="ADAL" clId="{EA58C1BB-B26E-4A58-846C-27F28C7256D2}" dt="2022-06-12T03:58:54.859" v="7165" actId="20577"/>
          <ac:spMkLst>
            <pc:docMk/>
            <pc:sldMk cId="2803202875" sldId="294"/>
            <ac:spMk id="4" creationId="{069AE6DF-A84A-4A7B-A3F5-FCBDD3516D31}"/>
          </ac:spMkLst>
        </pc:spChg>
        <pc:picChg chg="add mod">
          <ac:chgData name="French, Amanda D" userId="a2e7e06c-6324-48a3-a53b-274bdad0687f" providerId="ADAL" clId="{EA58C1BB-B26E-4A58-846C-27F28C7256D2}" dt="2022-06-07T15:51:47.690" v="7135" actId="1037"/>
          <ac:picMkLst>
            <pc:docMk/>
            <pc:sldMk cId="2803202875" sldId="294"/>
            <ac:picMk id="5" creationId="{72D6FA2A-59F1-4C31-BE65-093B4155083E}"/>
          </ac:picMkLst>
        </pc:picChg>
        <pc:picChg chg="add mod">
          <ac:chgData name="French, Amanda D" userId="a2e7e06c-6324-48a3-a53b-274bdad0687f" providerId="ADAL" clId="{EA58C1BB-B26E-4A58-846C-27F28C7256D2}" dt="2022-06-07T15:51:47.690" v="7135" actId="1037"/>
          <ac:picMkLst>
            <pc:docMk/>
            <pc:sldMk cId="2803202875" sldId="294"/>
            <ac:picMk id="6" creationId="{A8225D72-2E7E-4756-828F-8A56C60E9FBA}"/>
          </ac:picMkLst>
        </pc:picChg>
        <pc:picChg chg="add mod">
          <ac:chgData name="French, Amanda D" userId="a2e7e06c-6324-48a3-a53b-274bdad0687f" providerId="ADAL" clId="{EA58C1BB-B26E-4A58-846C-27F28C7256D2}" dt="2022-06-07T15:51:47.690" v="7135" actId="1037"/>
          <ac:picMkLst>
            <pc:docMk/>
            <pc:sldMk cId="2803202875" sldId="294"/>
            <ac:picMk id="7" creationId="{BB5674E1-BF57-48E4-A72B-25F57532FB5A}"/>
          </ac:picMkLst>
        </pc:picChg>
      </pc:sldChg>
      <pc:sldChg chg="addSp delSp modSp new mod delAnim modAnim modNotes modNotesTx">
        <pc:chgData name="French, Amanda D" userId="a2e7e06c-6324-48a3-a53b-274bdad0687f" providerId="ADAL" clId="{EA58C1BB-B26E-4A58-846C-27F28C7256D2}" dt="2022-06-16T13:02:39.314" v="8371" actId="14100"/>
        <pc:sldMkLst>
          <pc:docMk/>
          <pc:sldMk cId="2635781948" sldId="295"/>
        </pc:sldMkLst>
        <pc:spChg chg="mod">
          <ac:chgData name="French, Amanda D" userId="a2e7e06c-6324-48a3-a53b-274bdad0687f" providerId="ADAL" clId="{EA58C1BB-B26E-4A58-846C-27F28C7256D2}" dt="2022-06-15T04:51:08.353" v="7257" actId="20577"/>
          <ac:spMkLst>
            <pc:docMk/>
            <pc:sldMk cId="2635781948" sldId="295"/>
            <ac:spMk id="3" creationId="{FD3CC781-EA0C-42FA-89C3-317B4D3E8AF9}"/>
          </ac:spMkLst>
        </pc:spChg>
        <pc:spChg chg="del">
          <ac:chgData name="French, Amanda D" userId="a2e7e06c-6324-48a3-a53b-274bdad0687f" providerId="ADAL" clId="{EA58C1BB-B26E-4A58-846C-27F28C7256D2}" dt="2022-06-03T16:12:24.472" v="91" actId="478"/>
          <ac:spMkLst>
            <pc:docMk/>
            <pc:sldMk cId="2635781948" sldId="295"/>
            <ac:spMk id="4" creationId="{626F0095-EE32-466F-8F4D-19740383FCD0}"/>
          </ac:spMkLst>
        </pc:spChg>
        <pc:spChg chg="add del">
          <ac:chgData name="French, Amanda D" userId="a2e7e06c-6324-48a3-a53b-274bdad0687f" providerId="ADAL" clId="{EA58C1BB-B26E-4A58-846C-27F28C7256D2}" dt="2022-06-03T16:12:26.189" v="93" actId="22"/>
          <ac:spMkLst>
            <pc:docMk/>
            <pc:sldMk cId="2635781948" sldId="295"/>
            <ac:spMk id="6" creationId="{85CD1402-B5FC-4A00-9249-59829FE6D2BA}"/>
          </ac:spMkLst>
        </pc:spChg>
        <pc:spChg chg="add mod">
          <ac:chgData name="French, Amanda D" userId="a2e7e06c-6324-48a3-a53b-274bdad0687f" providerId="ADAL" clId="{EA58C1BB-B26E-4A58-846C-27F28C7256D2}" dt="2022-06-15T05:00:51.230" v="7311" actId="14100"/>
          <ac:spMkLst>
            <pc:docMk/>
            <pc:sldMk cId="2635781948" sldId="295"/>
            <ac:spMk id="11" creationId="{B878D1E7-50EE-4747-8048-F09E46466FC0}"/>
          </ac:spMkLst>
        </pc:spChg>
        <pc:spChg chg="add mod">
          <ac:chgData name="French, Amanda D" userId="a2e7e06c-6324-48a3-a53b-274bdad0687f" providerId="ADAL" clId="{EA58C1BB-B26E-4A58-846C-27F28C7256D2}" dt="2022-06-16T13:02:39.314" v="8371" actId="14100"/>
          <ac:spMkLst>
            <pc:docMk/>
            <pc:sldMk cId="2635781948" sldId="295"/>
            <ac:spMk id="12" creationId="{B85A8B7C-F3B2-4660-B94F-DD4F7A618619}"/>
          </ac:spMkLst>
        </pc:spChg>
        <pc:spChg chg="add del">
          <ac:chgData name="French, Amanda D" userId="a2e7e06c-6324-48a3-a53b-274bdad0687f" providerId="ADAL" clId="{EA58C1BB-B26E-4A58-846C-27F28C7256D2}" dt="2022-06-03T16:14:51.562" v="128" actId="22"/>
          <ac:spMkLst>
            <pc:docMk/>
            <pc:sldMk cId="2635781948" sldId="295"/>
            <ac:spMk id="23" creationId="{3308AD5B-07E2-44AB-A395-AA3DD0EF1130}"/>
          </ac:spMkLst>
        </pc:spChg>
        <pc:graphicFrameChg chg="add del mod">
          <ac:chgData name="French, Amanda D" userId="a2e7e06c-6324-48a3-a53b-274bdad0687f" providerId="ADAL" clId="{EA58C1BB-B26E-4A58-846C-27F28C7256D2}" dt="2022-06-13T17:56:35.227" v="7200" actId="21"/>
          <ac:graphicFrameMkLst>
            <pc:docMk/>
            <pc:sldMk cId="2635781948" sldId="295"/>
            <ac:graphicFrameMk id="26" creationId="{6BE5F13D-F632-4112-A6D9-EE3BF6E9BAB3}"/>
          </ac:graphicFrameMkLst>
        </pc:graphicFrameChg>
        <pc:picChg chg="add del mod">
          <ac:chgData name="French, Amanda D" userId="a2e7e06c-6324-48a3-a53b-274bdad0687f" providerId="ADAL" clId="{EA58C1BB-B26E-4A58-846C-27F28C7256D2}" dt="2022-06-03T16:13:27.383" v="98" actId="478"/>
          <ac:picMkLst>
            <pc:docMk/>
            <pc:sldMk cId="2635781948" sldId="295"/>
            <ac:picMk id="4098" creationId="{68723C81-13F8-479B-99BE-C069DCC8021D}"/>
          </ac:picMkLst>
        </pc:picChg>
        <pc:picChg chg="add mod">
          <ac:chgData name="French, Amanda D" userId="a2e7e06c-6324-48a3-a53b-274bdad0687f" providerId="ADAL" clId="{EA58C1BB-B26E-4A58-846C-27F28C7256D2}" dt="2022-06-06T15:29:22.721" v="3581" actId="1076"/>
          <ac:picMkLst>
            <pc:docMk/>
            <pc:sldMk cId="2635781948" sldId="295"/>
            <ac:picMk id="4100" creationId="{01A5E9E0-F642-4145-A5C4-7994483B2EF0}"/>
          </ac:picMkLst>
        </pc:picChg>
        <pc:picChg chg="add mod">
          <ac:chgData name="French, Amanda D" userId="a2e7e06c-6324-48a3-a53b-274bdad0687f" providerId="ADAL" clId="{EA58C1BB-B26E-4A58-846C-27F28C7256D2}" dt="2022-06-06T15:29:22.721" v="3581" actId="1076"/>
          <ac:picMkLst>
            <pc:docMk/>
            <pc:sldMk cId="2635781948" sldId="295"/>
            <ac:picMk id="4101" creationId="{01997C1C-1A17-4F50-B545-02BEF80E610E}"/>
          </ac:picMkLst>
        </pc:picChg>
        <pc:picChg chg="add mod">
          <ac:chgData name="French, Amanda D" userId="a2e7e06c-6324-48a3-a53b-274bdad0687f" providerId="ADAL" clId="{EA58C1BB-B26E-4A58-846C-27F28C7256D2}" dt="2022-06-06T15:29:22.721" v="3581" actId="1076"/>
          <ac:picMkLst>
            <pc:docMk/>
            <pc:sldMk cId="2635781948" sldId="295"/>
            <ac:picMk id="4102" creationId="{6F4CD44B-7489-4ACE-B31D-C74D567E7B1D}"/>
          </ac:picMkLst>
        </pc:picChg>
        <pc:picChg chg="add del mod">
          <ac:chgData name="French, Amanda D" userId="a2e7e06c-6324-48a3-a53b-274bdad0687f" providerId="ADAL" clId="{EA58C1BB-B26E-4A58-846C-27F28C7256D2}" dt="2022-06-03T16:14:27.217" v="118"/>
          <ac:picMkLst>
            <pc:docMk/>
            <pc:sldMk cId="2635781948" sldId="295"/>
            <ac:picMk id="4104" creationId="{BA56EA21-5665-4555-B470-5616BBDBB114}"/>
          </ac:picMkLst>
        </pc:picChg>
        <pc:picChg chg="add del mod">
          <ac:chgData name="French, Amanda D" userId="a2e7e06c-6324-48a3-a53b-274bdad0687f" providerId="ADAL" clId="{EA58C1BB-B26E-4A58-846C-27F28C7256D2}" dt="2022-06-03T16:14:27.217" v="118"/>
          <ac:picMkLst>
            <pc:docMk/>
            <pc:sldMk cId="2635781948" sldId="295"/>
            <ac:picMk id="4105" creationId="{1DA00BDA-8F14-422C-9817-D9EB7B8F4546}"/>
          </ac:picMkLst>
        </pc:picChg>
        <pc:picChg chg="add del mod">
          <ac:chgData name="French, Amanda D" userId="a2e7e06c-6324-48a3-a53b-274bdad0687f" providerId="ADAL" clId="{EA58C1BB-B26E-4A58-846C-27F28C7256D2}" dt="2022-06-03T16:14:27.217" v="118"/>
          <ac:picMkLst>
            <pc:docMk/>
            <pc:sldMk cId="2635781948" sldId="295"/>
            <ac:picMk id="4106" creationId="{FB6C4646-F943-4A1E-B60C-8F68FC03ADAB}"/>
          </ac:picMkLst>
        </pc:picChg>
        <pc:picChg chg="add del mod">
          <ac:chgData name="French, Amanda D" userId="a2e7e06c-6324-48a3-a53b-274bdad0687f" providerId="ADAL" clId="{EA58C1BB-B26E-4A58-846C-27F28C7256D2}" dt="2022-06-03T16:14:37.670" v="122"/>
          <ac:picMkLst>
            <pc:docMk/>
            <pc:sldMk cId="2635781948" sldId="295"/>
            <ac:picMk id="4108" creationId="{6698E1CE-C56D-48EF-AC6A-A121F3FCC70A}"/>
          </ac:picMkLst>
        </pc:picChg>
        <pc:picChg chg="add del mod">
          <ac:chgData name="French, Amanda D" userId="a2e7e06c-6324-48a3-a53b-274bdad0687f" providerId="ADAL" clId="{EA58C1BB-B26E-4A58-846C-27F28C7256D2}" dt="2022-06-03T16:14:37.670" v="122"/>
          <ac:picMkLst>
            <pc:docMk/>
            <pc:sldMk cId="2635781948" sldId="295"/>
            <ac:picMk id="4109" creationId="{9B13B881-9968-493E-88CA-C6090D3C7E08}"/>
          </ac:picMkLst>
        </pc:picChg>
        <pc:picChg chg="add del mod">
          <ac:chgData name="French, Amanda D" userId="a2e7e06c-6324-48a3-a53b-274bdad0687f" providerId="ADAL" clId="{EA58C1BB-B26E-4A58-846C-27F28C7256D2}" dt="2022-06-03T16:14:37.670" v="122"/>
          <ac:picMkLst>
            <pc:docMk/>
            <pc:sldMk cId="2635781948" sldId="295"/>
            <ac:picMk id="4110" creationId="{0955597F-4F9C-4516-83CB-D868FB818640}"/>
          </ac:picMkLst>
        </pc:picChg>
        <pc:picChg chg="add mod">
          <ac:chgData name="French, Amanda D" userId="a2e7e06c-6324-48a3-a53b-274bdad0687f" providerId="ADAL" clId="{EA58C1BB-B26E-4A58-846C-27F28C7256D2}" dt="2022-06-06T03:34:24.008" v="3561" actId="14100"/>
          <ac:picMkLst>
            <pc:docMk/>
            <pc:sldMk cId="2635781948" sldId="295"/>
            <ac:picMk id="4112" creationId="{12804494-D018-433A-864D-E4801CCA6900}"/>
          </ac:picMkLst>
        </pc:picChg>
        <pc:picChg chg="add mod">
          <ac:chgData name="French, Amanda D" userId="a2e7e06c-6324-48a3-a53b-274bdad0687f" providerId="ADAL" clId="{EA58C1BB-B26E-4A58-846C-27F28C7256D2}" dt="2022-06-06T03:34:27.521" v="3562" actId="14100"/>
          <ac:picMkLst>
            <pc:docMk/>
            <pc:sldMk cId="2635781948" sldId="295"/>
            <ac:picMk id="4113" creationId="{28B8D815-986F-4B90-8081-D2BE80143B2E}"/>
          </ac:picMkLst>
        </pc:picChg>
        <pc:picChg chg="add mod">
          <ac:chgData name="French, Amanda D" userId="a2e7e06c-6324-48a3-a53b-274bdad0687f" providerId="ADAL" clId="{EA58C1BB-B26E-4A58-846C-27F28C7256D2}" dt="2022-06-06T03:34:34.365" v="3564" actId="14100"/>
          <ac:picMkLst>
            <pc:docMk/>
            <pc:sldMk cId="2635781948" sldId="295"/>
            <ac:picMk id="4114" creationId="{A8ECC832-6740-4890-9394-235749F883CA}"/>
          </ac:picMkLst>
        </pc:picChg>
        <pc:cxnChg chg="add mod">
          <ac:chgData name="French, Amanda D" userId="a2e7e06c-6324-48a3-a53b-274bdad0687f" providerId="ADAL" clId="{EA58C1BB-B26E-4A58-846C-27F28C7256D2}" dt="2022-06-06T03:34:37.436" v="3565" actId="1076"/>
          <ac:cxnSpMkLst>
            <pc:docMk/>
            <pc:sldMk cId="2635781948" sldId="295"/>
            <ac:cxnSpMk id="10" creationId="{BDD42391-9FF6-4EC1-BAF8-268B5D781CA0}"/>
          </ac:cxnSpMkLst>
        </pc:cxnChg>
      </pc:sldChg>
      <pc:sldChg chg="addSp delSp modSp new mod modAnim modNotes modNotesTx">
        <pc:chgData name="French, Amanda D" userId="a2e7e06c-6324-48a3-a53b-274bdad0687f" providerId="ADAL" clId="{EA58C1BB-B26E-4A58-846C-27F28C7256D2}" dt="2022-06-16T13:03:01.315" v="8374" actId="403"/>
        <pc:sldMkLst>
          <pc:docMk/>
          <pc:sldMk cId="2171239914" sldId="296"/>
        </pc:sldMkLst>
        <pc:spChg chg="mod">
          <ac:chgData name="French, Amanda D" userId="a2e7e06c-6324-48a3-a53b-274bdad0687f" providerId="ADAL" clId="{EA58C1BB-B26E-4A58-846C-27F28C7256D2}" dt="2022-06-15T04:51:14.349" v="7259" actId="6549"/>
          <ac:spMkLst>
            <pc:docMk/>
            <pc:sldMk cId="2171239914" sldId="296"/>
            <ac:spMk id="3" creationId="{135AE0BC-16B6-4697-BDED-5A90EC00E41C}"/>
          </ac:spMkLst>
        </pc:spChg>
        <pc:spChg chg="del">
          <ac:chgData name="French, Amanda D" userId="a2e7e06c-6324-48a3-a53b-274bdad0687f" providerId="ADAL" clId="{EA58C1BB-B26E-4A58-846C-27F28C7256D2}" dt="2022-06-03T16:26:52.549" v="230" actId="478"/>
          <ac:spMkLst>
            <pc:docMk/>
            <pc:sldMk cId="2171239914" sldId="296"/>
            <ac:spMk id="4" creationId="{4B7B8AA7-FFDA-455C-926D-6D7913C32200}"/>
          </ac:spMkLst>
        </pc:spChg>
        <pc:spChg chg="add mod">
          <ac:chgData name="French, Amanda D" userId="a2e7e06c-6324-48a3-a53b-274bdad0687f" providerId="ADAL" clId="{EA58C1BB-B26E-4A58-846C-27F28C7256D2}" dt="2022-06-06T03:33:14.378" v="3553" actId="20577"/>
          <ac:spMkLst>
            <pc:docMk/>
            <pc:sldMk cId="2171239914" sldId="296"/>
            <ac:spMk id="5" creationId="{BC480558-2991-412F-B047-E81DC760B4EA}"/>
          </ac:spMkLst>
        </pc:spChg>
        <pc:spChg chg="add del mod">
          <ac:chgData name="French, Amanda D" userId="a2e7e06c-6324-48a3-a53b-274bdad0687f" providerId="ADAL" clId="{EA58C1BB-B26E-4A58-846C-27F28C7256D2}" dt="2022-06-03T16:26:56.722" v="232"/>
          <ac:spMkLst>
            <pc:docMk/>
            <pc:sldMk cId="2171239914" sldId="296"/>
            <ac:spMk id="7" creationId="{C8570AD8-1572-441A-8476-46C783743D58}"/>
          </ac:spMkLst>
        </pc:spChg>
        <pc:spChg chg="add del">
          <ac:chgData name="French, Amanda D" userId="a2e7e06c-6324-48a3-a53b-274bdad0687f" providerId="ADAL" clId="{EA58C1BB-B26E-4A58-846C-27F28C7256D2}" dt="2022-06-03T16:27:52.644" v="234" actId="22"/>
          <ac:spMkLst>
            <pc:docMk/>
            <pc:sldMk cId="2171239914" sldId="296"/>
            <ac:spMk id="9" creationId="{ACD9127B-0E9F-4272-AD19-E21BC51D17F0}"/>
          </ac:spMkLst>
        </pc:spChg>
        <pc:spChg chg="add del mod">
          <ac:chgData name="French, Amanda D" userId="a2e7e06c-6324-48a3-a53b-274bdad0687f" providerId="ADAL" clId="{EA58C1BB-B26E-4A58-846C-27F28C7256D2}" dt="2022-06-03T18:13:33.658" v="1522" actId="478"/>
          <ac:spMkLst>
            <pc:docMk/>
            <pc:sldMk cId="2171239914" sldId="296"/>
            <ac:spMk id="13" creationId="{DAED7D97-8C38-47D8-8183-F5B5A258767B}"/>
          </ac:spMkLst>
        </pc:spChg>
        <pc:spChg chg="add mod">
          <ac:chgData name="French, Amanda D" userId="a2e7e06c-6324-48a3-a53b-274bdad0687f" providerId="ADAL" clId="{EA58C1BB-B26E-4A58-846C-27F28C7256D2}" dt="2022-06-03T18:21:07.736" v="1692"/>
          <ac:spMkLst>
            <pc:docMk/>
            <pc:sldMk cId="2171239914" sldId="296"/>
            <ac:spMk id="15" creationId="{49670822-89B6-4897-A744-B7B04E0D23AA}"/>
          </ac:spMkLst>
        </pc:spChg>
        <pc:spChg chg="add mod">
          <ac:chgData name="French, Amanda D" userId="a2e7e06c-6324-48a3-a53b-274bdad0687f" providerId="ADAL" clId="{EA58C1BB-B26E-4A58-846C-27F28C7256D2}" dt="2022-06-03T19:56:43.701" v="2519" actId="1076"/>
          <ac:spMkLst>
            <pc:docMk/>
            <pc:sldMk cId="2171239914" sldId="296"/>
            <ac:spMk id="18" creationId="{E3DF6796-4425-40D8-8EE4-4DC824D126AB}"/>
          </ac:spMkLst>
        </pc:spChg>
        <pc:spChg chg="add mod">
          <ac:chgData name="French, Amanda D" userId="a2e7e06c-6324-48a3-a53b-274bdad0687f" providerId="ADAL" clId="{EA58C1BB-B26E-4A58-846C-27F28C7256D2}" dt="2022-06-03T19:56:43.701" v="2519" actId="1076"/>
          <ac:spMkLst>
            <pc:docMk/>
            <pc:sldMk cId="2171239914" sldId="296"/>
            <ac:spMk id="20" creationId="{6846DB70-55EB-4BA7-8318-21AB95E02703}"/>
          </ac:spMkLst>
        </pc:spChg>
        <pc:spChg chg="add mod">
          <ac:chgData name="French, Amanda D" userId="a2e7e06c-6324-48a3-a53b-274bdad0687f" providerId="ADAL" clId="{EA58C1BB-B26E-4A58-846C-27F28C7256D2}" dt="2022-06-03T19:56:43.701" v="2519" actId="1076"/>
          <ac:spMkLst>
            <pc:docMk/>
            <pc:sldMk cId="2171239914" sldId="296"/>
            <ac:spMk id="22" creationId="{384D0C63-47CA-4076-81AD-E285E14E42BB}"/>
          </ac:spMkLst>
        </pc:spChg>
        <pc:spChg chg="mod">
          <ac:chgData name="French, Amanda D" userId="a2e7e06c-6324-48a3-a53b-274bdad0687f" providerId="ADAL" clId="{EA58C1BB-B26E-4A58-846C-27F28C7256D2}" dt="2022-06-15T13:39:09.662" v="8329" actId="20577"/>
          <ac:spMkLst>
            <pc:docMk/>
            <pc:sldMk cId="2171239914" sldId="296"/>
            <ac:spMk id="41" creationId="{19051517-3090-4B75-A6DE-0A4EE9976D29}"/>
          </ac:spMkLst>
        </pc:spChg>
        <pc:spChg chg="mod">
          <ac:chgData name="French, Amanda D" userId="a2e7e06c-6324-48a3-a53b-274bdad0687f" providerId="ADAL" clId="{EA58C1BB-B26E-4A58-846C-27F28C7256D2}" dt="2022-06-03T19:56:59.692" v="2523" actId="122"/>
          <ac:spMkLst>
            <pc:docMk/>
            <pc:sldMk cId="2171239914" sldId="296"/>
            <ac:spMk id="42" creationId="{C1E853DF-F8C3-40D6-8878-44C248BF365F}"/>
          </ac:spMkLst>
        </pc:spChg>
        <pc:spChg chg="mod">
          <ac:chgData name="French, Amanda D" userId="a2e7e06c-6324-48a3-a53b-274bdad0687f" providerId="ADAL" clId="{EA58C1BB-B26E-4A58-846C-27F28C7256D2}" dt="2022-06-03T19:57:20.802" v="2538" actId="20577"/>
          <ac:spMkLst>
            <pc:docMk/>
            <pc:sldMk cId="2171239914" sldId="296"/>
            <ac:spMk id="43" creationId="{3EE9EDA2-02A1-47A8-9809-5C6C8CD52595}"/>
          </ac:spMkLst>
        </pc:spChg>
        <pc:spChg chg="mod">
          <ac:chgData name="French, Amanda D" userId="a2e7e06c-6324-48a3-a53b-274bdad0687f" providerId="ADAL" clId="{EA58C1BB-B26E-4A58-846C-27F28C7256D2}" dt="2022-06-03T19:55:30.195" v="2501"/>
          <ac:spMkLst>
            <pc:docMk/>
            <pc:sldMk cId="2171239914" sldId="296"/>
            <ac:spMk id="44" creationId="{83602BB2-FDD4-4F2A-A56A-092C617439EB}"/>
          </ac:spMkLst>
        </pc:spChg>
        <pc:spChg chg="mod">
          <ac:chgData name="French, Amanda D" userId="a2e7e06c-6324-48a3-a53b-274bdad0687f" providerId="ADAL" clId="{EA58C1BB-B26E-4A58-846C-27F28C7256D2}" dt="2022-06-03T19:57:43.754" v="2555" actId="20577"/>
          <ac:spMkLst>
            <pc:docMk/>
            <pc:sldMk cId="2171239914" sldId="296"/>
            <ac:spMk id="45" creationId="{0000E65D-75B3-4F5C-9437-91EF331EE554}"/>
          </ac:spMkLst>
        </pc:spChg>
        <pc:grpChg chg="add mod">
          <ac:chgData name="French, Amanda D" userId="a2e7e06c-6324-48a3-a53b-274bdad0687f" providerId="ADAL" clId="{EA58C1BB-B26E-4A58-846C-27F28C7256D2}" dt="2022-06-03T19:56:43.701" v="2519" actId="1076"/>
          <ac:grpSpMkLst>
            <pc:docMk/>
            <pc:sldMk cId="2171239914" sldId="296"/>
            <ac:grpSpMk id="23" creationId="{D3C67B91-21D9-4666-8682-55B50BE370BE}"/>
          </ac:grpSpMkLst>
        </pc:grpChg>
        <pc:grpChg chg="add mod">
          <ac:chgData name="French, Amanda D" userId="a2e7e06c-6324-48a3-a53b-274bdad0687f" providerId="ADAL" clId="{EA58C1BB-B26E-4A58-846C-27F28C7256D2}" dt="2022-06-03T19:56:43.701" v="2519" actId="1076"/>
          <ac:grpSpMkLst>
            <pc:docMk/>
            <pc:sldMk cId="2171239914" sldId="296"/>
            <ac:grpSpMk id="27" creationId="{E5435D73-C8A8-4F25-9646-C6232D2B570F}"/>
          </ac:grpSpMkLst>
        </pc:grpChg>
        <pc:grpChg chg="add mod">
          <ac:chgData name="French, Amanda D" userId="a2e7e06c-6324-48a3-a53b-274bdad0687f" providerId="ADAL" clId="{EA58C1BB-B26E-4A58-846C-27F28C7256D2}" dt="2022-06-03T19:56:43.701" v="2519" actId="1076"/>
          <ac:grpSpMkLst>
            <pc:docMk/>
            <pc:sldMk cId="2171239914" sldId="296"/>
            <ac:grpSpMk id="31" creationId="{8F8CABA4-307B-4FD5-B447-4FA64A00BE4B}"/>
          </ac:grpSpMkLst>
        </pc:grpChg>
        <pc:grpChg chg="add mod">
          <ac:chgData name="French, Amanda D" userId="a2e7e06c-6324-48a3-a53b-274bdad0687f" providerId="ADAL" clId="{EA58C1BB-B26E-4A58-846C-27F28C7256D2}" dt="2022-06-03T19:56:43.701" v="2519" actId="1076"/>
          <ac:grpSpMkLst>
            <pc:docMk/>
            <pc:sldMk cId="2171239914" sldId="296"/>
            <ac:grpSpMk id="35" creationId="{8865836F-7686-45B1-B82A-43596B13791F}"/>
          </ac:grpSpMkLst>
        </pc:grpChg>
        <pc:grpChg chg="add mod">
          <ac:chgData name="French, Amanda D" userId="a2e7e06c-6324-48a3-a53b-274bdad0687f" providerId="ADAL" clId="{EA58C1BB-B26E-4A58-846C-27F28C7256D2}" dt="2022-06-03T19:56:50.029" v="2520" actId="1076"/>
          <ac:grpSpMkLst>
            <pc:docMk/>
            <pc:sldMk cId="2171239914" sldId="296"/>
            <ac:grpSpMk id="39" creationId="{8EBA76B9-B108-4BC4-AC05-0795D39AF374}"/>
          </ac:grpSpMkLst>
        </pc:grpChg>
        <pc:grpChg chg="mod">
          <ac:chgData name="French, Amanda D" userId="a2e7e06c-6324-48a3-a53b-274bdad0687f" providerId="ADAL" clId="{EA58C1BB-B26E-4A58-846C-27F28C7256D2}" dt="2022-06-03T19:55:30.195" v="2501"/>
          <ac:grpSpMkLst>
            <pc:docMk/>
            <pc:sldMk cId="2171239914" sldId="296"/>
            <ac:grpSpMk id="40" creationId="{647D01D2-76BF-4ECD-8208-BEE777F7CEB7}"/>
          </ac:grpSpMkLst>
        </pc:grpChg>
        <pc:grpChg chg="mod">
          <ac:chgData name="French, Amanda D" userId="a2e7e06c-6324-48a3-a53b-274bdad0687f" providerId="ADAL" clId="{EA58C1BB-B26E-4A58-846C-27F28C7256D2}" dt="2022-06-03T19:55:30.195" v="2501"/>
          <ac:grpSpMkLst>
            <pc:docMk/>
            <pc:sldMk cId="2171239914" sldId="296"/>
            <ac:grpSpMk id="46" creationId="{A25373F7-37B4-4044-8792-A6BDBB69997B}"/>
          </ac:grpSpMkLst>
        </pc:grpChg>
        <pc:graphicFrameChg chg="add del mod">
          <ac:chgData name="French, Amanda D" userId="a2e7e06c-6324-48a3-a53b-274bdad0687f" providerId="ADAL" clId="{EA58C1BB-B26E-4A58-846C-27F28C7256D2}" dt="2022-06-03T16:26:56.722" v="232"/>
          <ac:graphicFrameMkLst>
            <pc:docMk/>
            <pc:sldMk cId="2171239914" sldId="296"/>
            <ac:graphicFrameMk id="6" creationId="{1F5DCAFB-F904-4DE8-8FB4-95A52293BE36}"/>
          </ac:graphicFrameMkLst>
        </pc:graphicFrameChg>
        <pc:graphicFrameChg chg="add del mod modGraphic">
          <ac:chgData name="French, Amanda D" userId="a2e7e06c-6324-48a3-a53b-274bdad0687f" providerId="ADAL" clId="{EA58C1BB-B26E-4A58-846C-27F28C7256D2}" dt="2022-06-03T16:32:55.010" v="435" actId="478"/>
          <ac:graphicFrameMkLst>
            <pc:docMk/>
            <pc:sldMk cId="2171239914" sldId="296"/>
            <ac:graphicFrameMk id="10" creationId="{A0842487-84CB-41A3-AFE4-504C2BCDBBEA}"/>
          </ac:graphicFrameMkLst>
        </pc:graphicFrameChg>
        <pc:graphicFrameChg chg="add mod modGraphic">
          <ac:chgData name="French, Amanda D" userId="a2e7e06c-6324-48a3-a53b-274bdad0687f" providerId="ADAL" clId="{EA58C1BB-B26E-4A58-846C-27F28C7256D2}" dt="2022-06-06T16:49:15.964" v="4715" actId="14734"/>
          <ac:graphicFrameMkLst>
            <pc:docMk/>
            <pc:sldMk cId="2171239914" sldId="296"/>
            <ac:graphicFrameMk id="11" creationId="{E1E97A4E-1C37-41E1-B621-81CE105AE89C}"/>
          </ac:graphicFrameMkLst>
        </pc:graphicFrameChg>
        <pc:graphicFrameChg chg="add del mod modGraphic">
          <ac:chgData name="French, Amanda D" userId="a2e7e06c-6324-48a3-a53b-274bdad0687f" providerId="ADAL" clId="{EA58C1BB-B26E-4A58-846C-27F28C7256D2}" dt="2022-06-03T18:15:27.071" v="1528" actId="478"/>
          <ac:graphicFrameMkLst>
            <pc:docMk/>
            <pc:sldMk cId="2171239914" sldId="296"/>
            <ac:graphicFrameMk id="12" creationId="{85FF4D24-75D6-4682-867F-F1F60E0E8D56}"/>
          </ac:graphicFrameMkLst>
        </pc:graphicFrameChg>
        <pc:graphicFrameChg chg="add del mod modGraphic">
          <ac:chgData name="French, Amanda D" userId="a2e7e06c-6324-48a3-a53b-274bdad0687f" providerId="ADAL" clId="{EA58C1BB-B26E-4A58-846C-27F28C7256D2}" dt="2022-06-03T16:44:06.207" v="622" actId="478"/>
          <ac:graphicFrameMkLst>
            <pc:docMk/>
            <pc:sldMk cId="2171239914" sldId="296"/>
            <ac:graphicFrameMk id="14" creationId="{78CFBD2B-8EE8-4FE2-B3D4-7639FA724B90}"/>
          </ac:graphicFrameMkLst>
        </pc:graphicFrameChg>
        <pc:graphicFrameChg chg="add mod modGraphic">
          <ac:chgData name="French, Amanda D" userId="a2e7e06c-6324-48a3-a53b-274bdad0687f" providerId="ADAL" clId="{EA58C1BB-B26E-4A58-846C-27F28C7256D2}" dt="2022-06-16T13:03:01.315" v="8374" actId="403"/>
          <ac:graphicFrameMkLst>
            <pc:docMk/>
            <pc:sldMk cId="2171239914" sldId="296"/>
            <ac:graphicFrameMk id="19" creationId="{7082BD09-9561-4DBC-9CA7-18EF5F010F7A}"/>
          </ac:graphicFrameMkLst>
        </pc:graphicFrameChg>
        <pc:picChg chg="mod">
          <ac:chgData name="French, Amanda D" userId="a2e7e06c-6324-48a3-a53b-274bdad0687f" providerId="ADAL" clId="{EA58C1BB-B26E-4A58-846C-27F28C7256D2}" dt="2022-06-03T19:55:30.195" v="2501"/>
          <ac:picMkLst>
            <pc:docMk/>
            <pc:sldMk cId="2171239914" sldId="296"/>
            <ac:picMk id="47" creationId="{7964255E-4BB0-46EE-B251-E37C60E9993E}"/>
          </ac:picMkLst>
        </pc:picChg>
        <pc:cxnChg chg="add del">
          <ac:chgData name="French, Amanda D" userId="a2e7e06c-6324-48a3-a53b-274bdad0687f" providerId="ADAL" clId="{EA58C1BB-B26E-4A58-846C-27F28C7256D2}" dt="2022-06-03T16:42:22.614" v="620" actId="478"/>
          <ac:cxnSpMkLst>
            <pc:docMk/>
            <pc:sldMk cId="2171239914" sldId="296"/>
            <ac:cxnSpMk id="17" creationId="{69C4FA10-5CC5-430C-B433-404C3F314490}"/>
          </ac:cxnSpMkLst>
        </pc:cxnChg>
        <pc:cxnChg chg="add mod">
          <ac:chgData name="French, Amanda D" userId="a2e7e06c-6324-48a3-a53b-274bdad0687f" providerId="ADAL" clId="{EA58C1BB-B26E-4A58-846C-27F28C7256D2}" dt="2022-06-03T19:56:43.701" v="2519" actId="1076"/>
          <ac:cxnSpMkLst>
            <pc:docMk/>
            <pc:sldMk cId="2171239914" sldId="296"/>
            <ac:cxnSpMk id="21" creationId="{8B07181C-63C6-4BDF-8D13-B4C782A5ADDA}"/>
          </ac:cxnSpMkLst>
        </pc:cxnChg>
        <pc:cxnChg chg="mod">
          <ac:chgData name="French, Amanda D" userId="a2e7e06c-6324-48a3-a53b-274bdad0687f" providerId="ADAL" clId="{EA58C1BB-B26E-4A58-846C-27F28C7256D2}" dt="2022-06-03T18:21:07.736" v="1692"/>
          <ac:cxnSpMkLst>
            <pc:docMk/>
            <pc:sldMk cId="2171239914" sldId="296"/>
            <ac:cxnSpMk id="24" creationId="{F15DC771-723E-4ECA-8283-6187D8C8AA39}"/>
          </ac:cxnSpMkLst>
        </pc:cxnChg>
        <pc:cxnChg chg="mod">
          <ac:chgData name="French, Amanda D" userId="a2e7e06c-6324-48a3-a53b-274bdad0687f" providerId="ADAL" clId="{EA58C1BB-B26E-4A58-846C-27F28C7256D2}" dt="2022-06-03T18:21:07.736" v="1692"/>
          <ac:cxnSpMkLst>
            <pc:docMk/>
            <pc:sldMk cId="2171239914" sldId="296"/>
            <ac:cxnSpMk id="25" creationId="{4D41EABD-1C8D-4FF3-8F6F-2D571F9382DC}"/>
          </ac:cxnSpMkLst>
        </pc:cxnChg>
        <pc:cxnChg chg="mod">
          <ac:chgData name="French, Amanda D" userId="a2e7e06c-6324-48a3-a53b-274bdad0687f" providerId="ADAL" clId="{EA58C1BB-B26E-4A58-846C-27F28C7256D2}" dt="2022-06-03T18:21:07.736" v="1692"/>
          <ac:cxnSpMkLst>
            <pc:docMk/>
            <pc:sldMk cId="2171239914" sldId="296"/>
            <ac:cxnSpMk id="26" creationId="{E05B903E-1F89-45C8-A460-877CDAA7E221}"/>
          </ac:cxnSpMkLst>
        </pc:cxnChg>
        <pc:cxnChg chg="mod">
          <ac:chgData name="French, Amanda D" userId="a2e7e06c-6324-48a3-a53b-274bdad0687f" providerId="ADAL" clId="{EA58C1BB-B26E-4A58-846C-27F28C7256D2}" dt="2022-06-03T18:21:07.736" v="1692"/>
          <ac:cxnSpMkLst>
            <pc:docMk/>
            <pc:sldMk cId="2171239914" sldId="296"/>
            <ac:cxnSpMk id="28" creationId="{06FBC451-F202-4CA1-A030-AFCA99DCD42D}"/>
          </ac:cxnSpMkLst>
        </pc:cxnChg>
        <pc:cxnChg chg="mod">
          <ac:chgData name="French, Amanda D" userId="a2e7e06c-6324-48a3-a53b-274bdad0687f" providerId="ADAL" clId="{EA58C1BB-B26E-4A58-846C-27F28C7256D2}" dt="2022-06-03T18:21:07.736" v="1692"/>
          <ac:cxnSpMkLst>
            <pc:docMk/>
            <pc:sldMk cId="2171239914" sldId="296"/>
            <ac:cxnSpMk id="29" creationId="{C13CC6D1-A5F9-4626-BA9F-8DF1E020479F}"/>
          </ac:cxnSpMkLst>
        </pc:cxnChg>
        <pc:cxnChg chg="mod">
          <ac:chgData name="French, Amanda D" userId="a2e7e06c-6324-48a3-a53b-274bdad0687f" providerId="ADAL" clId="{EA58C1BB-B26E-4A58-846C-27F28C7256D2}" dt="2022-06-03T18:21:07.736" v="1692"/>
          <ac:cxnSpMkLst>
            <pc:docMk/>
            <pc:sldMk cId="2171239914" sldId="296"/>
            <ac:cxnSpMk id="30" creationId="{4BE0EC2B-2303-419B-8489-03041AF4D512}"/>
          </ac:cxnSpMkLst>
        </pc:cxnChg>
        <pc:cxnChg chg="mod">
          <ac:chgData name="French, Amanda D" userId="a2e7e06c-6324-48a3-a53b-274bdad0687f" providerId="ADAL" clId="{EA58C1BB-B26E-4A58-846C-27F28C7256D2}" dt="2022-06-03T18:21:07.736" v="1692"/>
          <ac:cxnSpMkLst>
            <pc:docMk/>
            <pc:sldMk cId="2171239914" sldId="296"/>
            <ac:cxnSpMk id="32" creationId="{935B93E0-3B5D-4088-9A2C-417681D0378A}"/>
          </ac:cxnSpMkLst>
        </pc:cxnChg>
        <pc:cxnChg chg="mod">
          <ac:chgData name="French, Amanda D" userId="a2e7e06c-6324-48a3-a53b-274bdad0687f" providerId="ADAL" clId="{EA58C1BB-B26E-4A58-846C-27F28C7256D2}" dt="2022-06-03T18:21:07.736" v="1692"/>
          <ac:cxnSpMkLst>
            <pc:docMk/>
            <pc:sldMk cId="2171239914" sldId="296"/>
            <ac:cxnSpMk id="33" creationId="{EE38DFC7-A2AB-4612-8598-7D484CBD6F89}"/>
          </ac:cxnSpMkLst>
        </pc:cxnChg>
        <pc:cxnChg chg="mod">
          <ac:chgData name="French, Amanda D" userId="a2e7e06c-6324-48a3-a53b-274bdad0687f" providerId="ADAL" clId="{EA58C1BB-B26E-4A58-846C-27F28C7256D2}" dt="2022-06-03T18:21:07.736" v="1692"/>
          <ac:cxnSpMkLst>
            <pc:docMk/>
            <pc:sldMk cId="2171239914" sldId="296"/>
            <ac:cxnSpMk id="34" creationId="{42C6D17E-1A59-4DCB-A74B-8FE12A91A4AF}"/>
          </ac:cxnSpMkLst>
        </pc:cxnChg>
        <pc:cxnChg chg="mod">
          <ac:chgData name="French, Amanda D" userId="a2e7e06c-6324-48a3-a53b-274bdad0687f" providerId="ADAL" clId="{EA58C1BB-B26E-4A58-846C-27F28C7256D2}" dt="2022-06-03T18:21:07.736" v="1692"/>
          <ac:cxnSpMkLst>
            <pc:docMk/>
            <pc:sldMk cId="2171239914" sldId="296"/>
            <ac:cxnSpMk id="36" creationId="{53A90F87-78B7-45E0-8859-34C4B422FF65}"/>
          </ac:cxnSpMkLst>
        </pc:cxnChg>
        <pc:cxnChg chg="mod">
          <ac:chgData name="French, Amanda D" userId="a2e7e06c-6324-48a3-a53b-274bdad0687f" providerId="ADAL" clId="{EA58C1BB-B26E-4A58-846C-27F28C7256D2}" dt="2022-06-03T18:21:07.736" v="1692"/>
          <ac:cxnSpMkLst>
            <pc:docMk/>
            <pc:sldMk cId="2171239914" sldId="296"/>
            <ac:cxnSpMk id="37" creationId="{3D8FB5AD-23D3-4E47-B15C-B7CB6CD5E01F}"/>
          </ac:cxnSpMkLst>
        </pc:cxnChg>
        <pc:cxnChg chg="mod">
          <ac:chgData name="French, Amanda D" userId="a2e7e06c-6324-48a3-a53b-274bdad0687f" providerId="ADAL" clId="{EA58C1BB-B26E-4A58-846C-27F28C7256D2}" dt="2022-06-03T18:21:07.736" v="1692"/>
          <ac:cxnSpMkLst>
            <pc:docMk/>
            <pc:sldMk cId="2171239914" sldId="296"/>
            <ac:cxnSpMk id="38" creationId="{FDA40BD9-5C49-4059-BD11-FD6FB7641091}"/>
          </ac:cxnSpMkLst>
        </pc:cxnChg>
        <pc:cxnChg chg="mod">
          <ac:chgData name="French, Amanda D" userId="a2e7e06c-6324-48a3-a53b-274bdad0687f" providerId="ADAL" clId="{EA58C1BB-B26E-4A58-846C-27F28C7256D2}" dt="2022-06-03T19:55:30.195" v="2501"/>
          <ac:cxnSpMkLst>
            <pc:docMk/>
            <pc:sldMk cId="2171239914" sldId="296"/>
            <ac:cxnSpMk id="48" creationId="{FC7E496B-A5B8-4295-BFF1-FBE71746131A}"/>
          </ac:cxnSpMkLst>
        </pc:cxnChg>
        <pc:cxnChg chg="mod">
          <ac:chgData name="French, Amanda D" userId="a2e7e06c-6324-48a3-a53b-274bdad0687f" providerId="ADAL" clId="{EA58C1BB-B26E-4A58-846C-27F28C7256D2}" dt="2022-06-03T19:55:30.195" v="2501"/>
          <ac:cxnSpMkLst>
            <pc:docMk/>
            <pc:sldMk cId="2171239914" sldId="296"/>
            <ac:cxnSpMk id="49" creationId="{C23202C3-80D8-4DED-8FEC-1960ABCD6F39}"/>
          </ac:cxnSpMkLst>
        </pc:cxnChg>
        <pc:cxnChg chg="add mod">
          <ac:chgData name="French, Amanda D" userId="a2e7e06c-6324-48a3-a53b-274bdad0687f" providerId="ADAL" clId="{EA58C1BB-B26E-4A58-846C-27F28C7256D2}" dt="2022-06-03T19:59:42.262" v="2557" actId="1076"/>
          <ac:cxnSpMkLst>
            <pc:docMk/>
            <pc:sldMk cId="2171239914" sldId="296"/>
            <ac:cxnSpMk id="50" creationId="{A1FDB170-3347-43BF-B479-8F776987E82D}"/>
          </ac:cxnSpMkLst>
        </pc:cxnChg>
        <pc:cxnChg chg="add mod">
          <ac:chgData name="French, Amanda D" userId="a2e7e06c-6324-48a3-a53b-274bdad0687f" providerId="ADAL" clId="{EA58C1BB-B26E-4A58-846C-27F28C7256D2}" dt="2022-06-03T20:00:09.706" v="2559" actId="1076"/>
          <ac:cxnSpMkLst>
            <pc:docMk/>
            <pc:sldMk cId="2171239914" sldId="296"/>
            <ac:cxnSpMk id="51" creationId="{4AC9C561-EA77-4CBF-A4E4-C9AEFA8AAA43}"/>
          </ac:cxnSpMkLst>
        </pc:cxnChg>
      </pc:sldChg>
      <pc:sldChg chg="new del">
        <pc:chgData name="French, Amanda D" userId="a2e7e06c-6324-48a3-a53b-274bdad0687f" providerId="ADAL" clId="{EA58C1BB-B26E-4A58-846C-27F28C7256D2}" dt="2022-06-03T19:42:16.431" v="2194" actId="47"/>
        <pc:sldMkLst>
          <pc:docMk/>
          <pc:sldMk cId="2457649441" sldId="297"/>
        </pc:sldMkLst>
      </pc:sldChg>
      <pc:sldChg chg="add del ord">
        <pc:chgData name="French, Amanda D" userId="a2e7e06c-6324-48a3-a53b-274bdad0687f" providerId="ADAL" clId="{EA58C1BB-B26E-4A58-846C-27F28C7256D2}" dt="2022-06-15T04:49:57.747" v="7247" actId="47"/>
        <pc:sldMkLst>
          <pc:docMk/>
          <pc:sldMk cId="2616606478" sldId="298"/>
        </pc:sldMkLst>
      </pc:sldChg>
      <pc:sldChg chg="addSp delSp modSp new mod modClrScheme chgLayout">
        <pc:chgData name="French, Amanda D" userId="a2e7e06c-6324-48a3-a53b-274bdad0687f" providerId="ADAL" clId="{EA58C1BB-B26E-4A58-846C-27F28C7256D2}" dt="2022-06-13T17:52:00.454" v="7172" actId="14100"/>
        <pc:sldMkLst>
          <pc:docMk/>
          <pc:sldMk cId="2800709102" sldId="299"/>
        </pc:sldMkLst>
        <pc:spChg chg="mod ord">
          <ac:chgData name="French, Amanda D" userId="a2e7e06c-6324-48a3-a53b-274bdad0687f" providerId="ADAL" clId="{EA58C1BB-B26E-4A58-846C-27F28C7256D2}" dt="2022-06-03T19:42:23.896" v="2198" actId="700"/>
          <ac:spMkLst>
            <pc:docMk/>
            <pc:sldMk cId="2800709102" sldId="299"/>
            <ac:spMk id="2" creationId="{17AFD7C9-7100-4586-A141-D42EA4940DB9}"/>
          </ac:spMkLst>
        </pc:spChg>
        <pc:spChg chg="del">
          <ac:chgData name="French, Amanda D" userId="a2e7e06c-6324-48a3-a53b-274bdad0687f" providerId="ADAL" clId="{EA58C1BB-B26E-4A58-846C-27F28C7256D2}" dt="2022-06-03T19:42:23.896" v="2198" actId="700"/>
          <ac:spMkLst>
            <pc:docMk/>
            <pc:sldMk cId="2800709102" sldId="299"/>
            <ac:spMk id="3" creationId="{8DBA2065-7189-4BA1-98FB-92463C08A934}"/>
          </ac:spMkLst>
        </pc:spChg>
        <pc:spChg chg="del">
          <ac:chgData name="French, Amanda D" userId="a2e7e06c-6324-48a3-a53b-274bdad0687f" providerId="ADAL" clId="{EA58C1BB-B26E-4A58-846C-27F28C7256D2}" dt="2022-06-03T19:42:23.896" v="2198" actId="700"/>
          <ac:spMkLst>
            <pc:docMk/>
            <pc:sldMk cId="2800709102" sldId="299"/>
            <ac:spMk id="4" creationId="{6C8362A2-DC8D-49D2-AC8E-E9B878715F81}"/>
          </ac:spMkLst>
        </pc:spChg>
        <pc:spChg chg="add mod">
          <ac:chgData name="French, Amanda D" userId="a2e7e06c-6324-48a3-a53b-274bdad0687f" providerId="ADAL" clId="{EA58C1BB-B26E-4A58-846C-27F28C7256D2}" dt="2022-06-13T17:52:00.454" v="7172" actId="14100"/>
          <ac:spMkLst>
            <pc:docMk/>
            <pc:sldMk cId="2800709102" sldId="299"/>
            <ac:spMk id="4" creationId="{FBD12847-709C-446C-995A-284790E88D91}"/>
          </ac:spMkLst>
        </pc:spChg>
      </pc:sldChg>
      <pc:sldChg chg="add del">
        <pc:chgData name="French, Amanda D" userId="a2e7e06c-6324-48a3-a53b-274bdad0687f" providerId="ADAL" clId="{EA58C1BB-B26E-4A58-846C-27F28C7256D2}" dt="2022-06-06T17:30:24.463" v="6872"/>
        <pc:sldMkLst>
          <pc:docMk/>
          <pc:sldMk cId="1956326864" sldId="300"/>
        </pc:sldMkLst>
      </pc:sldChg>
      <pc:sldChg chg="addSp delSp modSp new del mod modAnim">
        <pc:chgData name="French, Amanda D" userId="a2e7e06c-6324-48a3-a53b-274bdad0687f" providerId="ADAL" clId="{EA58C1BB-B26E-4A58-846C-27F28C7256D2}" dt="2022-06-15T04:50:01.503" v="7248" actId="47"/>
        <pc:sldMkLst>
          <pc:docMk/>
          <pc:sldMk cId="3428667541" sldId="300"/>
        </pc:sldMkLst>
        <pc:spChg chg="del">
          <ac:chgData name="French, Amanda D" userId="a2e7e06c-6324-48a3-a53b-274bdad0687f" providerId="ADAL" clId="{EA58C1BB-B26E-4A58-846C-27F28C7256D2}" dt="2022-06-13T17:57:07.188" v="7207" actId="478"/>
          <ac:spMkLst>
            <pc:docMk/>
            <pc:sldMk cId="3428667541" sldId="300"/>
            <ac:spMk id="4" creationId="{A1A901C8-29D3-4783-85EC-57E4A2B5D03B}"/>
          </ac:spMkLst>
        </pc:spChg>
        <pc:spChg chg="add mod">
          <ac:chgData name="French, Amanda D" userId="a2e7e06c-6324-48a3-a53b-274bdad0687f" providerId="ADAL" clId="{EA58C1BB-B26E-4A58-846C-27F28C7256D2}" dt="2022-06-13T17:57:41.018" v="7233" actId="1076"/>
          <ac:spMkLst>
            <pc:docMk/>
            <pc:sldMk cId="3428667541" sldId="300"/>
            <ac:spMk id="6" creationId="{B3A9D688-4C10-469E-9F2E-443653EDE42E}"/>
          </ac:spMkLst>
        </pc:spChg>
        <pc:graphicFrameChg chg="add mod">
          <ac:chgData name="French, Amanda D" userId="a2e7e06c-6324-48a3-a53b-274bdad0687f" providerId="ADAL" clId="{EA58C1BB-B26E-4A58-846C-27F28C7256D2}" dt="2022-06-13T17:57:41.018" v="7233" actId="1076"/>
          <ac:graphicFrameMkLst>
            <pc:docMk/>
            <pc:sldMk cId="3428667541" sldId="300"/>
            <ac:graphicFrameMk id="5" creationId="{25D79AB7-B4B2-4DA7-92E9-CA66A932E22C}"/>
          </ac:graphicFrameMkLst>
        </pc:graphicFrameChg>
      </pc:sldChg>
      <pc:sldMasterChg chg="modSp modSldLayout">
        <pc:chgData name="French, Amanda D" userId="a2e7e06c-6324-48a3-a53b-274bdad0687f" providerId="ADAL" clId="{EA58C1BB-B26E-4A58-846C-27F28C7256D2}" dt="2022-06-03T18:21:07.736" v="1692"/>
        <pc:sldMasterMkLst>
          <pc:docMk/>
          <pc:sldMasterMk cId="647107024" sldId="2147483723"/>
        </pc:sldMasterMkLst>
        <pc:spChg chg="mod">
          <ac:chgData name="French, Amanda D" userId="a2e7e06c-6324-48a3-a53b-274bdad0687f" providerId="ADAL" clId="{EA58C1BB-B26E-4A58-846C-27F28C7256D2}" dt="2022-06-03T18:21:07.736" v="1692"/>
          <ac:spMkLst>
            <pc:docMk/>
            <pc:sldMasterMk cId="647107024" sldId="2147483723"/>
            <ac:spMk id="3" creationId="{5EEAA279-64AD-4C24-987C-D056E5350C46}"/>
          </ac:spMkLst>
        </pc:spChg>
        <pc:spChg chg="mod">
          <ac:chgData name="French, Amanda D" userId="a2e7e06c-6324-48a3-a53b-274bdad0687f" providerId="ADAL" clId="{EA58C1BB-B26E-4A58-846C-27F28C7256D2}" dt="2022-06-03T18:21:07.736" v="1692"/>
          <ac:spMkLst>
            <pc:docMk/>
            <pc:sldMasterMk cId="647107024" sldId="2147483723"/>
            <ac:spMk id="8" creationId="{2729221F-20F2-144C-A638-0A6C756C26C9}"/>
          </ac:spMkLst>
        </pc:spChg>
        <pc:picChg chg="mod">
          <ac:chgData name="French, Amanda D" userId="a2e7e06c-6324-48a3-a53b-274bdad0687f" providerId="ADAL" clId="{EA58C1BB-B26E-4A58-846C-27F28C7256D2}" dt="2022-06-03T18:21:07.736" v="1692"/>
          <ac:picMkLst>
            <pc:docMk/>
            <pc:sldMasterMk cId="647107024" sldId="2147483723"/>
            <ac:picMk id="6" creationId="{7588D28A-E737-5049-8A98-3AC3A6EA2CDB}"/>
          </ac:picMkLst>
        </pc:picChg>
        <pc:sldLayoutChg chg="modSp">
          <pc:chgData name="French, Amanda D" userId="a2e7e06c-6324-48a3-a53b-274bdad0687f" providerId="ADAL" clId="{EA58C1BB-B26E-4A58-846C-27F28C7256D2}" dt="2022-06-03T18:21:07.736" v="1692"/>
          <pc:sldLayoutMkLst>
            <pc:docMk/>
            <pc:sldMasterMk cId="647107024" sldId="2147483723"/>
            <pc:sldLayoutMk cId="1501305706" sldId="2147483724"/>
          </pc:sldLayoutMkLst>
          <pc:spChg chg="mod">
            <ac:chgData name="French, Amanda D" userId="a2e7e06c-6324-48a3-a53b-274bdad0687f" providerId="ADAL" clId="{EA58C1BB-B26E-4A58-846C-27F28C7256D2}" dt="2022-06-03T18:21:07.736" v="1692"/>
            <ac:spMkLst>
              <pc:docMk/>
              <pc:sldMasterMk cId="647107024" sldId="2147483723"/>
              <pc:sldLayoutMk cId="1501305706" sldId="2147483724"/>
              <ac:spMk id="2" creationId="{00000000-0000-0000-0000-000000000000}"/>
            </ac:spMkLst>
          </pc:spChg>
          <pc:spChg chg="mod">
            <ac:chgData name="French, Amanda D" userId="a2e7e06c-6324-48a3-a53b-274bdad0687f" providerId="ADAL" clId="{EA58C1BB-B26E-4A58-846C-27F28C7256D2}" dt="2022-06-03T18:21:07.736" v="1692"/>
            <ac:spMkLst>
              <pc:docMk/>
              <pc:sldMasterMk cId="647107024" sldId="2147483723"/>
              <pc:sldLayoutMk cId="1501305706" sldId="2147483724"/>
              <ac:spMk id="6" creationId="{8915389B-4BB4-1644-9B7E-35A85D0C1E3B}"/>
            </ac:spMkLst>
          </pc:spChg>
          <pc:spChg chg="mod">
            <ac:chgData name="French, Amanda D" userId="a2e7e06c-6324-48a3-a53b-274bdad0687f" providerId="ADAL" clId="{EA58C1BB-B26E-4A58-846C-27F28C7256D2}" dt="2022-06-03T18:21:07.736" v="1692"/>
            <ac:spMkLst>
              <pc:docMk/>
              <pc:sldMasterMk cId="647107024" sldId="2147483723"/>
              <pc:sldLayoutMk cId="1501305706" sldId="2147483724"/>
              <ac:spMk id="7" creationId="{0436B83B-A5E4-524E-96A9-DFC12D58F12A}"/>
            </ac:spMkLst>
          </pc:spChg>
          <pc:spChg chg="mod">
            <ac:chgData name="French, Amanda D" userId="a2e7e06c-6324-48a3-a53b-274bdad0687f" providerId="ADAL" clId="{EA58C1BB-B26E-4A58-846C-27F28C7256D2}" dt="2022-06-03T18:21:07.736" v="1692"/>
            <ac:spMkLst>
              <pc:docMk/>
              <pc:sldMasterMk cId="647107024" sldId="2147483723"/>
              <pc:sldLayoutMk cId="1501305706" sldId="2147483724"/>
              <ac:spMk id="11" creationId="{421DF1AC-1D08-B945-A034-B740A35902F9}"/>
            </ac:spMkLst>
          </pc:spChg>
          <pc:spChg chg="mod">
            <ac:chgData name="French, Amanda D" userId="a2e7e06c-6324-48a3-a53b-274bdad0687f" providerId="ADAL" clId="{EA58C1BB-B26E-4A58-846C-27F28C7256D2}" dt="2022-06-03T18:21:07.736" v="1692"/>
            <ac:spMkLst>
              <pc:docMk/>
              <pc:sldMasterMk cId="647107024" sldId="2147483723"/>
              <pc:sldLayoutMk cId="1501305706" sldId="2147483724"/>
              <ac:spMk id="15" creationId="{9D9DB338-5D5C-4ACA-9ECF-C3E34C44127A}"/>
            </ac:spMkLst>
          </pc:spChg>
          <pc:spChg chg="mod">
            <ac:chgData name="French, Amanda D" userId="a2e7e06c-6324-48a3-a53b-274bdad0687f" providerId="ADAL" clId="{EA58C1BB-B26E-4A58-846C-27F28C7256D2}" dt="2022-06-03T18:21:07.736" v="1692"/>
            <ac:spMkLst>
              <pc:docMk/>
              <pc:sldMasterMk cId="647107024" sldId="2147483723"/>
              <pc:sldLayoutMk cId="1501305706" sldId="2147483724"/>
              <ac:spMk id="16" creationId="{F55B65E8-4040-44D0-A4FE-A050FD948A79}"/>
            </ac:spMkLst>
          </pc:spChg>
          <pc:spChg chg="mod">
            <ac:chgData name="French, Amanda D" userId="a2e7e06c-6324-48a3-a53b-274bdad0687f" providerId="ADAL" clId="{EA58C1BB-B26E-4A58-846C-27F28C7256D2}" dt="2022-06-03T18:21:07.736" v="1692"/>
            <ac:spMkLst>
              <pc:docMk/>
              <pc:sldMasterMk cId="647107024" sldId="2147483723"/>
              <pc:sldLayoutMk cId="1501305706" sldId="2147483724"/>
              <ac:spMk id="20" creationId="{3061D5F4-8719-384B-945C-9A27060F99A0}"/>
            </ac:spMkLst>
          </pc:spChg>
          <pc:spChg chg="mod">
            <ac:chgData name="French, Amanda D" userId="a2e7e06c-6324-48a3-a53b-274bdad0687f" providerId="ADAL" clId="{EA58C1BB-B26E-4A58-846C-27F28C7256D2}" dt="2022-06-03T18:21:07.736" v="1692"/>
            <ac:spMkLst>
              <pc:docMk/>
              <pc:sldMasterMk cId="647107024" sldId="2147483723"/>
              <pc:sldLayoutMk cId="1501305706" sldId="2147483724"/>
              <ac:spMk id="21" creationId="{3E2D432E-6648-6643-9C6E-38B1EFF5EE31}"/>
            </ac:spMkLst>
          </pc:spChg>
          <pc:picChg chg="mod">
            <ac:chgData name="French, Amanda D" userId="a2e7e06c-6324-48a3-a53b-274bdad0687f" providerId="ADAL" clId="{EA58C1BB-B26E-4A58-846C-27F28C7256D2}" dt="2022-06-03T18:21:07.736" v="1692"/>
            <ac:picMkLst>
              <pc:docMk/>
              <pc:sldMasterMk cId="647107024" sldId="2147483723"/>
              <pc:sldLayoutMk cId="1501305706" sldId="2147483724"/>
              <ac:picMk id="12" creationId="{45A7D3E1-BCC3-C843-81A0-EA4EDFB44528}"/>
            </ac:picMkLst>
          </pc:picChg>
          <pc:picChg chg="mod">
            <ac:chgData name="French, Amanda D" userId="a2e7e06c-6324-48a3-a53b-274bdad0687f" providerId="ADAL" clId="{EA58C1BB-B26E-4A58-846C-27F28C7256D2}" dt="2022-06-03T18:21:07.736" v="1692"/>
            <ac:picMkLst>
              <pc:docMk/>
              <pc:sldMasterMk cId="647107024" sldId="2147483723"/>
              <pc:sldLayoutMk cId="1501305706" sldId="2147483724"/>
              <ac:picMk id="13" creationId="{56617363-F73D-B74F-9647-C9D747AC7023}"/>
            </ac:picMkLst>
          </pc:picChg>
          <pc:picChg chg="mod">
            <ac:chgData name="French, Amanda D" userId="a2e7e06c-6324-48a3-a53b-274bdad0687f" providerId="ADAL" clId="{EA58C1BB-B26E-4A58-846C-27F28C7256D2}" dt="2022-06-03T18:21:07.736" v="1692"/>
            <ac:picMkLst>
              <pc:docMk/>
              <pc:sldMasterMk cId="647107024" sldId="2147483723"/>
              <pc:sldLayoutMk cId="1501305706" sldId="2147483724"/>
              <ac:picMk id="14" creationId="{D290C8FB-601C-A04C-84F7-213A857D3E6A}"/>
            </ac:picMkLst>
          </pc:picChg>
        </pc:sldLayoutChg>
        <pc:sldLayoutChg chg="modSp">
          <pc:chgData name="French, Amanda D" userId="a2e7e06c-6324-48a3-a53b-274bdad0687f" providerId="ADAL" clId="{EA58C1BB-B26E-4A58-846C-27F28C7256D2}" dt="2022-06-03T18:21:07.736" v="1692"/>
          <pc:sldLayoutMkLst>
            <pc:docMk/>
            <pc:sldMasterMk cId="647107024" sldId="2147483723"/>
            <pc:sldLayoutMk cId="1957828185" sldId="2147483725"/>
          </pc:sldLayoutMkLst>
          <pc:spChg chg="mod">
            <ac:chgData name="French, Amanda D" userId="a2e7e06c-6324-48a3-a53b-274bdad0687f" providerId="ADAL" clId="{EA58C1BB-B26E-4A58-846C-27F28C7256D2}" dt="2022-06-03T18:21:07.736" v="1692"/>
            <ac:spMkLst>
              <pc:docMk/>
              <pc:sldMasterMk cId="647107024" sldId="2147483723"/>
              <pc:sldLayoutMk cId="1957828185" sldId="2147483725"/>
              <ac:spMk id="8" creationId="{1D0CE8D1-2F12-5A44-A6B5-2CD466F52A60}"/>
            </ac:spMkLst>
          </pc:spChg>
          <pc:spChg chg="mod">
            <ac:chgData name="French, Amanda D" userId="a2e7e06c-6324-48a3-a53b-274bdad0687f" providerId="ADAL" clId="{EA58C1BB-B26E-4A58-846C-27F28C7256D2}" dt="2022-06-03T18:21:07.736" v="1692"/>
            <ac:spMkLst>
              <pc:docMk/>
              <pc:sldMasterMk cId="647107024" sldId="2147483723"/>
              <pc:sldLayoutMk cId="1957828185" sldId="2147483725"/>
              <ac:spMk id="9" creationId="{B99B87A2-8960-403D-AE0D-D54946272206}"/>
            </ac:spMkLst>
          </pc:spChg>
          <pc:spChg chg="mod">
            <ac:chgData name="French, Amanda D" userId="a2e7e06c-6324-48a3-a53b-274bdad0687f" providerId="ADAL" clId="{EA58C1BB-B26E-4A58-846C-27F28C7256D2}" dt="2022-06-03T18:21:07.736" v="1692"/>
            <ac:spMkLst>
              <pc:docMk/>
              <pc:sldMasterMk cId="647107024" sldId="2147483723"/>
              <pc:sldLayoutMk cId="1957828185" sldId="2147483725"/>
              <ac:spMk id="10" creationId="{049C90B8-4BAF-9A46-98DB-81259C436289}"/>
            </ac:spMkLst>
          </pc:spChg>
          <pc:spChg chg="mod">
            <ac:chgData name="French, Amanda D" userId="a2e7e06c-6324-48a3-a53b-274bdad0687f" providerId="ADAL" clId="{EA58C1BB-B26E-4A58-846C-27F28C7256D2}" dt="2022-06-03T18:21:07.736" v="1692"/>
            <ac:spMkLst>
              <pc:docMk/>
              <pc:sldMasterMk cId="647107024" sldId="2147483723"/>
              <pc:sldLayoutMk cId="1957828185" sldId="2147483725"/>
              <ac:spMk id="11" creationId="{29354FF4-9871-4E1B-A45A-ABAA2BE2B69B}"/>
            </ac:spMkLst>
          </pc:spChg>
          <pc:spChg chg="mod">
            <ac:chgData name="French, Amanda D" userId="a2e7e06c-6324-48a3-a53b-274bdad0687f" providerId="ADAL" clId="{EA58C1BB-B26E-4A58-846C-27F28C7256D2}" dt="2022-06-03T18:21:07.736" v="1692"/>
            <ac:spMkLst>
              <pc:docMk/>
              <pc:sldMasterMk cId="647107024" sldId="2147483723"/>
              <pc:sldLayoutMk cId="1957828185" sldId="2147483725"/>
              <ac:spMk id="12" creationId="{66026595-8D7E-D24C-9263-B65316A326B9}"/>
            </ac:spMkLst>
          </pc:spChg>
          <pc:spChg chg="mod">
            <ac:chgData name="French, Amanda D" userId="a2e7e06c-6324-48a3-a53b-274bdad0687f" providerId="ADAL" clId="{EA58C1BB-B26E-4A58-846C-27F28C7256D2}" dt="2022-06-03T18:21:07.736" v="1692"/>
            <ac:spMkLst>
              <pc:docMk/>
              <pc:sldMasterMk cId="647107024" sldId="2147483723"/>
              <pc:sldLayoutMk cId="1957828185" sldId="2147483725"/>
              <ac:spMk id="13" creationId="{3338E046-DF9E-FC49-A812-491AB8058B4E}"/>
            </ac:spMkLst>
          </pc:spChg>
          <pc:spChg chg="mod">
            <ac:chgData name="French, Amanda D" userId="a2e7e06c-6324-48a3-a53b-274bdad0687f" providerId="ADAL" clId="{EA58C1BB-B26E-4A58-846C-27F28C7256D2}" dt="2022-06-03T18:21:07.736" v="1692"/>
            <ac:spMkLst>
              <pc:docMk/>
              <pc:sldMasterMk cId="647107024" sldId="2147483723"/>
              <pc:sldLayoutMk cId="1957828185" sldId="2147483725"/>
              <ac:spMk id="14" creationId="{47EFCEB6-2E27-4C42-A1E5-AC8A8BA83783}"/>
            </ac:spMkLst>
          </pc:spChg>
          <pc:spChg chg="mod">
            <ac:chgData name="French, Amanda D" userId="a2e7e06c-6324-48a3-a53b-274bdad0687f" providerId="ADAL" clId="{EA58C1BB-B26E-4A58-846C-27F28C7256D2}" dt="2022-06-03T18:21:07.736" v="1692"/>
            <ac:spMkLst>
              <pc:docMk/>
              <pc:sldMasterMk cId="647107024" sldId="2147483723"/>
              <pc:sldLayoutMk cId="1957828185" sldId="2147483725"/>
              <ac:spMk id="15" creationId="{A86FAFB9-0DC0-4AB0-9E8B-6EC7C8ABAAF1}"/>
            </ac:spMkLst>
          </pc:spChg>
        </pc:sldLayoutChg>
        <pc:sldLayoutChg chg="modSp">
          <pc:chgData name="French, Amanda D" userId="a2e7e06c-6324-48a3-a53b-274bdad0687f" providerId="ADAL" clId="{EA58C1BB-B26E-4A58-846C-27F28C7256D2}" dt="2022-06-03T18:21:07.736" v="1692"/>
          <pc:sldLayoutMkLst>
            <pc:docMk/>
            <pc:sldMasterMk cId="647107024" sldId="2147483723"/>
            <pc:sldLayoutMk cId="990347690" sldId="2147483726"/>
          </pc:sldLayoutMkLst>
          <pc:spChg chg="mod">
            <ac:chgData name="French, Amanda D" userId="a2e7e06c-6324-48a3-a53b-274bdad0687f" providerId="ADAL" clId="{EA58C1BB-B26E-4A58-846C-27F28C7256D2}" dt="2022-06-03T18:21:07.736" v="1692"/>
            <ac:spMkLst>
              <pc:docMk/>
              <pc:sldMasterMk cId="647107024" sldId="2147483723"/>
              <pc:sldLayoutMk cId="990347690" sldId="2147483726"/>
              <ac:spMk id="10" creationId="{049C90B8-4BAF-9A46-98DB-81259C436289}"/>
            </ac:spMkLst>
          </pc:spChg>
          <pc:spChg chg="mod">
            <ac:chgData name="French, Amanda D" userId="a2e7e06c-6324-48a3-a53b-274bdad0687f" providerId="ADAL" clId="{EA58C1BB-B26E-4A58-846C-27F28C7256D2}" dt="2022-06-03T18:21:07.736" v="1692"/>
            <ac:spMkLst>
              <pc:docMk/>
              <pc:sldMasterMk cId="647107024" sldId="2147483723"/>
              <pc:sldLayoutMk cId="990347690" sldId="2147483726"/>
              <ac:spMk id="12" creationId="{F0C408BC-A7DE-4A08-AD26-56414D2DD808}"/>
            </ac:spMkLst>
          </pc:spChg>
          <pc:spChg chg="mod">
            <ac:chgData name="French, Amanda D" userId="a2e7e06c-6324-48a3-a53b-274bdad0687f" providerId="ADAL" clId="{EA58C1BB-B26E-4A58-846C-27F28C7256D2}" dt="2022-06-03T18:21:07.736" v="1692"/>
            <ac:spMkLst>
              <pc:docMk/>
              <pc:sldMasterMk cId="647107024" sldId="2147483723"/>
              <pc:sldLayoutMk cId="990347690" sldId="2147483726"/>
              <ac:spMk id="13" creationId="{3338E046-DF9E-FC49-A812-491AB8058B4E}"/>
            </ac:spMkLst>
          </pc:spChg>
          <pc:spChg chg="mod">
            <ac:chgData name="French, Amanda D" userId="a2e7e06c-6324-48a3-a53b-274bdad0687f" providerId="ADAL" clId="{EA58C1BB-B26E-4A58-846C-27F28C7256D2}" dt="2022-06-03T18:21:07.736" v="1692"/>
            <ac:spMkLst>
              <pc:docMk/>
              <pc:sldMasterMk cId="647107024" sldId="2147483723"/>
              <pc:sldLayoutMk cId="990347690" sldId="2147483726"/>
              <ac:spMk id="14" creationId="{A3C58F0F-5237-4527-BB8E-6EEF623543BB}"/>
            </ac:spMkLst>
          </pc:spChg>
          <pc:spChg chg="mod">
            <ac:chgData name="French, Amanda D" userId="a2e7e06c-6324-48a3-a53b-274bdad0687f" providerId="ADAL" clId="{EA58C1BB-B26E-4A58-846C-27F28C7256D2}" dt="2022-06-03T18:21:07.736" v="1692"/>
            <ac:spMkLst>
              <pc:docMk/>
              <pc:sldMasterMk cId="647107024" sldId="2147483723"/>
              <pc:sldLayoutMk cId="990347690" sldId="2147483726"/>
              <ac:spMk id="18" creationId="{33D0FD2D-15F4-4320-9C04-2023CAB47E08}"/>
            </ac:spMkLst>
          </pc:spChg>
          <pc:spChg chg="mod">
            <ac:chgData name="French, Amanda D" userId="a2e7e06c-6324-48a3-a53b-274bdad0687f" providerId="ADAL" clId="{EA58C1BB-B26E-4A58-846C-27F28C7256D2}" dt="2022-06-03T18:21:07.736" v="1692"/>
            <ac:spMkLst>
              <pc:docMk/>
              <pc:sldMasterMk cId="647107024" sldId="2147483723"/>
              <pc:sldLayoutMk cId="990347690" sldId="2147483726"/>
              <ac:spMk id="19" creationId="{08FBEF60-4239-4E67-A385-B22B813AD40B}"/>
            </ac:spMkLst>
          </pc:spChg>
          <pc:spChg chg="mod">
            <ac:chgData name="French, Amanda D" userId="a2e7e06c-6324-48a3-a53b-274bdad0687f" providerId="ADAL" clId="{EA58C1BB-B26E-4A58-846C-27F28C7256D2}" dt="2022-06-03T18:21:07.736" v="1692"/>
            <ac:spMkLst>
              <pc:docMk/>
              <pc:sldMasterMk cId="647107024" sldId="2147483723"/>
              <pc:sldLayoutMk cId="990347690" sldId="2147483726"/>
              <ac:spMk id="20" creationId="{77614967-FAA9-4DA9-B7DE-539AA8923534}"/>
            </ac:spMkLst>
          </pc:spChg>
        </pc:sldLayoutChg>
        <pc:sldLayoutChg chg="modSp">
          <pc:chgData name="French, Amanda D" userId="a2e7e06c-6324-48a3-a53b-274bdad0687f" providerId="ADAL" clId="{EA58C1BB-B26E-4A58-846C-27F28C7256D2}" dt="2022-06-03T18:21:07.736" v="1692"/>
          <pc:sldLayoutMkLst>
            <pc:docMk/>
            <pc:sldMasterMk cId="647107024" sldId="2147483723"/>
            <pc:sldLayoutMk cId="2806792559" sldId="2147483727"/>
          </pc:sldLayoutMkLst>
          <pc:spChg chg="mod">
            <ac:chgData name="French, Amanda D" userId="a2e7e06c-6324-48a3-a53b-274bdad0687f" providerId="ADAL" clId="{EA58C1BB-B26E-4A58-846C-27F28C7256D2}" dt="2022-06-03T18:21:07.736" v="1692"/>
            <ac:spMkLst>
              <pc:docMk/>
              <pc:sldMasterMk cId="647107024" sldId="2147483723"/>
              <pc:sldLayoutMk cId="2806792559" sldId="2147483727"/>
              <ac:spMk id="4" creationId="{00000000-0000-0000-0000-000000000000}"/>
            </ac:spMkLst>
          </pc:spChg>
          <pc:spChg chg="mod">
            <ac:chgData name="French, Amanda D" userId="a2e7e06c-6324-48a3-a53b-274bdad0687f" providerId="ADAL" clId="{EA58C1BB-B26E-4A58-846C-27F28C7256D2}" dt="2022-06-03T18:21:07.736" v="1692"/>
            <ac:spMkLst>
              <pc:docMk/>
              <pc:sldMasterMk cId="647107024" sldId="2147483723"/>
              <pc:sldLayoutMk cId="2806792559" sldId="2147483727"/>
              <ac:spMk id="5" creationId="{0D96EEDE-6486-774B-B0E3-751BBA42CE35}"/>
            </ac:spMkLst>
          </pc:spChg>
          <pc:spChg chg="mod">
            <ac:chgData name="French, Amanda D" userId="a2e7e06c-6324-48a3-a53b-274bdad0687f" providerId="ADAL" clId="{EA58C1BB-B26E-4A58-846C-27F28C7256D2}" dt="2022-06-03T18:21:07.736" v="1692"/>
            <ac:spMkLst>
              <pc:docMk/>
              <pc:sldMasterMk cId="647107024" sldId="2147483723"/>
              <pc:sldLayoutMk cId="2806792559" sldId="2147483727"/>
              <ac:spMk id="6" creationId="{7C1406DC-BAEC-4717-8F68-46C92F16638A}"/>
            </ac:spMkLst>
          </pc:spChg>
          <pc:spChg chg="mod">
            <ac:chgData name="French, Amanda D" userId="a2e7e06c-6324-48a3-a53b-274bdad0687f" providerId="ADAL" clId="{EA58C1BB-B26E-4A58-846C-27F28C7256D2}" dt="2022-06-03T18:21:07.736" v="1692"/>
            <ac:spMkLst>
              <pc:docMk/>
              <pc:sldMasterMk cId="647107024" sldId="2147483723"/>
              <pc:sldLayoutMk cId="2806792559" sldId="2147483727"/>
              <ac:spMk id="10" creationId="{028E3363-7137-4431-9927-3AE087A5B2BE}"/>
            </ac:spMkLst>
          </pc:spChg>
          <pc:spChg chg="mod">
            <ac:chgData name="French, Amanda D" userId="a2e7e06c-6324-48a3-a53b-274bdad0687f" providerId="ADAL" clId="{EA58C1BB-B26E-4A58-846C-27F28C7256D2}" dt="2022-06-03T18:21:07.736" v="1692"/>
            <ac:spMkLst>
              <pc:docMk/>
              <pc:sldMasterMk cId="647107024" sldId="2147483723"/>
              <pc:sldLayoutMk cId="2806792559" sldId="2147483727"/>
              <ac:spMk id="14" creationId="{E76F451D-D169-4CA9-91EE-97F19A35C6DE}"/>
            </ac:spMkLst>
          </pc:spChg>
          <pc:spChg chg="mod">
            <ac:chgData name="French, Amanda D" userId="a2e7e06c-6324-48a3-a53b-274bdad0687f" providerId="ADAL" clId="{EA58C1BB-B26E-4A58-846C-27F28C7256D2}" dt="2022-06-03T18:21:07.736" v="1692"/>
            <ac:spMkLst>
              <pc:docMk/>
              <pc:sldMasterMk cId="647107024" sldId="2147483723"/>
              <pc:sldLayoutMk cId="2806792559" sldId="2147483727"/>
              <ac:spMk id="15" creationId="{8A19F790-0343-4862-A140-1B409986B7FB}"/>
            </ac:spMkLst>
          </pc:spChg>
        </pc:sldLayoutChg>
        <pc:sldLayoutChg chg="modSp">
          <pc:chgData name="French, Amanda D" userId="a2e7e06c-6324-48a3-a53b-274bdad0687f" providerId="ADAL" clId="{EA58C1BB-B26E-4A58-846C-27F28C7256D2}" dt="2022-06-03T18:21:07.736" v="1692"/>
          <pc:sldLayoutMkLst>
            <pc:docMk/>
            <pc:sldMasterMk cId="647107024" sldId="2147483723"/>
            <pc:sldLayoutMk cId="410932382" sldId="2147483728"/>
          </pc:sldLayoutMkLst>
          <pc:spChg chg="mod">
            <ac:chgData name="French, Amanda D" userId="a2e7e06c-6324-48a3-a53b-274bdad0687f" providerId="ADAL" clId="{EA58C1BB-B26E-4A58-846C-27F28C7256D2}" dt="2022-06-03T18:21:07.736" v="1692"/>
            <ac:spMkLst>
              <pc:docMk/>
              <pc:sldMasterMk cId="647107024" sldId="2147483723"/>
              <pc:sldLayoutMk cId="410932382" sldId="2147483728"/>
              <ac:spMk id="3" creationId="{3DEE2FC3-856F-2F4B-A52D-94189159AC19}"/>
            </ac:spMkLst>
          </pc:spChg>
          <pc:spChg chg="mod">
            <ac:chgData name="French, Amanda D" userId="a2e7e06c-6324-48a3-a53b-274bdad0687f" providerId="ADAL" clId="{EA58C1BB-B26E-4A58-846C-27F28C7256D2}" dt="2022-06-03T18:21:07.736" v="1692"/>
            <ac:spMkLst>
              <pc:docMk/>
              <pc:sldMasterMk cId="647107024" sldId="2147483723"/>
              <pc:sldLayoutMk cId="410932382" sldId="2147483728"/>
              <ac:spMk id="6" creationId="{CE93B472-4A32-7C41-A565-485FDC3EB832}"/>
            </ac:spMkLst>
          </pc:spChg>
          <pc:spChg chg="mod">
            <ac:chgData name="French, Amanda D" userId="a2e7e06c-6324-48a3-a53b-274bdad0687f" providerId="ADAL" clId="{EA58C1BB-B26E-4A58-846C-27F28C7256D2}" dt="2022-06-03T18:21:07.736" v="1692"/>
            <ac:spMkLst>
              <pc:docMk/>
              <pc:sldMasterMk cId="647107024" sldId="2147483723"/>
              <pc:sldLayoutMk cId="410932382" sldId="2147483728"/>
              <ac:spMk id="7" creationId="{FD00854A-4EC7-2D48-A025-5B0B48548BC7}"/>
            </ac:spMkLst>
          </pc:spChg>
          <pc:spChg chg="mod">
            <ac:chgData name="French, Amanda D" userId="a2e7e06c-6324-48a3-a53b-274bdad0687f" providerId="ADAL" clId="{EA58C1BB-B26E-4A58-846C-27F28C7256D2}" dt="2022-06-03T18:21:07.736" v="1692"/>
            <ac:spMkLst>
              <pc:docMk/>
              <pc:sldMasterMk cId="647107024" sldId="2147483723"/>
              <pc:sldLayoutMk cId="410932382" sldId="2147483728"/>
              <ac:spMk id="8" creationId="{67A8C708-D197-CF47-8089-89928BE1E302}"/>
            </ac:spMkLst>
          </pc:spChg>
          <pc:spChg chg="mod">
            <ac:chgData name="French, Amanda D" userId="a2e7e06c-6324-48a3-a53b-274bdad0687f" providerId="ADAL" clId="{EA58C1BB-B26E-4A58-846C-27F28C7256D2}" dt="2022-06-03T18:21:07.736" v="1692"/>
            <ac:spMkLst>
              <pc:docMk/>
              <pc:sldMasterMk cId="647107024" sldId="2147483723"/>
              <pc:sldLayoutMk cId="410932382" sldId="2147483728"/>
              <ac:spMk id="10" creationId="{049C90B8-4BAF-9A46-98DB-81259C436289}"/>
            </ac:spMkLst>
          </pc:spChg>
          <pc:spChg chg="mod">
            <ac:chgData name="French, Amanda D" userId="a2e7e06c-6324-48a3-a53b-274bdad0687f" providerId="ADAL" clId="{EA58C1BB-B26E-4A58-846C-27F28C7256D2}" dt="2022-06-03T18:21:07.736" v="1692"/>
            <ac:spMkLst>
              <pc:docMk/>
              <pc:sldMasterMk cId="647107024" sldId="2147483723"/>
              <pc:sldLayoutMk cId="410932382" sldId="2147483728"/>
              <ac:spMk id="12" creationId="{3C4D2EBC-B863-FD49-A9DF-1381563078DA}"/>
            </ac:spMkLst>
          </pc:spChg>
          <pc:spChg chg="mod">
            <ac:chgData name="French, Amanda D" userId="a2e7e06c-6324-48a3-a53b-274bdad0687f" providerId="ADAL" clId="{EA58C1BB-B26E-4A58-846C-27F28C7256D2}" dt="2022-06-03T18:21:07.736" v="1692"/>
            <ac:spMkLst>
              <pc:docMk/>
              <pc:sldMasterMk cId="647107024" sldId="2147483723"/>
              <pc:sldLayoutMk cId="410932382" sldId="2147483728"/>
              <ac:spMk id="13" creationId="{19F7807A-D120-BD49-9CBD-9174F26D7982}"/>
            </ac:spMkLst>
          </pc:spChg>
          <pc:spChg chg="mod">
            <ac:chgData name="French, Amanda D" userId="a2e7e06c-6324-48a3-a53b-274bdad0687f" providerId="ADAL" clId="{EA58C1BB-B26E-4A58-846C-27F28C7256D2}" dt="2022-06-03T18:21:07.736" v="1692"/>
            <ac:spMkLst>
              <pc:docMk/>
              <pc:sldMasterMk cId="647107024" sldId="2147483723"/>
              <pc:sldLayoutMk cId="410932382" sldId="2147483728"/>
              <ac:spMk id="14" creationId="{08ED17FC-CAF8-9A40-9A88-897DEF9CFEA0}"/>
            </ac:spMkLst>
          </pc:spChg>
          <pc:spChg chg="mod">
            <ac:chgData name="French, Amanda D" userId="a2e7e06c-6324-48a3-a53b-274bdad0687f" providerId="ADAL" clId="{EA58C1BB-B26E-4A58-846C-27F28C7256D2}" dt="2022-06-03T18:21:07.736" v="1692"/>
            <ac:spMkLst>
              <pc:docMk/>
              <pc:sldMasterMk cId="647107024" sldId="2147483723"/>
              <pc:sldLayoutMk cId="410932382" sldId="2147483728"/>
              <ac:spMk id="15" creationId="{4A16FA60-8BA9-8B4A-86AA-F8336C26C78B}"/>
            </ac:spMkLst>
          </pc:spChg>
          <pc:spChg chg="mod">
            <ac:chgData name="French, Amanda D" userId="a2e7e06c-6324-48a3-a53b-274bdad0687f" providerId="ADAL" clId="{EA58C1BB-B26E-4A58-846C-27F28C7256D2}" dt="2022-06-03T18:21:07.736" v="1692"/>
            <ac:spMkLst>
              <pc:docMk/>
              <pc:sldMasterMk cId="647107024" sldId="2147483723"/>
              <pc:sldLayoutMk cId="410932382" sldId="2147483728"/>
              <ac:spMk id="16" creationId="{7DC2EC3E-C641-FD49-9F15-878B1AFFFD98}"/>
            </ac:spMkLst>
          </pc:spChg>
          <pc:spChg chg="mod">
            <ac:chgData name="French, Amanda D" userId="a2e7e06c-6324-48a3-a53b-274bdad0687f" providerId="ADAL" clId="{EA58C1BB-B26E-4A58-846C-27F28C7256D2}" dt="2022-06-03T18:21:07.736" v="1692"/>
            <ac:spMkLst>
              <pc:docMk/>
              <pc:sldMasterMk cId="647107024" sldId="2147483723"/>
              <pc:sldLayoutMk cId="410932382" sldId="2147483728"/>
              <ac:spMk id="19" creationId="{3648737A-DE0E-48DB-87F0-65418715CF88}"/>
            </ac:spMkLst>
          </pc:spChg>
          <pc:spChg chg="mod">
            <ac:chgData name="French, Amanda D" userId="a2e7e06c-6324-48a3-a53b-274bdad0687f" providerId="ADAL" clId="{EA58C1BB-B26E-4A58-846C-27F28C7256D2}" dt="2022-06-03T18:21:07.736" v="1692"/>
            <ac:spMkLst>
              <pc:docMk/>
              <pc:sldMasterMk cId="647107024" sldId="2147483723"/>
              <pc:sldLayoutMk cId="410932382" sldId="2147483728"/>
              <ac:spMk id="21" creationId="{97DA340F-6103-4F2C-B3B8-8D8A524DC19C}"/>
            </ac:spMkLst>
          </pc:spChg>
          <pc:spChg chg="mod">
            <ac:chgData name="French, Amanda D" userId="a2e7e06c-6324-48a3-a53b-274bdad0687f" providerId="ADAL" clId="{EA58C1BB-B26E-4A58-846C-27F28C7256D2}" dt="2022-06-03T18:21:07.736" v="1692"/>
            <ac:spMkLst>
              <pc:docMk/>
              <pc:sldMasterMk cId="647107024" sldId="2147483723"/>
              <pc:sldLayoutMk cId="410932382" sldId="2147483728"/>
              <ac:spMk id="25" creationId="{EE384947-F0AD-4E73-95AD-CAD4DEE44608}"/>
            </ac:spMkLst>
          </pc:spChg>
          <pc:spChg chg="mod">
            <ac:chgData name="French, Amanda D" userId="a2e7e06c-6324-48a3-a53b-274bdad0687f" providerId="ADAL" clId="{EA58C1BB-B26E-4A58-846C-27F28C7256D2}" dt="2022-06-03T18:21:07.736" v="1692"/>
            <ac:spMkLst>
              <pc:docMk/>
              <pc:sldMasterMk cId="647107024" sldId="2147483723"/>
              <pc:sldLayoutMk cId="410932382" sldId="2147483728"/>
              <ac:spMk id="26" creationId="{8259C4D6-850D-4393-9434-3F69451FBF8E}"/>
            </ac:spMkLst>
          </pc:spChg>
        </pc:sldLayoutChg>
        <pc:sldLayoutChg chg="modSp">
          <pc:chgData name="French, Amanda D" userId="a2e7e06c-6324-48a3-a53b-274bdad0687f" providerId="ADAL" clId="{EA58C1BB-B26E-4A58-846C-27F28C7256D2}" dt="2022-06-03T18:21:07.736" v="1692"/>
          <pc:sldLayoutMkLst>
            <pc:docMk/>
            <pc:sldMasterMk cId="647107024" sldId="2147483723"/>
            <pc:sldLayoutMk cId="2950081376" sldId="2147483729"/>
          </pc:sldLayoutMkLst>
          <pc:spChg chg="mod">
            <ac:chgData name="French, Amanda D" userId="a2e7e06c-6324-48a3-a53b-274bdad0687f" providerId="ADAL" clId="{EA58C1BB-B26E-4A58-846C-27F28C7256D2}" dt="2022-06-03T18:21:07.736" v="1692"/>
            <ac:spMkLst>
              <pc:docMk/>
              <pc:sldMasterMk cId="647107024" sldId="2147483723"/>
              <pc:sldLayoutMk cId="2950081376" sldId="2147483729"/>
              <ac:spMk id="3" creationId="{3DEE2FC3-856F-2F4B-A52D-94189159AC19}"/>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10" creationId="{049C90B8-4BAF-9A46-98DB-81259C436289}"/>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11" creationId="{FE341CF1-EFF3-A64D-A9D4-B96C8CD8F301}"/>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13" creationId="{D0629C78-28FC-874B-96C1-DFAAFF975DEC}"/>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14" creationId="{5089EEED-3863-BD48-BCCB-4D264015DA60}"/>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15" creationId="{EEF5B44F-191D-F44D-8AB3-0B9E4AF4B4E2}"/>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16" creationId="{A26442AE-D905-374C-9CB4-1A1F44C08C61}"/>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17" creationId="{CEBE105C-2ECB-0B46-923F-378B0A5AEBCB}"/>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19" creationId="{8B0900D4-1543-834B-AE27-9A72FD91B398}"/>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20" creationId="{F64FB6B4-B0C6-5949-9F2B-7BCB7B207394}"/>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21" creationId="{8FDD81E0-346D-A544-A838-A6991588AE4C}"/>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22" creationId="{CDB91CB5-0E93-FA44-9508-60493542C74C}"/>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23" creationId="{92F736B8-F799-F047-BE4E-297E64A7549C}"/>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24" creationId="{183198DF-9C78-DD40-9CE1-2BC11B888821}"/>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26" creationId="{BE0A6ECC-C9D0-4240-B978-69D09F2C9936}"/>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30" creationId="{E4CF0CE7-333F-4604-B518-6F7EE2AA82D5}"/>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31" creationId="{21303C4E-FB0C-4A46-BF34-C99D885AA3B1}"/>
            </ac:spMkLst>
          </pc:spChg>
          <pc:spChg chg="mod">
            <ac:chgData name="French, Amanda D" userId="a2e7e06c-6324-48a3-a53b-274bdad0687f" providerId="ADAL" clId="{EA58C1BB-B26E-4A58-846C-27F28C7256D2}" dt="2022-06-03T18:21:07.736" v="1692"/>
            <ac:spMkLst>
              <pc:docMk/>
              <pc:sldMasterMk cId="647107024" sldId="2147483723"/>
              <pc:sldLayoutMk cId="2950081376" sldId="2147483729"/>
              <ac:spMk id="32" creationId="{C14080C3-5390-4F4E-9C88-2C080B5CE5D9}"/>
            </ac:spMkLst>
          </pc:spChg>
        </pc:sldLayoutChg>
        <pc:sldLayoutChg chg="modSp">
          <pc:chgData name="French, Amanda D" userId="a2e7e06c-6324-48a3-a53b-274bdad0687f" providerId="ADAL" clId="{EA58C1BB-B26E-4A58-846C-27F28C7256D2}" dt="2022-06-03T18:21:07.736" v="1692"/>
          <pc:sldLayoutMkLst>
            <pc:docMk/>
            <pc:sldMasterMk cId="647107024" sldId="2147483723"/>
            <pc:sldLayoutMk cId="482923594" sldId="2147483730"/>
          </pc:sldLayoutMkLst>
          <pc:spChg chg="mod">
            <ac:chgData name="French, Amanda D" userId="a2e7e06c-6324-48a3-a53b-274bdad0687f" providerId="ADAL" clId="{EA58C1BB-B26E-4A58-846C-27F28C7256D2}" dt="2022-06-03T18:21:07.736" v="1692"/>
            <ac:spMkLst>
              <pc:docMk/>
              <pc:sldMasterMk cId="647107024" sldId="2147483723"/>
              <pc:sldLayoutMk cId="482923594" sldId="2147483730"/>
              <ac:spMk id="3" creationId="{3DEE2FC3-856F-2F4B-A52D-94189159AC19}"/>
            </ac:spMkLst>
          </pc:spChg>
          <pc:spChg chg="mod">
            <ac:chgData name="French, Amanda D" userId="a2e7e06c-6324-48a3-a53b-274bdad0687f" providerId="ADAL" clId="{EA58C1BB-B26E-4A58-846C-27F28C7256D2}" dt="2022-06-03T18:21:07.736" v="1692"/>
            <ac:spMkLst>
              <pc:docMk/>
              <pc:sldMasterMk cId="647107024" sldId="2147483723"/>
              <pc:sldLayoutMk cId="482923594" sldId="2147483730"/>
              <ac:spMk id="10" creationId="{049C90B8-4BAF-9A46-98DB-81259C436289}"/>
            </ac:spMkLst>
          </pc:spChg>
          <pc:spChg chg="mod">
            <ac:chgData name="French, Amanda D" userId="a2e7e06c-6324-48a3-a53b-274bdad0687f" providerId="ADAL" clId="{EA58C1BB-B26E-4A58-846C-27F28C7256D2}" dt="2022-06-03T18:21:07.736" v="1692"/>
            <ac:spMkLst>
              <pc:docMk/>
              <pc:sldMasterMk cId="647107024" sldId="2147483723"/>
              <pc:sldLayoutMk cId="482923594" sldId="2147483730"/>
              <ac:spMk id="11" creationId="{FE341CF1-EFF3-A64D-A9D4-B96C8CD8F301}"/>
            </ac:spMkLst>
          </pc:spChg>
          <pc:spChg chg="mod">
            <ac:chgData name="French, Amanda D" userId="a2e7e06c-6324-48a3-a53b-274bdad0687f" providerId="ADAL" clId="{EA58C1BB-B26E-4A58-846C-27F28C7256D2}" dt="2022-06-03T18:21:07.736" v="1692"/>
            <ac:spMkLst>
              <pc:docMk/>
              <pc:sldMasterMk cId="647107024" sldId="2147483723"/>
              <pc:sldLayoutMk cId="482923594" sldId="2147483730"/>
              <ac:spMk id="13" creationId="{D0629C78-28FC-874B-96C1-DFAAFF975DEC}"/>
            </ac:spMkLst>
          </pc:spChg>
          <pc:spChg chg="mod">
            <ac:chgData name="French, Amanda D" userId="a2e7e06c-6324-48a3-a53b-274bdad0687f" providerId="ADAL" clId="{EA58C1BB-B26E-4A58-846C-27F28C7256D2}" dt="2022-06-03T18:21:07.736" v="1692"/>
            <ac:spMkLst>
              <pc:docMk/>
              <pc:sldMasterMk cId="647107024" sldId="2147483723"/>
              <pc:sldLayoutMk cId="482923594" sldId="2147483730"/>
              <ac:spMk id="14" creationId="{5089EEED-3863-BD48-BCCB-4D264015DA60}"/>
            </ac:spMkLst>
          </pc:spChg>
          <pc:spChg chg="mod">
            <ac:chgData name="French, Amanda D" userId="a2e7e06c-6324-48a3-a53b-274bdad0687f" providerId="ADAL" clId="{EA58C1BB-B26E-4A58-846C-27F28C7256D2}" dt="2022-06-03T18:21:07.736" v="1692"/>
            <ac:spMkLst>
              <pc:docMk/>
              <pc:sldMasterMk cId="647107024" sldId="2147483723"/>
              <pc:sldLayoutMk cId="482923594" sldId="2147483730"/>
              <ac:spMk id="15" creationId="{EEF5B44F-191D-F44D-8AB3-0B9E4AF4B4E2}"/>
            </ac:spMkLst>
          </pc:spChg>
          <pc:spChg chg="mod">
            <ac:chgData name="French, Amanda D" userId="a2e7e06c-6324-48a3-a53b-274bdad0687f" providerId="ADAL" clId="{EA58C1BB-B26E-4A58-846C-27F28C7256D2}" dt="2022-06-03T18:21:07.736" v="1692"/>
            <ac:spMkLst>
              <pc:docMk/>
              <pc:sldMasterMk cId="647107024" sldId="2147483723"/>
              <pc:sldLayoutMk cId="482923594" sldId="2147483730"/>
              <ac:spMk id="16" creationId="{A26442AE-D905-374C-9CB4-1A1F44C08C61}"/>
            </ac:spMkLst>
          </pc:spChg>
          <pc:spChg chg="mod">
            <ac:chgData name="French, Amanda D" userId="a2e7e06c-6324-48a3-a53b-274bdad0687f" providerId="ADAL" clId="{EA58C1BB-B26E-4A58-846C-27F28C7256D2}" dt="2022-06-03T18:21:07.736" v="1692"/>
            <ac:spMkLst>
              <pc:docMk/>
              <pc:sldMasterMk cId="647107024" sldId="2147483723"/>
              <pc:sldLayoutMk cId="482923594" sldId="2147483730"/>
              <ac:spMk id="17" creationId="{CEBE105C-2ECB-0B46-923F-378B0A5AEBCB}"/>
            </ac:spMkLst>
          </pc:spChg>
          <pc:spChg chg="mod">
            <ac:chgData name="French, Amanda D" userId="a2e7e06c-6324-48a3-a53b-274bdad0687f" providerId="ADAL" clId="{EA58C1BB-B26E-4A58-846C-27F28C7256D2}" dt="2022-06-03T18:21:07.736" v="1692"/>
            <ac:spMkLst>
              <pc:docMk/>
              <pc:sldMasterMk cId="647107024" sldId="2147483723"/>
              <pc:sldLayoutMk cId="482923594" sldId="2147483730"/>
              <ac:spMk id="19" creationId="{8B0900D4-1543-834B-AE27-9A72FD91B398}"/>
            </ac:spMkLst>
          </pc:spChg>
          <pc:spChg chg="mod">
            <ac:chgData name="French, Amanda D" userId="a2e7e06c-6324-48a3-a53b-274bdad0687f" providerId="ADAL" clId="{EA58C1BB-B26E-4A58-846C-27F28C7256D2}" dt="2022-06-03T18:21:07.736" v="1692"/>
            <ac:spMkLst>
              <pc:docMk/>
              <pc:sldMasterMk cId="647107024" sldId="2147483723"/>
              <pc:sldLayoutMk cId="482923594" sldId="2147483730"/>
              <ac:spMk id="20" creationId="{F64FB6B4-B0C6-5949-9F2B-7BCB7B207394}"/>
            </ac:spMkLst>
          </pc:spChg>
          <pc:spChg chg="mod">
            <ac:chgData name="French, Amanda D" userId="a2e7e06c-6324-48a3-a53b-274bdad0687f" providerId="ADAL" clId="{EA58C1BB-B26E-4A58-846C-27F28C7256D2}" dt="2022-06-03T18:21:07.736" v="1692"/>
            <ac:spMkLst>
              <pc:docMk/>
              <pc:sldMasterMk cId="647107024" sldId="2147483723"/>
              <pc:sldLayoutMk cId="482923594" sldId="2147483730"/>
              <ac:spMk id="21" creationId="{8FDD81E0-346D-A544-A838-A6991588AE4C}"/>
            </ac:spMkLst>
          </pc:spChg>
          <pc:spChg chg="mod">
            <ac:chgData name="French, Amanda D" userId="a2e7e06c-6324-48a3-a53b-274bdad0687f" providerId="ADAL" clId="{EA58C1BB-B26E-4A58-846C-27F28C7256D2}" dt="2022-06-03T18:21:07.736" v="1692"/>
            <ac:spMkLst>
              <pc:docMk/>
              <pc:sldMasterMk cId="647107024" sldId="2147483723"/>
              <pc:sldLayoutMk cId="482923594" sldId="2147483730"/>
              <ac:spMk id="22" creationId="{CDB91CB5-0E93-FA44-9508-60493542C74C}"/>
            </ac:spMkLst>
          </pc:spChg>
          <pc:spChg chg="mod">
            <ac:chgData name="French, Amanda D" userId="a2e7e06c-6324-48a3-a53b-274bdad0687f" providerId="ADAL" clId="{EA58C1BB-B26E-4A58-846C-27F28C7256D2}" dt="2022-06-03T18:21:07.736" v="1692"/>
            <ac:spMkLst>
              <pc:docMk/>
              <pc:sldMasterMk cId="647107024" sldId="2147483723"/>
              <pc:sldLayoutMk cId="482923594" sldId="2147483730"/>
              <ac:spMk id="23" creationId="{92F736B8-F799-F047-BE4E-297E64A7549C}"/>
            </ac:spMkLst>
          </pc:spChg>
          <pc:spChg chg="mod">
            <ac:chgData name="French, Amanda D" userId="a2e7e06c-6324-48a3-a53b-274bdad0687f" providerId="ADAL" clId="{EA58C1BB-B26E-4A58-846C-27F28C7256D2}" dt="2022-06-03T18:21:07.736" v="1692"/>
            <ac:spMkLst>
              <pc:docMk/>
              <pc:sldMasterMk cId="647107024" sldId="2147483723"/>
              <pc:sldLayoutMk cId="482923594" sldId="2147483730"/>
              <ac:spMk id="24" creationId="{183198DF-9C78-DD40-9CE1-2BC11B888821}"/>
            </ac:spMkLst>
          </pc:spChg>
          <pc:spChg chg="mod">
            <ac:chgData name="French, Amanda D" userId="a2e7e06c-6324-48a3-a53b-274bdad0687f" providerId="ADAL" clId="{EA58C1BB-B26E-4A58-846C-27F28C7256D2}" dt="2022-06-03T18:21:07.736" v="1692"/>
            <ac:spMkLst>
              <pc:docMk/>
              <pc:sldMasterMk cId="647107024" sldId="2147483723"/>
              <pc:sldLayoutMk cId="482923594" sldId="2147483730"/>
              <ac:spMk id="28" creationId="{68F188F7-153E-49D5-8DFC-19025204703A}"/>
            </ac:spMkLst>
          </pc:spChg>
          <pc:spChg chg="mod">
            <ac:chgData name="French, Amanda D" userId="a2e7e06c-6324-48a3-a53b-274bdad0687f" providerId="ADAL" clId="{EA58C1BB-B26E-4A58-846C-27F28C7256D2}" dt="2022-06-03T18:21:07.736" v="1692"/>
            <ac:spMkLst>
              <pc:docMk/>
              <pc:sldMasterMk cId="647107024" sldId="2147483723"/>
              <pc:sldLayoutMk cId="482923594" sldId="2147483730"/>
              <ac:spMk id="29" creationId="{578EF931-9BED-4D2C-8850-F588C3E36023}"/>
            </ac:spMkLst>
          </pc:spChg>
          <pc:spChg chg="mod">
            <ac:chgData name="French, Amanda D" userId="a2e7e06c-6324-48a3-a53b-274bdad0687f" providerId="ADAL" clId="{EA58C1BB-B26E-4A58-846C-27F28C7256D2}" dt="2022-06-03T18:21:07.736" v="1692"/>
            <ac:spMkLst>
              <pc:docMk/>
              <pc:sldMasterMk cId="647107024" sldId="2147483723"/>
              <pc:sldLayoutMk cId="482923594" sldId="2147483730"/>
              <ac:spMk id="30" creationId="{7B7AD090-7EA2-424E-A15B-B80A20326A1D}"/>
            </ac:spMkLst>
          </pc:spChg>
        </pc:sldLayoutChg>
        <pc:sldLayoutChg chg="modSp">
          <pc:chgData name="French, Amanda D" userId="a2e7e06c-6324-48a3-a53b-274bdad0687f" providerId="ADAL" clId="{EA58C1BB-B26E-4A58-846C-27F28C7256D2}" dt="2022-06-03T18:21:07.736" v="1692"/>
          <pc:sldLayoutMkLst>
            <pc:docMk/>
            <pc:sldMasterMk cId="647107024" sldId="2147483723"/>
            <pc:sldLayoutMk cId="2269145649" sldId="2147483731"/>
          </pc:sldLayoutMkLst>
          <pc:spChg chg="mod">
            <ac:chgData name="French, Amanda D" userId="a2e7e06c-6324-48a3-a53b-274bdad0687f" providerId="ADAL" clId="{EA58C1BB-B26E-4A58-846C-27F28C7256D2}" dt="2022-06-03T18:21:07.736" v="1692"/>
            <ac:spMkLst>
              <pc:docMk/>
              <pc:sldMasterMk cId="647107024" sldId="2147483723"/>
              <pc:sldLayoutMk cId="2269145649" sldId="2147483731"/>
              <ac:spMk id="4" creationId="{00000000-0000-0000-0000-000000000000}"/>
            </ac:spMkLst>
          </pc:spChg>
          <pc:spChg chg="mod">
            <ac:chgData name="French, Amanda D" userId="a2e7e06c-6324-48a3-a53b-274bdad0687f" providerId="ADAL" clId="{EA58C1BB-B26E-4A58-846C-27F28C7256D2}" dt="2022-06-03T18:21:07.736" v="1692"/>
            <ac:spMkLst>
              <pc:docMk/>
              <pc:sldMasterMk cId="647107024" sldId="2147483723"/>
              <pc:sldLayoutMk cId="2269145649" sldId="2147483731"/>
              <ac:spMk id="5" creationId="{0D96EEDE-6486-774B-B0E3-751BBA42CE35}"/>
            </ac:spMkLst>
          </pc:spChg>
          <pc:spChg chg="mod">
            <ac:chgData name="French, Amanda D" userId="a2e7e06c-6324-48a3-a53b-274bdad0687f" providerId="ADAL" clId="{EA58C1BB-B26E-4A58-846C-27F28C7256D2}" dt="2022-06-03T18:21:07.736" v="1692"/>
            <ac:spMkLst>
              <pc:docMk/>
              <pc:sldMasterMk cId="647107024" sldId="2147483723"/>
              <pc:sldLayoutMk cId="2269145649" sldId="2147483731"/>
              <ac:spMk id="6" creationId="{8F28E1ED-1888-403E-AAF0-8053EF9DF5EA}"/>
            </ac:spMkLst>
          </pc:spChg>
          <pc:spChg chg="mod">
            <ac:chgData name="French, Amanda D" userId="a2e7e06c-6324-48a3-a53b-274bdad0687f" providerId="ADAL" clId="{EA58C1BB-B26E-4A58-846C-27F28C7256D2}" dt="2022-06-03T18:21:07.736" v="1692"/>
            <ac:spMkLst>
              <pc:docMk/>
              <pc:sldMasterMk cId="647107024" sldId="2147483723"/>
              <pc:sldLayoutMk cId="2269145649" sldId="2147483731"/>
              <ac:spMk id="7" creationId="{227E8059-8EC0-42A2-8A9E-251427CDC055}"/>
            </ac:spMkLst>
          </pc:spChg>
        </pc:sldLayoutChg>
        <pc:sldLayoutChg chg="modSp">
          <pc:chgData name="French, Amanda D" userId="a2e7e06c-6324-48a3-a53b-274bdad0687f" providerId="ADAL" clId="{EA58C1BB-B26E-4A58-846C-27F28C7256D2}" dt="2022-06-03T18:21:07.736" v="1692"/>
          <pc:sldLayoutMkLst>
            <pc:docMk/>
            <pc:sldMasterMk cId="647107024" sldId="2147483723"/>
            <pc:sldLayoutMk cId="3241765682" sldId="2147483732"/>
          </pc:sldLayoutMkLst>
          <pc:spChg chg="mod">
            <ac:chgData name="French, Amanda D" userId="a2e7e06c-6324-48a3-a53b-274bdad0687f" providerId="ADAL" clId="{EA58C1BB-B26E-4A58-846C-27F28C7256D2}" dt="2022-06-03T18:21:07.736" v="1692"/>
            <ac:spMkLst>
              <pc:docMk/>
              <pc:sldMasterMk cId="647107024" sldId="2147483723"/>
              <pc:sldLayoutMk cId="3241765682" sldId="2147483732"/>
              <ac:spMk id="4" creationId="{00000000-0000-0000-0000-000000000000}"/>
            </ac:spMkLst>
          </pc:spChg>
          <pc:spChg chg="mod">
            <ac:chgData name="French, Amanda D" userId="a2e7e06c-6324-48a3-a53b-274bdad0687f" providerId="ADAL" clId="{EA58C1BB-B26E-4A58-846C-27F28C7256D2}" dt="2022-06-03T18:21:07.736" v="1692"/>
            <ac:spMkLst>
              <pc:docMk/>
              <pc:sldMasterMk cId="647107024" sldId="2147483723"/>
              <pc:sldLayoutMk cId="3241765682" sldId="2147483732"/>
              <ac:spMk id="6" creationId="{D366D1A4-6DD7-B54C-AB7B-63074374BB93}"/>
            </ac:spMkLst>
          </pc:spChg>
          <pc:spChg chg="mod">
            <ac:chgData name="French, Amanda D" userId="a2e7e06c-6324-48a3-a53b-274bdad0687f" providerId="ADAL" clId="{EA58C1BB-B26E-4A58-846C-27F28C7256D2}" dt="2022-06-03T18:21:07.736" v="1692"/>
            <ac:spMkLst>
              <pc:docMk/>
              <pc:sldMasterMk cId="647107024" sldId="2147483723"/>
              <pc:sldLayoutMk cId="3241765682" sldId="2147483732"/>
              <ac:spMk id="9" creationId="{B62A8373-42F9-431F-865E-129CCA0046BE}"/>
            </ac:spMkLst>
          </pc:spChg>
        </pc:sldLayoutChg>
      </pc:sldMasterChg>
    </pc:docChg>
  </pc:docChgLst>
  <pc:docChgLst>
    <pc:chgData name="Harouaka, Khadouja" userId="S::khadouja.harouaka@pnnl.gov::f65bb60f-0f5f-41d2-8583-36a8944df4a3" providerId="AD" clId="Web-{8406A42F-8E06-DEAA-1D67-C4D3EC53DB70}"/>
    <pc:docChg chg="mod">
      <pc:chgData name="Harouaka, Khadouja" userId="S::khadouja.harouaka@pnnl.gov::f65bb60f-0f5f-41d2-8583-36a8944df4a3" providerId="AD" clId="Web-{8406A42F-8E06-DEAA-1D67-C4D3EC53DB70}" dt="2022-06-06T21:18:18.767" v="2"/>
      <pc:docMkLst>
        <pc:docMk/>
      </pc:docMkLst>
      <pc:sldChg chg="addCm modCm">
        <pc:chgData name="Harouaka, Khadouja" userId="S::khadouja.harouaka@pnnl.gov::f65bb60f-0f5f-41d2-8583-36a8944df4a3" providerId="AD" clId="Web-{8406A42F-8E06-DEAA-1D67-C4D3EC53DB70}" dt="2022-06-06T21:18:18.767" v="2"/>
        <pc:sldMkLst>
          <pc:docMk/>
          <pc:sldMk cId="3338273712" sldId="29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B0D4-4939-8504-E71DF1D4B704}"/>
              </c:ext>
            </c:extLst>
          </c:dPt>
          <c:dPt>
            <c:idx val="3"/>
            <c:invertIfNegative val="0"/>
            <c:bubble3D val="0"/>
            <c:spPr>
              <a:solidFill>
                <a:srgbClr val="FF0000"/>
              </a:solidFill>
              <a:ln>
                <a:noFill/>
              </a:ln>
              <a:effectLst/>
            </c:spPr>
            <c:extLst>
              <c:ext xmlns:c16="http://schemas.microsoft.com/office/drawing/2014/chart" uri="{C3380CC4-5D6E-409C-BE32-E72D297353CC}">
                <c16:uniqueId val="{00000001-B0D4-4939-8504-E71DF1D4B704}"/>
              </c:ext>
            </c:extLst>
          </c:dPt>
          <c:cat>
            <c:numRef>
              <c:f>Sheet1!$Q$32:$Q$36</c:f>
              <c:numCache>
                <c:formatCode>General</c:formatCode>
                <c:ptCount val="5"/>
                <c:pt idx="0">
                  <c:v>37</c:v>
                </c:pt>
                <c:pt idx="1">
                  <c:v>38</c:v>
                </c:pt>
                <c:pt idx="2">
                  <c:v>39</c:v>
                </c:pt>
                <c:pt idx="3">
                  <c:v>40</c:v>
                </c:pt>
                <c:pt idx="4">
                  <c:v>41</c:v>
                </c:pt>
              </c:numCache>
            </c:numRef>
          </c:cat>
          <c:val>
            <c:numRef>
              <c:f>Sheet1!$R$32:$R$36</c:f>
              <c:numCache>
                <c:formatCode>General</c:formatCode>
                <c:ptCount val="5"/>
                <c:pt idx="0">
                  <c:v>0.3</c:v>
                </c:pt>
                <c:pt idx="2">
                  <c:v>0.1</c:v>
                </c:pt>
                <c:pt idx="4">
                  <c:v>100</c:v>
                </c:pt>
              </c:numCache>
            </c:numRef>
          </c:val>
          <c:extLst>
            <c:ext xmlns:c16="http://schemas.microsoft.com/office/drawing/2014/chart" uri="{C3380CC4-5D6E-409C-BE32-E72D297353CC}">
              <c16:uniqueId val="{00000002-B0D4-4939-8504-E71DF1D4B704}"/>
            </c:ext>
          </c:extLst>
        </c:ser>
        <c:dLbls>
          <c:showLegendKey val="0"/>
          <c:showVal val="0"/>
          <c:showCatName val="0"/>
          <c:showSerName val="0"/>
          <c:showPercent val="0"/>
          <c:showBubbleSize val="0"/>
        </c:dLbls>
        <c:gapWidth val="219"/>
        <c:overlap val="-27"/>
        <c:axId val="1883014432"/>
        <c:axId val="1883038560"/>
      </c:barChart>
      <c:catAx>
        <c:axId val="1883014432"/>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a:solidFill>
                      <a:sysClr val="windowText" lastClr="000000"/>
                    </a:solidFill>
                  </a:rPr>
                  <a:t>Mass (m/z)</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83038560"/>
        <c:crosses val="autoZero"/>
        <c:auto val="1"/>
        <c:lblAlgn val="ctr"/>
        <c:lblOffset val="100"/>
        <c:noMultiLvlLbl val="0"/>
      </c:catAx>
      <c:valAx>
        <c:axId val="1883038560"/>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a:solidFill>
                      <a:sysClr val="windowText" lastClr="000000"/>
                    </a:solidFill>
                  </a:rPr>
                  <a:t>mass inensity (%)</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83014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7B68-47A2-AA9E-4630E16950AD}"/>
              </c:ext>
            </c:extLst>
          </c:dPt>
          <c:dPt>
            <c:idx val="1"/>
            <c:invertIfNegative val="0"/>
            <c:bubble3D val="0"/>
            <c:spPr>
              <a:solidFill>
                <a:srgbClr val="FF0000"/>
              </a:solidFill>
              <a:ln>
                <a:noFill/>
              </a:ln>
              <a:effectLst/>
            </c:spPr>
            <c:extLst>
              <c:ext xmlns:c16="http://schemas.microsoft.com/office/drawing/2014/chart" uri="{C3380CC4-5D6E-409C-BE32-E72D297353CC}">
                <c16:uniqueId val="{00000003-7B68-47A2-AA9E-4630E16950AD}"/>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8-7B68-47A2-AA9E-4630E16950AD}"/>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9-7B68-47A2-AA9E-4630E16950AD}"/>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A-7B68-47A2-AA9E-4630E16950AD}"/>
              </c:ext>
            </c:extLst>
          </c:dPt>
          <c:dPt>
            <c:idx val="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B-7B68-47A2-AA9E-4630E16950AD}"/>
              </c:ext>
            </c:extLst>
          </c:dPt>
          <c:dPt>
            <c:idx val="6"/>
            <c:invertIfNegative val="0"/>
            <c:bubble3D val="0"/>
            <c:spPr>
              <a:solidFill>
                <a:srgbClr val="FF0000"/>
              </a:solidFill>
              <a:ln>
                <a:noFill/>
              </a:ln>
              <a:effectLst/>
            </c:spPr>
            <c:extLst>
              <c:ext xmlns:c16="http://schemas.microsoft.com/office/drawing/2014/chart" uri="{C3380CC4-5D6E-409C-BE32-E72D297353CC}">
                <c16:uniqueId val="{00000005-7B68-47A2-AA9E-4630E16950AD}"/>
              </c:ext>
            </c:extLst>
          </c:dPt>
          <c:dPt>
            <c:idx val="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C-7B68-47A2-AA9E-4630E16950AD}"/>
              </c:ext>
            </c:extLst>
          </c:dPt>
          <c:dPt>
            <c:idx val="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D-7B68-47A2-AA9E-4630E16950AD}"/>
              </c:ext>
            </c:extLst>
          </c:dPt>
          <c:dPt>
            <c:idx val="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E-7B68-47A2-AA9E-4630E16950AD}"/>
              </c:ext>
            </c:extLst>
          </c:dPt>
          <c:dPt>
            <c:idx val="1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F-7B68-47A2-AA9E-4630E16950AD}"/>
              </c:ext>
            </c:extLst>
          </c:dPt>
          <c:dPt>
            <c:idx val="1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0-7B68-47A2-AA9E-4630E16950AD}"/>
              </c:ext>
            </c:extLst>
          </c:dPt>
          <c:dPt>
            <c:idx val="1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1-7B68-47A2-AA9E-4630E16950AD}"/>
              </c:ext>
            </c:extLst>
          </c:dPt>
          <c:dPt>
            <c:idx val="1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2-7B68-47A2-AA9E-4630E16950AD}"/>
              </c:ext>
            </c:extLst>
          </c:dPt>
          <c:dPt>
            <c:idx val="1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3-7B68-47A2-AA9E-4630E16950AD}"/>
              </c:ext>
            </c:extLst>
          </c:dPt>
          <c:cat>
            <c:numRef>
              <c:f>Sheet1!$K$2:$K$18</c:f>
              <c:numCache>
                <c:formatCode>General</c:formatCode>
                <c:ptCount val="17"/>
                <c:pt idx="0">
                  <c:v>232</c:v>
                </c:pt>
                <c:pt idx="1">
                  <c:v>233</c:v>
                </c:pt>
                <c:pt idx="2">
                  <c:v>234</c:v>
                </c:pt>
                <c:pt idx="3">
                  <c:v>235</c:v>
                </c:pt>
                <c:pt idx="4">
                  <c:v>236</c:v>
                </c:pt>
                <c:pt idx="5">
                  <c:v>237</c:v>
                </c:pt>
                <c:pt idx="6">
                  <c:v>238</c:v>
                </c:pt>
                <c:pt idx="7">
                  <c:v>239</c:v>
                </c:pt>
                <c:pt idx="8">
                  <c:v>240</c:v>
                </c:pt>
                <c:pt idx="9">
                  <c:v>241</c:v>
                </c:pt>
                <c:pt idx="10">
                  <c:v>242</c:v>
                </c:pt>
                <c:pt idx="11">
                  <c:v>243</c:v>
                </c:pt>
                <c:pt idx="12">
                  <c:v>244</c:v>
                </c:pt>
                <c:pt idx="13">
                  <c:v>245</c:v>
                </c:pt>
                <c:pt idx="14">
                  <c:v>246</c:v>
                </c:pt>
                <c:pt idx="15">
                  <c:v>247</c:v>
                </c:pt>
                <c:pt idx="16">
                  <c:v>248</c:v>
                </c:pt>
              </c:numCache>
            </c:numRef>
          </c:cat>
          <c:val>
            <c:numRef>
              <c:f>Sheet1!$L$2:$L$18</c:f>
              <c:numCache>
                <c:formatCode>General</c:formatCode>
                <c:ptCount val="17"/>
                <c:pt idx="0">
                  <c:v>12.1</c:v>
                </c:pt>
                <c:pt idx="1">
                  <c:v>12.7</c:v>
                </c:pt>
                <c:pt idx="2">
                  <c:v>43.4</c:v>
                </c:pt>
                <c:pt idx="3">
                  <c:v>35.200000000000003</c:v>
                </c:pt>
                <c:pt idx="4">
                  <c:v>93.9</c:v>
                </c:pt>
                <c:pt idx="5">
                  <c:v>51.4</c:v>
                </c:pt>
                <c:pt idx="6">
                  <c:v>100</c:v>
                </c:pt>
                <c:pt idx="7">
                  <c:v>35.200000000000003</c:v>
                </c:pt>
                <c:pt idx="8">
                  <c:v>80.599999999999994</c:v>
                </c:pt>
                <c:pt idx="9">
                  <c:v>9.3000000000000007</c:v>
                </c:pt>
                <c:pt idx="10">
                  <c:v>32</c:v>
                </c:pt>
                <c:pt idx="11">
                  <c:v>5.4</c:v>
                </c:pt>
                <c:pt idx="12">
                  <c:v>21.5</c:v>
                </c:pt>
                <c:pt idx="13">
                  <c:v>0</c:v>
                </c:pt>
                <c:pt idx="14">
                  <c:v>2.9</c:v>
                </c:pt>
                <c:pt idx="15">
                  <c:v>0</c:v>
                </c:pt>
                <c:pt idx="16">
                  <c:v>1.8</c:v>
                </c:pt>
              </c:numCache>
            </c:numRef>
          </c:val>
          <c:extLst>
            <c:ext xmlns:c16="http://schemas.microsoft.com/office/drawing/2014/chart" uri="{C3380CC4-5D6E-409C-BE32-E72D297353CC}">
              <c16:uniqueId val="{00000006-7B68-47A2-AA9E-4630E16950AD}"/>
            </c:ext>
          </c:extLst>
        </c:ser>
        <c:dLbls>
          <c:showLegendKey val="0"/>
          <c:showVal val="0"/>
          <c:showCatName val="0"/>
          <c:showSerName val="0"/>
          <c:showPercent val="0"/>
          <c:showBubbleSize val="0"/>
        </c:dLbls>
        <c:gapWidth val="219"/>
        <c:overlap val="-27"/>
        <c:axId val="1507296000"/>
        <c:axId val="1507301824"/>
      </c:barChart>
      <c:catAx>
        <c:axId val="1507296000"/>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Mass (m/z)</a:t>
                </a:r>
              </a:p>
            </c:rich>
          </c:tx>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507301824"/>
        <c:crosses val="autoZero"/>
        <c:auto val="1"/>
        <c:lblAlgn val="ctr"/>
        <c:lblOffset val="100"/>
        <c:noMultiLvlLbl val="0"/>
      </c:catAx>
      <c:valAx>
        <c:axId val="1507301824"/>
        <c:scaling>
          <c:orientation val="minMax"/>
          <c:max val="1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mass intesity (%)</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50729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FF0000"/>
              </a:solidFill>
              <a:ln>
                <a:noFill/>
              </a:ln>
              <a:effectLst/>
            </c:spPr>
            <c:extLst>
              <c:ext xmlns:c16="http://schemas.microsoft.com/office/drawing/2014/chart" uri="{C3380CC4-5D6E-409C-BE32-E72D297353CC}">
                <c16:uniqueId val="{00000001-6932-4AC4-93A6-52DC7CE02BE0}"/>
              </c:ext>
            </c:extLst>
          </c:dPt>
          <c:dPt>
            <c:idx val="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6932-4AC4-93A6-52DC7CE02BE0}"/>
              </c:ext>
            </c:extLst>
          </c:dPt>
          <c:dPt>
            <c:idx val="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6932-4AC4-93A6-52DC7CE02BE0}"/>
              </c:ext>
            </c:extLst>
          </c:dPt>
          <c:cat>
            <c:numRef>
              <c:f>Sheet1!$C$2:$C$11</c:f>
              <c:numCache>
                <c:formatCode>General</c:formatCode>
                <c:ptCount val="10"/>
                <c:pt idx="0">
                  <c:v>229</c:v>
                </c:pt>
                <c:pt idx="1">
                  <c:v>230</c:v>
                </c:pt>
                <c:pt idx="2">
                  <c:v>231</c:v>
                </c:pt>
                <c:pt idx="3">
                  <c:v>232</c:v>
                </c:pt>
                <c:pt idx="4">
                  <c:v>233</c:v>
                </c:pt>
                <c:pt idx="5">
                  <c:v>234</c:v>
                </c:pt>
                <c:pt idx="6">
                  <c:v>235</c:v>
                </c:pt>
                <c:pt idx="7">
                  <c:v>236</c:v>
                </c:pt>
                <c:pt idx="8">
                  <c:v>237</c:v>
                </c:pt>
                <c:pt idx="9">
                  <c:v>238</c:v>
                </c:pt>
              </c:numCache>
            </c:numRef>
          </c:cat>
          <c:val>
            <c:numRef>
              <c:f>Sheet1!$D$2:$D$11</c:f>
              <c:numCache>
                <c:formatCode>General</c:formatCode>
                <c:ptCount val="10"/>
                <c:pt idx="0">
                  <c:v>0</c:v>
                </c:pt>
                <c:pt idx="1">
                  <c:v>0</c:v>
                </c:pt>
                <c:pt idx="2">
                  <c:v>0</c:v>
                </c:pt>
                <c:pt idx="3">
                  <c:v>100</c:v>
                </c:pt>
                <c:pt idx="4">
                  <c:v>0.3</c:v>
                </c:pt>
                <c:pt idx="5">
                  <c:v>32.4</c:v>
                </c:pt>
                <c:pt idx="6">
                  <c:v>1</c:v>
                </c:pt>
                <c:pt idx="7">
                  <c:v>0</c:v>
                </c:pt>
                <c:pt idx="8">
                  <c:v>100</c:v>
                </c:pt>
                <c:pt idx="9">
                  <c:v>0</c:v>
                </c:pt>
              </c:numCache>
            </c:numRef>
          </c:val>
          <c:extLst>
            <c:ext xmlns:c16="http://schemas.microsoft.com/office/drawing/2014/chart" uri="{C3380CC4-5D6E-409C-BE32-E72D297353CC}">
              <c16:uniqueId val="{00000002-6932-4AC4-93A6-52DC7CE02BE0}"/>
            </c:ext>
          </c:extLst>
        </c:ser>
        <c:dLbls>
          <c:showLegendKey val="0"/>
          <c:showVal val="0"/>
          <c:showCatName val="0"/>
          <c:showSerName val="0"/>
          <c:showPercent val="0"/>
          <c:showBubbleSize val="0"/>
        </c:dLbls>
        <c:gapWidth val="219"/>
        <c:overlap val="-27"/>
        <c:axId val="2090076704"/>
        <c:axId val="2090077120"/>
      </c:barChart>
      <c:catAx>
        <c:axId val="2090076704"/>
        <c:scaling>
          <c:orientation val="minMax"/>
        </c:scaling>
        <c:delete val="0"/>
        <c:axPos val="b"/>
        <c:title>
          <c:tx>
            <c:rich>
              <a:bodyPr rot="0" spcFirstLastPara="1" vertOverflow="ellipsis" vert="horz" wrap="square" anchor="ctr" anchorCtr="1"/>
              <a:lstStyle/>
              <a:p>
                <a:pPr>
                  <a:defRPr lang="en-US" sz="1400" b="0" i="0" u="none" strike="noStrike" kern="1200" baseline="0">
                    <a:solidFill>
                      <a:sysClr val="windowText" lastClr="000000"/>
                    </a:solidFill>
                    <a:latin typeface="+mn-lt"/>
                    <a:ea typeface="+mn-ea"/>
                    <a:cs typeface="+mn-cs"/>
                  </a:defRPr>
                </a:pPr>
                <a:r>
                  <a:rPr lang="en-US" sz="1400"/>
                  <a:t>Mass (m/z)</a:t>
                </a:r>
              </a:p>
            </c:rich>
          </c:tx>
          <c:overlay val="0"/>
          <c:spPr>
            <a:noFill/>
            <a:ln>
              <a:noFill/>
            </a:ln>
            <a:effectLst/>
          </c:spPr>
          <c:txPr>
            <a:bodyPr rot="0" spcFirstLastPara="1" vertOverflow="ellipsis" vert="horz" wrap="square" anchor="ctr" anchorCtr="1"/>
            <a:lstStyle/>
            <a:p>
              <a:pPr>
                <a:defRPr lang="en-US"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en-US" sz="1400" b="0" i="0" u="none" strike="noStrike" kern="1200" baseline="0">
                <a:solidFill>
                  <a:sysClr val="windowText" lastClr="000000"/>
                </a:solidFill>
                <a:latin typeface="+mn-lt"/>
                <a:ea typeface="+mn-ea"/>
                <a:cs typeface="+mn-cs"/>
              </a:defRPr>
            </a:pPr>
            <a:endParaRPr lang="en-US"/>
          </a:p>
        </c:txPr>
        <c:crossAx val="2090077120"/>
        <c:crosses val="autoZero"/>
        <c:auto val="1"/>
        <c:lblAlgn val="ctr"/>
        <c:lblOffset val="100"/>
        <c:noMultiLvlLbl val="0"/>
      </c:catAx>
      <c:valAx>
        <c:axId val="2090077120"/>
        <c:scaling>
          <c:orientation val="minMax"/>
          <c:max val="100"/>
        </c:scaling>
        <c:delete val="0"/>
        <c:axPos val="l"/>
        <c:title>
          <c:tx>
            <c:rich>
              <a:bodyPr rot="-5400000" spcFirstLastPara="1" vertOverflow="ellipsis" vert="horz" wrap="square" anchor="ctr" anchorCtr="1"/>
              <a:lstStyle/>
              <a:p>
                <a:pPr>
                  <a:defRPr lang="en-US" sz="1400" b="0" i="0" u="none" strike="noStrike" kern="1200" baseline="0">
                    <a:solidFill>
                      <a:sysClr val="windowText" lastClr="000000"/>
                    </a:solidFill>
                    <a:latin typeface="+mn-lt"/>
                    <a:ea typeface="+mn-ea"/>
                    <a:cs typeface="+mn-cs"/>
                  </a:defRPr>
                </a:pPr>
                <a:r>
                  <a:rPr lang="en-US" sz="1400"/>
                  <a:t>mass intesity (%)</a:t>
                </a:r>
              </a:p>
            </c:rich>
          </c:tx>
          <c:overlay val="0"/>
          <c:spPr>
            <a:noFill/>
            <a:ln>
              <a:noFill/>
            </a:ln>
            <a:effectLst/>
          </c:spPr>
          <c:txPr>
            <a:bodyPr rot="-5400000" spcFirstLastPara="1" vertOverflow="ellipsis" vert="horz" wrap="square" anchor="ctr" anchorCtr="1"/>
            <a:lstStyle/>
            <a:p>
              <a:pPr>
                <a:defRPr lang="en-US"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ysClr val="windowText" lastClr="000000"/>
                </a:solidFill>
                <a:latin typeface="+mn-lt"/>
                <a:ea typeface="+mn-ea"/>
                <a:cs typeface="+mn-cs"/>
              </a:defRPr>
            </a:pPr>
            <a:endParaRPr lang="en-US"/>
          </a:p>
        </c:txPr>
        <c:crossAx val="2090076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200" b="0" i="0" u="none" strike="noStrike" kern="1200" baseline="0">
          <a:solidFill>
            <a:sysClr val="windowText" lastClr="000000"/>
          </a:solidFill>
          <a:latin typeface="+mn-lt"/>
          <a:ea typeface="+mn-ea"/>
          <a:cs typeface="+mn-cs"/>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0.55669</cdr:x>
      <cdr:y>0.49419</cdr:y>
    </cdr:from>
    <cdr:to>
      <cdr:x>0.55669</cdr:x>
      <cdr:y>0.62996</cdr:y>
    </cdr:to>
    <cdr:cxnSp macro="">
      <cdr:nvCxnSpPr>
        <cdr:cNvPr id="3" name="Straight Arrow Connector 2">
          <a:extLst xmlns:a="http://schemas.openxmlformats.org/drawingml/2006/main">
            <a:ext uri="{FF2B5EF4-FFF2-40B4-BE49-F238E27FC236}">
              <a16:creationId xmlns:a16="http://schemas.microsoft.com/office/drawing/2014/main" id="{F1FBA040-CDD4-4231-9597-B0F1FCB6E992}"/>
            </a:ext>
          </a:extLst>
        </cdr:cNvPr>
        <cdr:cNvCxnSpPr/>
      </cdr:nvCxnSpPr>
      <cdr:spPr>
        <a:xfrm xmlns:a="http://schemas.openxmlformats.org/drawingml/2006/main">
          <a:off x="2129910" y="1243548"/>
          <a:ext cx="0" cy="341644"/>
        </a:xfrm>
        <a:prstGeom xmlns:a="http://schemas.openxmlformats.org/drawingml/2006/main" prst="straightConnector1">
          <a:avLst/>
        </a:prstGeom>
        <a:ln xmlns:a="http://schemas.openxmlformats.org/drawingml/2006/main" w="381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6/13/2022</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6/13/2022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is a “trick” mass </a:t>
            </a:r>
            <a:r>
              <a:rPr lang="en-US" sz="1800" dirty="0" err="1">
                <a:effectLst/>
                <a:latin typeface="Calibri" panose="020F0502020204030204" pitchFamily="34" charset="0"/>
                <a:ea typeface="Calibri" panose="020F0502020204030204" pitchFamily="34" charset="0"/>
              </a:rPr>
              <a:t>spectrometrists</a:t>
            </a:r>
            <a:r>
              <a:rPr lang="en-US" sz="1800" dirty="0">
                <a:effectLst/>
                <a:latin typeface="Calibri" panose="020F0502020204030204" pitchFamily="34" charset="0"/>
                <a:ea typeface="Calibri" panose="020F0502020204030204" pitchFamily="34" charset="0"/>
              </a:rPr>
              <a:t> can use to shift to “domain spaces” to lower backgrounds.     May be equivalent to looking at a more minor gamma peak in </a:t>
            </a:r>
            <a:r>
              <a:rPr lang="en-US" sz="1800" dirty="0" err="1">
                <a:effectLst/>
                <a:latin typeface="Calibri" panose="020F0502020204030204" pitchFamily="34" charset="0"/>
                <a:ea typeface="Calibri" panose="020F0502020204030204" pitchFamily="34" charset="0"/>
              </a:rPr>
              <a:t>HPGe</a:t>
            </a:r>
            <a:r>
              <a:rPr lang="en-US" sz="1800" dirty="0">
                <a:effectLst/>
                <a:latin typeface="Calibri" panose="020F0502020204030204" pitchFamily="34" charset="0"/>
                <a:ea typeface="Calibri" panose="020F0502020204030204" pitchFamily="34" charset="0"/>
              </a:rPr>
              <a:t>…for example….when the dominant peaks are littered by backgrounds</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941861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29-day exposure time</a:t>
            </a:r>
          </a:p>
          <a:p>
            <a:endParaRPr lang="en-US" dirty="0"/>
          </a:p>
          <a:p>
            <a:r>
              <a:rPr lang="en-US" dirty="0"/>
              <a:t>Analyzed as natural K – used to calculate 40K</a:t>
            </a:r>
          </a:p>
          <a:p>
            <a:endParaRPr lang="en-US" dirty="0"/>
          </a:p>
          <a:p>
            <a:r>
              <a:rPr lang="en-US" dirty="0"/>
              <a:t>Method also applicable for Ca and Fe which have plasma interferences in a similar mass range</a:t>
            </a:r>
          </a:p>
        </p:txBody>
      </p:sp>
      <p:sp>
        <p:nvSpPr>
          <p:cNvPr id="4" name="Slide Number Placeholder 3"/>
          <p:cNvSpPr>
            <a:spLocks noGrp="1"/>
          </p:cNvSpPr>
          <p:nvPr>
            <p:ph type="sldNum" sz="quarter" idx="5"/>
          </p:nvPr>
        </p:nvSpPr>
        <p:spPr/>
        <p:txBody>
          <a:bodyPr/>
          <a:lstStyle/>
          <a:p>
            <a:fld id="{710104DB-87CA-D64F-AB86-DB2520DDF5D7}" type="slidenum">
              <a:rPr lang="en-US" smtClean="0"/>
              <a:t>11</a:t>
            </a:fld>
            <a:endParaRPr lang="en-US"/>
          </a:p>
        </p:txBody>
      </p:sp>
    </p:spTree>
    <p:extLst>
      <p:ext uri="{BB962C8B-B14F-4D97-AF65-F5344CB8AC3E}">
        <p14:creationId xmlns:p14="http://schemas.microsoft.com/office/powerpoint/2010/main" val="215983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This is without separating the U/Th from the Sn matrix after quick dilution (i.e., not taking days to separate matrix)</a:t>
            </a:r>
          </a:p>
          <a:p>
            <a:endParaRPr lang="en-US"/>
          </a:p>
          <a:p>
            <a:r>
              <a:rPr lang="en-US"/>
              <a:t>Achieving ppt level detection limits</a:t>
            </a:r>
          </a:p>
        </p:txBody>
      </p:sp>
      <p:sp>
        <p:nvSpPr>
          <p:cNvPr id="4" name="Slide Number Placeholder 3"/>
          <p:cNvSpPr>
            <a:spLocks noGrp="1"/>
          </p:cNvSpPr>
          <p:nvPr>
            <p:ph type="sldNum" sz="quarter" idx="5"/>
          </p:nvPr>
        </p:nvSpPr>
        <p:spPr/>
        <p:txBody>
          <a:bodyPr/>
          <a:lstStyle/>
          <a:p>
            <a:fld id="{710104DB-87CA-D64F-AB86-DB2520DDF5D7}" type="slidenum">
              <a:rPr lang="en-US" smtClean="0"/>
              <a:t>15</a:t>
            </a:fld>
            <a:endParaRPr lang="en-US"/>
          </a:p>
        </p:txBody>
      </p:sp>
    </p:spTree>
    <p:extLst>
      <p:ext uri="{BB962C8B-B14F-4D97-AF65-F5344CB8AC3E}">
        <p14:creationId xmlns:p14="http://schemas.microsoft.com/office/powerpoint/2010/main" val="190621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Our team at PNNL analyze a variety of electronic samples that often contain high concentrations of </a:t>
            </a:r>
            <a:r>
              <a:rPr lang="en-US" sz="1200" dirty="0">
                <a:effectLst/>
                <a:latin typeface="Calibri" panose="020F0502020204030204" pitchFamily="34" charset="0"/>
                <a:ea typeface="Calibri" panose="020F0502020204030204" pitchFamily="34" charset="0"/>
              </a:rPr>
              <a:t>W, Au, Sn, </a:t>
            </a:r>
            <a:r>
              <a:rPr lang="en-US" sz="1200" dirty="0" err="1">
                <a:effectLst/>
                <a:latin typeface="Calibri" panose="020F0502020204030204" pitchFamily="34" charset="0"/>
                <a:ea typeface="Calibri" panose="020F0502020204030204" pitchFamily="34" charset="0"/>
              </a:rPr>
              <a:t>etc</a:t>
            </a:r>
            <a:r>
              <a:rPr lang="en-US" dirty="0"/>
              <a:t> which are problematic when measuring  </a:t>
            </a:r>
            <a:r>
              <a:rPr lang="en-US" dirty="0" err="1"/>
              <a:t>U.Th</a:t>
            </a:r>
            <a:r>
              <a:rPr lang="en-US" dirty="0"/>
              <a:t> using ICP-MS</a:t>
            </a:r>
          </a:p>
          <a:p>
            <a:endParaRPr lang="en-US" dirty="0"/>
          </a:p>
          <a:p>
            <a:r>
              <a:rPr lang="en-US" sz="1800" dirty="0">
                <a:effectLst/>
                <a:latin typeface="Calibri" panose="020F0502020204030204" pitchFamily="34" charset="0"/>
                <a:ea typeface="Calibri" panose="020F0502020204030204" pitchFamily="34" charset="0"/>
              </a:rPr>
              <a:t>In order to achieve the best LODs possible, we need to run samples as concentrated as possible.  High levels of matrix materials (</a:t>
            </a:r>
            <a:r>
              <a:rPr lang="en-US" sz="1800" i="1" dirty="0" err="1">
                <a:effectLst/>
                <a:latin typeface="Calibri" panose="020F0502020204030204" pitchFamily="34" charset="0"/>
                <a:ea typeface="Calibri" panose="020F0502020204030204" pitchFamily="34" charset="0"/>
              </a:rPr>
              <a:t>e.g</a:t>
            </a:r>
            <a:r>
              <a:rPr lang="en-US" sz="1800" i="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Mo, W, Au, Sn, </a:t>
            </a:r>
            <a:r>
              <a:rPr lang="en-US" sz="1800" dirty="0" err="1">
                <a:effectLst/>
                <a:latin typeface="Calibri" panose="020F0502020204030204" pitchFamily="34" charset="0"/>
                <a:ea typeface="Calibri" panose="020F0502020204030204" pitchFamily="34" charset="0"/>
              </a:rPr>
              <a:t>etc</a:t>
            </a:r>
            <a:r>
              <a:rPr lang="en-US" sz="1800" dirty="0">
                <a:effectLst/>
                <a:latin typeface="Calibri" panose="020F0502020204030204" pitchFamily="34" charset="0"/>
                <a:ea typeface="Calibri" panose="020F0502020204030204" pitchFamily="34" charset="0"/>
              </a:rPr>
              <a:t>) can cause interferences in ICP-MS and/or cause build up on the interface of the instrument. </a:t>
            </a:r>
          </a:p>
          <a:p>
            <a:endParaRPr lang="en-US" dirty="0"/>
          </a:p>
          <a:p>
            <a:r>
              <a:rPr lang="en-US" dirty="0"/>
              <a:t>One way we can deal with high matrix samples is by pre-preprocessing to separate the matrix from the analyte of interest. </a:t>
            </a:r>
          </a:p>
          <a:p>
            <a:endParaRPr lang="en-US" dirty="0"/>
          </a:p>
          <a:p>
            <a:r>
              <a:rPr lang="en-US" dirty="0"/>
              <a:t>We regularly do this for Cu matrices in our lab using column separation – we use resin packed columns where Th/U prefer to stick to the resin and elements like Cu stay in solution. This allows us to elute the U/Th off the resin after passing the entire sample through. </a:t>
            </a:r>
          </a:p>
          <a:p>
            <a:endParaRPr lang="en-US" dirty="0"/>
          </a:p>
          <a:p>
            <a:r>
              <a:rPr lang="en-US" dirty="0"/>
              <a:t>This works with Cu because Cu has a low distribution coefficient (or </a:t>
            </a:r>
            <a:r>
              <a:rPr lang="en-US" dirty="0" err="1"/>
              <a:t>Kd</a:t>
            </a:r>
            <a:r>
              <a:rPr lang="en-US" dirty="0"/>
              <a:t> value) compared to U/Th on the resin we use. This coefficient is used to gain an understanding of how much the element prefers to stick to the resin or stay in solution – elements such as </a:t>
            </a:r>
            <a:r>
              <a:rPr lang="en-US" dirty="0" err="1"/>
              <a:t>Ir</a:t>
            </a:r>
            <a:r>
              <a:rPr lang="en-US" dirty="0"/>
              <a:t>, Pt, Au have similar </a:t>
            </a:r>
            <a:r>
              <a:rPr lang="en-US" dirty="0" err="1"/>
              <a:t>Kds</a:t>
            </a:r>
            <a:r>
              <a:rPr lang="en-US" dirty="0"/>
              <a:t> to that of U/Th, making it difficult to separate using this technique. </a:t>
            </a:r>
          </a:p>
          <a:p>
            <a:endParaRPr lang="en-US" dirty="0"/>
          </a:p>
          <a:p>
            <a:r>
              <a:rPr lang="en-US" dirty="0"/>
              <a:t>This is where ICP-MS/MS comes in…where we can do inline separation of elements that interfere with U/Th analyses (and with in line, it means less sample prep and equates to a faster analysis which is ideal for many different fields and sample types)</a:t>
            </a:r>
          </a:p>
        </p:txBody>
      </p:sp>
      <p:sp>
        <p:nvSpPr>
          <p:cNvPr id="4" name="Slide Number Placeholder 3"/>
          <p:cNvSpPr>
            <a:spLocks noGrp="1"/>
          </p:cNvSpPr>
          <p:nvPr>
            <p:ph type="sldNum" sz="quarter" idx="5"/>
          </p:nvPr>
        </p:nvSpPr>
        <p:spPr/>
        <p:txBody>
          <a:bodyPr/>
          <a:lstStyle/>
          <a:p>
            <a:fld id="{710104DB-87CA-D64F-AB86-DB2520DDF5D7}" type="slidenum">
              <a:rPr lang="en-US" smtClean="0"/>
              <a:t>2</a:t>
            </a:fld>
            <a:endParaRPr lang="en-US"/>
          </a:p>
        </p:txBody>
      </p:sp>
    </p:spTree>
    <p:extLst>
      <p:ext uri="{BB962C8B-B14F-4D97-AF65-F5344CB8AC3E}">
        <p14:creationId xmlns:p14="http://schemas.microsoft.com/office/powerpoint/2010/main" val="423795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Here I wanted to show our current DLs achieved with a variety of different materials; typically we can achieve DLs &lt; 0.1 ppt (or 100 </a:t>
            </a:r>
            <a:r>
              <a:rPr lang="en-US" sz="1800" dirty="0" err="1">
                <a:effectLst/>
                <a:latin typeface="Calibri" panose="020F0502020204030204" pitchFamily="34" charset="0"/>
              </a:rPr>
              <a:t>ppq</a:t>
            </a:r>
            <a:r>
              <a:rPr lang="en-US" sz="1800" dirty="0">
                <a:effectLst/>
                <a:latin typeface="Calibri" panose="020F0502020204030204" pitchFamily="34" charset="0"/>
              </a:rPr>
              <a:t>).</a:t>
            </a:r>
          </a:p>
          <a:p>
            <a:endParaRPr lang="en-US"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Our team has presented ICP-MS methods and results over the last 4+ LRTs and we continue to “push the envelope” striving for even better DLs</a:t>
            </a:r>
          </a:p>
          <a:p>
            <a:endParaRPr lang="en-US" sz="1800" dirty="0">
              <a:effectLst/>
              <a:latin typeface="Calibri" panose="020F0502020204030204" pitchFamily="34" charset="0"/>
            </a:endParaRPr>
          </a:p>
          <a:p>
            <a:r>
              <a:rPr lang="en-US" sz="1800" dirty="0">
                <a:effectLst/>
                <a:latin typeface="Calibri" panose="020F0502020204030204" pitchFamily="34" charset="0"/>
              </a:rPr>
              <a:t>One of the methods we are currently using to improve these DLs is through use of the QQQ-ICP-MS. </a:t>
            </a:r>
          </a:p>
          <a:p>
            <a:endParaRPr lang="en-US"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4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Interferences can come from both the plasma (e.g., </a:t>
            </a:r>
            <a:r>
              <a:rPr lang="en-US" err="1"/>
              <a:t>Ar</a:t>
            </a:r>
            <a:r>
              <a:rPr lang="en-US"/>
              <a:t>) and the sample matrix (</a:t>
            </a:r>
            <a:r>
              <a:rPr lang="en-US" err="1"/>
              <a:t>e.g</a:t>
            </a:r>
            <a:r>
              <a:rPr lang="en-US"/>
              <a:t>, Cl from the HCl used in sample prep)</a:t>
            </a:r>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262891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Here is a recent publication using O2 showing the utility of mass shifting. We were able to mass shift Th and U away from polyatomic interferences using O2 as the reaction gas and achieve absolute detection limits in the </a:t>
            </a:r>
            <a:r>
              <a:rPr lang="en-US" err="1"/>
              <a:t>fg</a:t>
            </a:r>
            <a:r>
              <a:rPr lang="en-US"/>
              <a:t> range.</a:t>
            </a:r>
          </a:p>
          <a:p>
            <a:endParaRPr lang="en-US"/>
          </a:p>
          <a:p>
            <a:r>
              <a:rPr lang="en-US"/>
              <a:t>Emphasize concentrations here…</a:t>
            </a:r>
          </a:p>
        </p:txBody>
      </p:sp>
      <p:sp>
        <p:nvSpPr>
          <p:cNvPr id="4" name="Slide Number Placeholder 3"/>
          <p:cNvSpPr>
            <a:spLocks noGrp="1"/>
          </p:cNvSpPr>
          <p:nvPr>
            <p:ph type="sldNum" sz="quarter" idx="5"/>
          </p:nvPr>
        </p:nvSpPr>
        <p:spPr/>
        <p:txBody>
          <a:bodyPr/>
          <a:lstStyle/>
          <a:p>
            <a:fld id="{26B76B1E-D121-4602-919A-0BAC13F00E27}" type="slidenum">
              <a:rPr lang="en-US" smtClean="0"/>
              <a:pPr/>
              <a:t>5</a:t>
            </a:fld>
            <a:endParaRPr lang="en-US"/>
          </a:p>
        </p:txBody>
      </p:sp>
    </p:spTree>
    <p:extLst>
      <p:ext uri="{BB962C8B-B14F-4D97-AF65-F5344CB8AC3E}">
        <p14:creationId xmlns:p14="http://schemas.microsoft.com/office/powerpoint/2010/main" val="153037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These are the parts that are problematic (specifically Au) – Au is almost never without Pt (which also causes problem)</a:t>
            </a:r>
          </a:p>
          <a:p>
            <a:endParaRPr lang="en-US"/>
          </a:p>
          <a:p>
            <a:r>
              <a:rPr lang="en-US"/>
              <a:t>This is why it’s critical to know what the samples are made of and how much of the material is there. It not only tells us how to dissolve but also how much can be put on the instrument (before problems appear)</a:t>
            </a:r>
          </a:p>
        </p:txBody>
      </p:sp>
      <p:sp>
        <p:nvSpPr>
          <p:cNvPr id="4" name="Slide Number Placeholder 3"/>
          <p:cNvSpPr>
            <a:spLocks noGrp="1"/>
          </p:cNvSpPr>
          <p:nvPr>
            <p:ph type="sldNum" sz="quarter" idx="5"/>
          </p:nvPr>
        </p:nvSpPr>
        <p:spPr/>
        <p:txBody>
          <a:bodyPr/>
          <a:lstStyle/>
          <a:p>
            <a:fld id="{710104DB-87CA-D64F-AB86-DB2520DDF5D7}" type="slidenum">
              <a:rPr lang="en-US" smtClean="0"/>
              <a:t>6</a:t>
            </a:fld>
            <a:endParaRPr lang="en-US"/>
          </a:p>
        </p:txBody>
      </p:sp>
    </p:spTree>
    <p:extLst>
      <p:ext uri="{BB962C8B-B14F-4D97-AF65-F5344CB8AC3E}">
        <p14:creationId xmlns:p14="http://schemas.microsoft.com/office/powerpoint/2010/main" val="282195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7</a:t>
            </a:fld>
            <a:endParaRPr lang="en-US"/>
          </a:p>
        </p:txBody>
      </p:sp>
    </p:spTree>
    <p:extLst>
      <p:ext uri="{BB962C8B-B14F-4D97-AF65-F5344CB8AC3E}">
        <p14:creationId xmlns:p14="http://schemas.microsoft.com/office/powerpoint/2010/main" val="428833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 interferences from plasma: WO3 and WO3H</a:t>
            </a:r>
          </a:p>
        </p:txBody>
      </p:sp>
      <p:sp>
        <p:nvSpPr>
          <p:cNvPr id="4" name="Slide Number Placeholder 3"/>
          <p:cNvSpPr>
            <a:spLocks noGrp="1"/>
          </p:cNvSpPr>
          <p:nvPr>
            <p:ph type="sldNum" sz="quarter" idx="5"/>
          </p:nvPr>
        </p:nvSpPr>
        <p:spPr/>
        <p:txBody>
          <a:bodyPr/>
          <a:lstStyle/>
          <a:p>
            <a:fld id="{710104DB-87CA-D64F-AB86-DB2520DDF5D7}" type="slidenum">
              <a:rPr lang="en-US" smtClean="0"/>
              <a:t>8</a:t>
            </a:fld>
            <a:endParaRPr lang="en-US"/>
          </a:p>
        </p:txBody>
      </p:sp>
    </p:spTree>
    <p:extLst>
      <p:ext uri="{BB962C8B-B14F-4D97-AF65-F5344CB8AC3E}">
        <p14:creationId xmlns:p14="http://schemas.microsoft.com/office/powerpoint/2010/main" val="416004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FF0000"/>
              </a:solidFill>
            </a:endParaRPr>
          </a:p>
          <a:p>
            <a:endParaRPr lang="en-US"/>
          </a:p>
          <a:p>
            <a:endParaRPr lang="en-US"/>
          </a:p>
          <a:p>
            <a:r>
              <a:rPr lang="en-US"/>
              <a:t>Thorium left out due to additional complexities and interactions between W and Th</a:t>
            </a:r>
          </a:p>
        </p:txBody>
      </p:sp>
      <p:sp>
        <p:nvSpPr>
          <p:cNvPr id="4" name="Slide Number Placeholder 3"/>
          <p:cNvSpPr>
            <a:spLocks noGrp="1"/>
          </p:cNvSpPr>
          <p:nvPr>
            <p:ph type="sldNum" sz="quarter" idx="5"/>
          </p:nvPr>
        </p:nvSpPr>
        <p:spPr/>
        <p:txBody>
          <a:bodyPr/>
          <a:lstStyle/>
          <a:p>
            <a:fld id="{710104DB-87CA-D64F-AB86-DB2520DDF5D7}" type="slidenum">
              <a:rPr lang="en-US" smtClean="0"/>
              <a:t>9</a:t>
            </a:fld>
            <a:endParaRPr lang="en-US"/>
          </a:p>
        </p:txBody>
      </p:sp>
    </p:spTree>
    <p:extLst>
      <p:ext uri="{BB962C8B-B14F-4D97-AF65-F5344CB8AC3E}">
        <p14:creationId xmlns:p14="http://schemas.microsoft.com/office/powerpoint/2010/main" val="31765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685800" y="0"/>
            <a:ext cx="41148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028700" y="7543800"/>
            <a:ext cx="2743200" cy="228600"/>
          </a:xfrm>
          <a:prstGeom prst="rect">
            <a:avLst/>
          </a:prstGeom>
          <a:noFill/>
        </p:spPr>
        <p:txBody>
          <a:bodyPr wrap="square" lIns="0" tIns="0" rIns="0" bIns="0" rtlCol="0" anchor="t" anchorCtr="0">
            <a:noAutofit/>
          </a:bodyPr>
          <a:lstStyle/>
          <a:p>
            <a:pPr>
              <a:spcAft>
                <a:spcPts val="450"/>
              </a:spcAft>
            </a:pPr>
            <a:r>
              <a:rPr lang="en-US" sz="60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028700" y="2743200"/>
            <a:ext cx="3429000" cy="1828800"/>
          </a:xfrm>
          <a:prstGeom prst="rect">
            <a:avLst/>
          </a:prstGeom>
        </p:spPr>
        <p:txBody>
          <a:bodyPr lIns="0" tIns="0" rIns="0" bIns="0" anchor="b">
            <a:noAutofit/>
          </a:bodyPr>
          <a:lstStyle>
            <a:lvl1pPr algn="r">
              <a:defRPr sz="36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027897" y="5669280"/>
            <a:ext cx="3429000" cy="274320"/>
          </a:xfrm>
          <a:prstGeom prst="rect">
            <a:avLst/>
          </a:prstGeom>
        </p:spPr>
        <p:txBody>
          <a:bodyPr wrap="none" lIns="0" tIns="0" rIns="0" bIns="0">
            <a:noAutofit/>
          </a:bodyPr>
          <a:lstStyle>
            <a:lvl1pPr marL="0" indent="0" algn="r">
              <a:buNone/>
              <a:defRPr sz="1350" b="1">
                <a:solidFill>
                  <a:srgbClr val="000000"/>
                </a:solidFill>
                <a:latin typeface="Arial" panose="020B0604020202020204" pitchFamily="34" charset="0"/>
                <a:cs typeface="Arial" panose="020B0604020202020204" pitchFamily="34" charset="0"/>
              </a:defRPr>
            </a:lvl1pPr>
            <a:lvl2pPr marL="411480" indent="0">
              <a:buNone/>
              <a:defRPr/>
            </a:lvl2pPr>
            <a:lvl3pPr marL="822960" indent="0">
              <a:buNone/>
              <a:defRPr/>
            </a:lvl3pPr>
            <a:lvl4pPr marL="1234440" indent="0">
              <a:buNone/>
              <a:defRPr/>
            </a:lvl4pPr>
            <a:lvl5pPr marL="1645920" indent="0">
              <a:buNone/>
              <a:defRPr/>
            </a:lvl5pPr>
          </a:lstStyle>
          <a:p>
            <a:pPr lvl="0"/>
            <a:r>
              <a:rPr lang="en-US"/>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028700" y="5983356"/>
            <a:ext cx="3429000" cy="274320"/>
          </a:xfrm>
          <a:prstGeom prst="rect">
            <a:avLst/>
          </a:prstGeom>
        </p:spPr>
        <p:txBody>
          <a:bodyPr wrap="none" lIns="0" tIns="0" rIns="0" bIns="0">
            <a:noAutofit/>
          </a:bodyPr>
          <a:lstStyle>
            <a:lvl1pPr marL="0" indent="0" algn="r">
              <a:buNone/>
              <a:defRPr sz="1200">
                <a:solidFill>
                  <a:srgbClr val="616265"/>
                </a:solidFill>
                <a:latin typeface="Arial" panose="020B0604020202020204" pitchFamily="34" charset="0"/>
                <a:cs typeface="Arial" panose="020B0604020202020204" pitchFamily="34" charset="0"/>
              </a:defRPr>
            </a:lvl1pPr>
            <a:lvl2pPr marL="411480" indent="0">
              <a:buNone/>
              <a:defRPr/>
            </a:lvl2pPr>
            <a:lvl3pPr marL="822960" indent="0">
              <a:buNone/>
              <a:defRPr/>
            </a:lvl3pPr>
            <a:lvl4pPr marL="1234440" indent="0">
              <a:buNone/>
              <a:defRPr/>
            </a:lvl4pPr>
            <a:lvl5pPr marL="1645920" indent="0">
              <a:buNone/>
              <a:defRPr/>
            </a:lvl5pPr>
          </a:lstStyle>
          <a:p>
            <a:pPr lvl="0"/>
            <a:r>
              <a:rPr lang="en-US"/>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2782957" y="-1245704"/>
            <a:ext cx="184731" cy="341632"/>
          </a:xfrm>
          <a:prstGeom prst="rect">
            <a:avLst/>
          </a:prstGeom>
          <a:noFill/>
        </p:spPr>
        <p:txBody>
          <a:bodyPr wrap="none" rtlCol="0">
            <a:spAutoFit/>
          </a:bodyPr>
          <a:lstStyle/>
          <a:p>
            <a:endParaRPr lang="en-US" sz="1620"/>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a:stretch>
            <a:fillRect/>
          </a:stretch>
        </p:blipFill>
        <p:spPr>
          <a:xfrm>
            <a:off x="1028700" y="237744"/>
            <a:ext cx="960120" cy="1249224"/>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a:stretch>
            <a:fillRect/>
          </a:stretch>
        </p:blipFill>
        <p:spPr>
          <a:xfrm>
            <a:off x="1027897" y="7178040"/>
            <a:ext cx="618363" cy="2286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a:stretch>
            <a:fillRect/>
          </a:stretch>
        </p:blipFill>
        <p:spPr>
          <a:xfrm>
            <a:off x="1781652" y="7249637"/>
            <a:ext cx="697357" cy="155448"/>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1988731" y="4915645"/>
            <a:ext cx="2468166" cy="438150"/>
          </a:xfrm>
          <a:prstGeom prst="rect">
            <a:avLst/>
          </a:prstGeom>
        </p:spPr>
        <p:txBody>
          <a:bodyPr vert="horz" lIns="91440" tIns="45720" rIns="91440" bIns="45720" rtlCol="0" anchor="ctr"/>
          <a:lstStyle>
            <a:lvl1pPr algn="r">
              <a:defRPr sz="1350">
                <a:solidFill>
                  <a:schemeClr val="tx1">
                    <a:tint val="75000"/>
                  </a:schemeClr>
                </a:solidFill>
              </a:defRPr>
            </a:lvl1pPr>
          </a:lstStyle>
          <a:p>
            <a:fld id="{ABD4F8E3-4ED9-44B4-99E6-8A3D2CF8D415}" type="datetime4">
              <a:rPr lang="en-US" smtClean="0"/>
              <a:t>June 13, 2022</a:t>
            </a:fld>
            <a:endParaRPr lang="en-US"/>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891778" y="7730118"/>
            <a:ext cx="3702844"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3771900" y="0"/>
            <a:ext cx="72009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4800600" y="457200"/>
            <a:ext cx="5829300" cy="731520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0495723" y="7772400"/>
            <a:ext cx="339917" cy="457200"/>
          </a:xfrm>
          <a:prstGeom prst="rect">
            <a:avLst/>
          </a:prstGeom>
        </p:spPr>
        <p:txBody>
          <a:bodyPr lIns="0" tIns="0" rIns="0" bIns="0" anchor="ctr" anchorCtr="0"/>
          <a:lstStyle>
            <a:lvl1pPr algn="r">
              <a:defRPr sz="9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4800600" y="6858000"/>
            <a:ext cx="58293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350"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028700" y="2295526"/>
            <a:ext cx="3429001" cy="1590675"/>
          </a:xfrm>
          <a:prstGeom prst="rect">
            <a:avLst/>
          </a:prstGeom>
        </p:spPr>
        <p:txBody>
          <a:bodyPr lIns="0" anchor="b"/>
          <a:lstStyle>
            <a:lvl1pPr>
              <a:defRPr lang="en-US" sz="27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045844" y="4373033"/>
            <a:ext cx="3429000" cy="3429000"/>
          </a:xfrm>
          <a:prstGeom prst="rect">
            <a:avLst/>
          </a:prstGeom>
        </p:spPr>
        <p:txBody>
          <a:bodyPr/>
          <a:lstStyle>
            <a:lvl1pPr>
              <a:defRPr sz="2100"/>
            </a:lvl1pPr>
            <a:lvl2pPr marL="617220" indent="-205740">
              <a:buFont typeface="Wingdings" panose="05000000000000000000" pitchFamily="2" charset="2"/>
              <a:buChar char="§"/>
              <a:defRPr sz="1800"/>
            </a:lvl2pPr>
            <a:lvl3pPr marL="1028700" indent="-205740">
              <a:buFont typeface="Wingdings" panose="05000000000000000000" pitchFamily="2" charset="2"/>
              <a:buChar char="ü"/>
              <a:defRPr sz="1500"/>
            </a:lvl3pPr>
            <a:lvl4pPr>
              <a:defRPr sz="1350"/>
            </a:lvl4pPr>
            <a:lvl5pPr marL="1851660" indent="-205740">
              <a:buFont typeface="Wingdings" panose="05000000000000000000" pitchFamily="2" charset="2"/>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8027557" y="7795156"/>
            <a:ext cx="2331005" cy="434445"/>
          </a:xfrm>
          <a:prstGeom prst="rect">
            <a:avLst/>
          </a:prstGeom>
        </p:spPr>
        <p:txBody>
          <a:bodyPr vert="horz" lIns="91440" tIns="45720" rIns="91440" bIns="45720" rtlCol="0" anchor="ctr"/>
          <a:lstStyle>
            <a:lvl1pPr algn="r">
              <a:defRPr sz="900">
                <a:solidFill>
                  <a:schemeClr val="tx1">
                    <a:tint val="75000"/>
                  </a:schemeClr>
                </a:solidFill>
              </a:defRPr>
            </a:lvl1pPr>
          </a:lstStyle>
          <a:p>
            <a:fld id="{9B7EE7B1-A6C1-4E39-8665-A73ED03F32E1}" type="datetimeFigureOut">
              <a:rPr lang="en-US" smtClean="0"/>
              <a:pPr/>
              <a:t>6/13/2022</a:t>
            </a:fld>
            <a:endParaRPr lang="en-US"/>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696935" y="7772400"/>
            <a:ext cx="9005866"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3771900" y="0"/>
            <a:ext cx="72009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0495723" y="7772400"/>
            <a:ext cx="339917" cy="457200"/>
          </a:xfrm>
          <a:prstGeom prst="rect">
            <a:avLst/>
          </a:prstGeom>
        </p:spPr>
        <p:txBody>
          <a:bodyPr lIns="0" tIns="0" rIns="0" bIns="0" anchor="ctr" anchorCtr="0"/>
          <a:lstStyle>
            <a:lvl1pPr algn="r">
              <a:defRPr sz="9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4822982" y="457199"/>
            <a:ext cx="5829300" cy="7315200"/>
          </a:xfrm>
          <a:prstGeom prst="rect">
            <a:avLst/>
          </a:prstGeom>
        </p:spPr>
        <p:txBody>
          <a:bodyPr/>
          <a:lstStyle>
            <a:lvl1pPr>
              <a:defRPr sz="2100">
                <a:latin typeface="Arial" panose="020B0604020202020204" pitchFamily="34" charset="0"/>
                <a:cs typeface="Arial" panose="020B0604020202020204" pitchFamily="34" charset="0"/>
              </a:defRPr>
            </a:lvl1pPr>
            <a:lvl2pPr marL="617220" indent="-205740">
              <a:buFont typeface="Wingdings" panose="05000000000000000000" pitchFamily="2" charset="2"/>
              <a:buChar char="§"/>
              <a:defRPr sz="1800">
                <a:latin typeface="Arial" panose="020B0604020202020204" pitchFamily="34" charset="0"/>
                <a:cs typeface="Arial" panose="020B0604020202020204" pitchFamily="34" charset="0"/>
              </a:defRPr>
            </a:lvl2pPr>
            <a:lvl3pPr marL="1028700" indent="-205740">
              <a:buFont typeface="Wingdings" panose="05000000000000000000" pitchFamily="2" charset="2"/>
              <a:buChar char="ü"/>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marL="1851660" indent="-205740">
              <a:buFont typeface="Wingdings" panose="05000000000000000000" pitchFamily="2" charset="2"/>
              <a:buChar cha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045844" y="4373033"/>
            <a:ext cx="3429000" cy="3429000"/>
          </a:xfrm>
          <a:prstGeom prst="rect">
            <a:avLst/>
          </a:prstGeom>
        </p:spPr>
        <p:txBody>
          <a:bodyPr/>
          <a:lstStyle>
            <a:lvl1pPr>
              <a:defRPr sz="2100"/>
            </a:lvl1pPr>
            <a:lvl2pPr marL="617220" indent="-205740">
              <a:buFont typeface="Wingdings" panose="05000000000000000000" pitchFamily="2" charset="2"/>
              <a:buChar char="§"/>
              <a:defRPr sz="1800"/>
            </a:lvl2pPr>
            <a:lvl3pPr marL="1028700" indent="-205740">
              <a:buFont typeface="Wingdings" panose="05000000000000000000" pitchFamily="2" charset="2"/>
              <a:buChar char="ü"/>
              <a:defRPr sz="1500"/>
            </a:lvl3pPr>
            <a:lvl4pPr>
              <a:defRPr sz="1350"/>
            </a:lvl4pPr>
            <a:lvl5pPr marL="1851660" indent="-205740">
              <a:buFont typeface="Wingdings" panose="05000000000000000000" pitchFamily="2" charset="2"/>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8027557" y="7795156"/>
            <a:ext cx="2331005" cy="434445"/>
          </a:xfrm>
          <a:prstGeom prst="rect">
            <a:avLst/>
          </a:prstGeom>
        </p:spPr>
        <p:txBody>
          <a:bodyPr vert="horz" lIns="91440" tIns="45720" rIns="91440" bIns="45720" rtlCol="0" anchor="ctr"/>
          <a:lstStyle>
            <a:lvl1pPr algn="r">
              <a:defRPr sz="900">
                <a:solidFill>
                  <a:schemeClr val="tx1">
                    <a:tint val="75000"/>
                  </a:schemeClr>
                </a:solidFill>
              </a:defRPr>
            </a:lvl1pPr>
          </a:lstStyle>
          <a:p>
            <a:fld id="{9B7EE7B1-A6C1-4E39-8665-A73ED03F32E1}" type="datetimeFigureOut">
              <a:rPr lang="en-US" smtClean="0"/>
              <a:pPr/>
              <a:t>6/13/2022</a:t>
            </a:fld>
            <a:endParaRPr lang="en-US"/>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696935" y="7772400"/>
            <a:ext cx="9005866"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028700" y="2295526"/>
            <a:ext cx="3429001" cy="1590675"/>
          </a:xfrm>
          <a:prstGeom prst="rect">
            <a:avLst/>
          </a:prstGeom>
        </p:spPr>
        <p:txBody>
          <a:bodyPr lIns="0" anchor="b"/>
          <a:lstStyle>
            <a:lvl1pPr>
              <a:defRPr lang="en-US" sz="27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3771900" y="0"/>
            <a:ext cx="72009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4" name="Slide Number Placeholder 3"/>
          <p:cNvSpPr>
            <a:spLocks noGrp="1"/>
          </p:cNvSpPr>
          <p:nvPr>
            <p:ph type="sldNum" sz="quarter" idx="12"/>
          </p:nvPr>
        </p:nvSpPr>
        <p:spPr>
          <a:xfrm>
            <a:off x="10495723" y="7772400"/>
            <a:ext cx="339917" cy="457200"/>
          </a:xfrm>
          <a:prstGeom prst="rect">
            <a:avLst/>
          </a:prstGeom>
        </p:spPr>
        <p:txBody>
          <a:bodyPr lIns="0" tIns="0" rIns="0" bIns="0" anchor="ctr" anchorCtr="0"/>
          <a:lstStyle>
            <a:lvl1pPr algn="r">
              <a:defRPr sz="9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2400300" y="270934"/>
            <a:ext cx="8229600" cy="1310979"/>
          </a:xfrm>
          <a:prstGeom prst="rect">
            <a:avLst/>
          </a:prstGeom>
        </p:spPr>
        <p:txBody>
          <a:bodyPr lIns="0" anchor="b"/>
          <a:lstStyle>
            <a:lvl1pPr>
              <a:defRPr lang="en-US" sz="27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028700" y="2057400"/>
            <a:ext cx="9601200" cy="5486401"/>
          </a:xfrm>
          <a:prstGeom prst="rect">
            <a:avLst/>
          </a:prstGeom>
        </p:spPr>
        <p:txBody>
          <a:bodyPr/>
          <a:lstStyle>
            <a:lvl1pPr>
              <a:defRPr sz="2100">
                <a:latin typeface="Arial" panose="020B0604020202020204" pitchFamily="34" charset="0"/>
                <a:cs typeface="Arial" panose="020B0604020202020204" pitchFamily="34" charset="0"/>
              </a:defRPr>
            </a:lvl1pPr>
            <a:lvl2pPr marL="617220" indent="-205740">
              <a:buFont typeface="Wingdings" panose="05000000000000000000" pitchFamily="2" charset="2"/>
              <a:buChar char="§"/>
              <a:defRPr sz="1800">
                <a:latin typeface="Arial" panose="020B0604020202020204" pitchFamily="34" charset="0"/>
                <a:cs typeface="Arial" panose="020B0604020202020204" pitchFamily="34" charset="0"/>
              </a:defRPr>
            </a:lvl2pPr>
            <a:lvl3pPr marL="1028700" indent="-205740">
              <a:buFont typeface="Wingdings" panose="05000000000000000000" pitchFamily="2" charset="2"/>
              <a:buChar char="ü"/>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marL="1851660" indent="-205740">
              <a:buFont typeface="Wingdings" panose="05000000000000000000" pitchFamily="2" charset="2"/>
              <a:buChar cha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8027557" y="7795156"/>
            <a:ext cx="2331005" cy="434445"/>
          </a:xfrm>
          <a:prstGeom prst="rect">
            <a:avLst/>
          </a:prstGeom>
        </p:spPr>
        <p:txBody>
          <a:bodyPr vert="horz" lIns="91440" tIns="45720" rIns="91440" bIns="45720" rtlCol="0" anchor="ctr"/>
          <a:lstStyle>
            <a:lvl1pPr algn="r">
              <a:defRPr sz="900">
                <a:solidFill>
                  <a:schemeClr val="tx1">
                    <a:tint val="75000"/>
                  </a:schemeClr>
                </a:solidFill>
              </a:defRPr>
            </a:lvl1pPr>
          </a:lstStyle>
          <a:p>
            <a:fld id="{9B7EE7B1-A6C1-4E39-8665-A73ED03F32E1}" type="datetimeFigureOut">
              <a:rPr lang="en-US" smtClean="0"/>
              <a:pPr/>
              <a:t>6/13/2022</a:t>
            </a:fld>
            <a:endParaRPr lang="en-US"/>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696935" y="7772400"/>
            <a:ext cx="9005866"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3771900" y="0"/>
            <a:ext cx="72009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4800600" y="457200"/>
            <a:ext cx="2743200" cy="342900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7886700" y="457200"/>
            <a:ext cx="2743200" cy="342900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4800600" y="4343400"/>
            <a:ext cx="2743200" cy="342900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7886700" y="4343400"/>
            <a:ext cx="2743200" cy="342900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4800600" y="2971800"/>
            <a:ext cx="27432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350"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4800600" y="6858000"/>
            <a:ext cx="27432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350"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7886700" y="2971800"/>
            <a:ext cx="27432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350"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7886700" y="6858000"/>
            <a:ext cx="27432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350"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0495723" y="7772400"/>
            <a:ext cx="339917" cy="457200"/>
          </a:xfrm>
          <a:prstGeom prst="rect">
            <a:avLst/>
          </a:prstGeom>
        </p:spPr>
        <p:txBody>
          <a:bodyPr lIns="0" tIns="0" rIns="0" bIns="0" anchor="ctr" anchorCtr="0"/>
          <a:lstStyle>
            <a:lvl1pPr algn="r">
              <a:defRPr sz="9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028700" y="2295526"/>
            <a:ext cx="3429001" cy="1590675"/>
          </a:xfrm>
          <a:prstGeom prst="rect">
            <a:avLst/>
          </a:prstGeom>
        </p:spPr>
        <p:txBody>
          <a:bodyPr lIns="0" anchor="b"/>
          <a:lstStyle>
            <a:lvl1pPr>
              <a:defRPr lang="en-US" sz="27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045844" y="4373033"/>
            <a:ext cx="3429000" cy="3429000"/>
          </a:xfrm>
          <a:prstGeom prst="rect">
            <a:avLst/>
          </a:prstGeom>
        </p:spPr>
        <p:txBody>
          <a:bodyPr/>
          <a:lstStyle>
            <a:lvl1pPr>
              <a:defRPr sz="2100"/>
            </a:lvl1pPr>
            <a:lvl2pPr marL="617220" indent="-205740">
              <a:buFont typeface="Wingdings" panose="05000000000000000000" pitchFamily="2" charset="2"/>
              <a:buChar char="§"/>
              <a:defRPr sz="1800"/>
            </a:lvl2pPr>
            <a:lvl3pPr marL="1028700" indent="-205740">
              <a:buFont typeface="Wingdings" panose="05000000000000000000" pitchFamily="2" charset="2"/>
              <a:buChar char="ü"/>
              <a:defRPr sz="1500"/>
            </a:lvl3pPr>
            <a:lvl4pPr>
              <a:defRPr sz="1350"/>
            </a:lvl4pPr>
            <a:lvl5pPr marL="1851660" indent="-205740">
              <a:buFont typeface="Wingdings" panose="05000000000000000000" pitchFamily="2" charset="2"/>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8027557" y="7795156"/>
            <a:ext cx="2331005" cy="434445"/>
          </a:xfrm>
          <a:prstGeom prst="rect">
            <a:avLst/>
          </a:prstGeom>
        </p:spPr>
        <p:txBody>
          <a:bodyPr vert="horz" lIns="91440" tIns="45720" rIns="91440" bIns="45720" rtlCol="0" anchor="ctr"/>
          <a:lstStyle>
            <a:lvl1pPr algn="r">
              <a:defRPr sz="900">
                <a:solidFill>
                  <a:schemeClr val="tx1">
                    <a:tint val="75000"/>
                  </a:schemeClr>
                </a:solidFill>
              </a:defRPr>
            </a:lvl1pPr>
          </a:lstStyle>
          <a:p>
            <a:fld id="{9B7EE7B1-A6C1-4E39-8665-A73ED03F32E1}" type="datetimeFigureOut">
              <a:rPr lang="en-US" smtClean="0"/>
              <a:pPr/>
              <a:t>6/13/2022</a:t>
            </a:fld>
            <a:endParaRPr lang="en-US"/>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696935" y="7772400"/>
            <a:ext cx="9005866"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3771900" y="0"/>
            <a:ext cx="72009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028700" y="5394960"/>
            <a:ext cx="3051810" cy="237744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028700" y="2743200"/>
            <a:ext cx="3051810" cy="237744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4303395" y="5394960"/>
            <a:ext cx="3051810" cy="237744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4303395" y="2743200"/>
            <a:ext cx="3051810" cy="237744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7578090" y="5394960"/>
            <a:ext cx="3051810" cy="237744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7578090" y="2743200"/>
            <a:ext cx="3051810" cy="2377440"/>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028700" y="429768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028700" y="694944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4303395" y="429768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4303395" y="694944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7578090" y="429768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7578090" y="694944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0495723" y="7772400"/>
            <a:ext cx="339917" cy="457200"/>
          </a:xfrm>
          <a:prstGeom prst="rect">
            <a:avLst/>
          </a:prstGeom>
        </p:spPr>
        <p:txBody>
          <a:bodyPr lIns="0" tIns="0" rIns="0" bIns="0" anchor="ctr" anchorCtr="0"/>
          <a:lstStyle>
            <a:lvl1pPr algn="r">
              <a:defRPr sz="9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2400300" y="270934"/>
            <a:ext cx="8229600" cy="1310979"/>
          </a:xfrm>
          <a:prstGeom prst="rect">
            <a:avLst/>
          </a:prstGeom>
        </p:spPr>
        <p:txBody>
          <a:bodyPr lIns="0" anchor="b"/>
          <a:lstStyle>
            <a:lvl1pPr>
              <a:defRPr lang="en-US" sz="27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8027557" y="7795156"/>
            <a:ext cx="2331005" cy="434445"/>
          </a:xfrm>
          <a:prstGeom prst="rect">
            <a:avLst/>
          </a:prstGeom>
        </p:spPr>
        <p:txBody>
          <a:bodyPr vert="horz" lIns="91440" tIns="45720" rIns="91440" bIns="45720" rtlCol="0" anchor="ctr"/>
          <a:lstStyle>
            <a:lvl1pPr algn="r">
              <a:defRPr sz="900">
                <a:solidFill>
                  <a:schemeClr val="tx1">
                    <a:tint val="75000"/>
                  </a:schemeClr>
                </a:solidFill>
              </a:defRPr>
            </a:lvl1pPr>
          </a:lstStyle>
          <a:p>
            <a:fld id="{9B7EE7B1-A6C1-4E39-8665-A73ED03F32E1}" type="datetimeFigureOut">
              <a:rPr lang="en-US" smtClean="0"/>
              <a:pPr/>
              <a:t>6/13/2022</a:t>
            </a:fld>
            <a:endParaRPr lang="en-US"/>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696935" y="7772400"/>
            <a:ext cx="9005866"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028700" y="2194560"/>
            <a:ext cx="9601200" cy="525886"/>
          </a:xfrm>
          <a:prstGeom prst="rect">
            <a:avLst/>
          </a:prstGeom>
        </p:spPr>
        <p:txBody>
          <a:bodyPr/>
          <a:lstStyle>
            <a:lvl1pPr>
              <a:defRPr sz="2100">
                <a:latin typeface="Arial" panose="020B0604020202020204" pitchFamily="34" charset="0"/>
                <a:cs typeface="Arial" panose="020B0604020202020204" pitchFamily="34" charset="0"/>
              </a:defRPr>
            </a:lvl1pPr>
            <a:lvl2pPr marL="617220" indent="-205740">
              <a:buFont typeface="Wingdings" panose="05000000000000000000" pitchFamily="2" charset="2"/>
              <a:buChar char="§"/>
              <a:defRPr sz="1800">
                <a:latin typeface="Arial" panose="020B0604020202020204" pitchFamily="34" charset="0"/>
                <a:cs typeface="Arial" panose="020B0604020202020204" pitchFamily="34" charset="0"/>
              </a:defRPr>
            </a:lvl2pPr>
            <a:lvl3pPr marL="1028700" indent="-205740">
              <a:buFont typeface="Wingdings" panose="05000000000000000000" pitchFamily="2" charset="2"/>
              <a:buChar char="ü"/>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marL="1851660" indent="-205740">
              <a:buFont typeface="Wingdings" panose="05000000000000000000" pitchFamily="2" charset="2"/>
              <a:buChar char="§"/>
              <a:defRPr sz="12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3771900" y="0"/>
            <a:ext cx="72009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028700" y="5060516"/>
            <a:ext cx="3051810" cy="2711885"/>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028700" y="2066544"/>
            <a:ext cx="3051810" cy="2715768"/>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4303395" y="5060516"/>
            <a:ext cx="3051810" cy="2711885"/>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4303395" y="2066544"/>
            <a:ext cx="3051810" cy="2715768"/>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7578090" y="5060516"/>
            <a:ext cx="3051810" cy="2711885"/>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7578090" y="2066544"/>
            <a:ext cx="3051810" cy="2715768"/>
          </a:xfrm>
          <a:prstGeom prst="rect">
            <a:avLst/>
          </a:prstGeom>
          <a:solidFill>
            <a:srgbClr val="B3B3B3"/>
          </a:solidFill>
        </p:spPr>
        <p:txBody>
          <a:bodyPr lIns="0" tIns="0" rIns="0" bIns="0" anchor="ctr" anchorCtr="0"/>
          <a:lstStyle>
            <a:lvl1pPr marL="0" indent="0" algn="ctr">
              <a:buNone/>
              <a:defRPr sz="135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028700" y="3959352"/>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028700" y="694944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4303395" y="3959352"/>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4303395" y="694944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7578090" y="3959352"/>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7578090" y="6949440"/>
            <a:ext cx="305181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125" b="1">
                <a:solidFill>
                  <a:schemeClr val="bg1"/>
                </a:solidFill>
                <a:latin typeface="Arial" panose="020B0604020202020204" pitchFamily="34" charset="0"/>
                <a:cs typeface="Arial" panose="020B0604020202020204" pitchFamily="34" charset="0"/>
              </a:defRPr>
            </a:lvl1pPr>
            <a:lvl2pPr marL="411480" indent="0">
              <a:buNone/>
              <a:defRPr sz="1050">
                <a:latin typeface="Arial" panose="020B0604020202020204" pitchFamily="34" charset="0"/>
                <a:cs typeface="Arial" panose="020B0604020202020204" pitchFamily="34" charset="0"/>
              </a:defRPr>
            </a:lvl2pPr>
            <a:lvl3pPr marL="822960" indent="0">
              <a:buNone/>
              <a:defRPr sz="1050">
                <a:latin typeface="Arial" panose="020B0604020202020204" pitchFamily="34" charset="0"/>
                <a:cs typeface="Arial" panose="020B0604020202020204" pitchFamily="34" charset="0"/>
              </a:defRPr>
            </a:lvl3pPr>
            <a:lvl4pPr marL="1234440" indent="0">
              <a:buNone/>
              <a:defRPr sz="1050">
                <a:latin typeface="Arial" panose="020B0604020202020204" pitchFamily="34" charset="0"/>
                <a:cs typeface="Arial" panose="020B0604020202020204" pitchFamily="34" charset="0"/>
              </a:defRPr>
            </a:lvl4pPr>
            <a:lvl5pPr marL="1645920" indent="0">
              <a:buNone/>
              <a:defRPr sz="1050">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0495723" y="7772400"/>
            <a:ext cx="339917" cy="457200"/>
          </a:xfrm>
          <a:prstGeom prst="rect">
            <a:avLst/>
          </a:prstGeom>
        </p:spPr>
        <p:txBody>
          <a:bodyPr lIns="0" tIns="0" rIns="0" bIns="0" anchor="ctr" anchorCtr="0"/>
          <a:lstStyle>
            <a:lvl1pPr algn="r">
              <a:defRPr sz="9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8027557" y="7795156"/>
            <a:ext cx="2331005" cy="434445"/>
          </a:xfrm>
          <a:prstGeom prst="rect">
            <a:avLst/>
          </a:prstGeom>
        </p:spPr>
        <p:txBody>
          <a:bodyPr vert="horz" lIns="91440" tIns="45720" rIns="91440" bIns="45720" rtlCol="0" anchor="ctr"/>
          <a:lstStyle>
            <a:lvl1pPr algn="r">
              <a:defRPr sz="900">
                <a:solidFill>
                  <a:schemeClr val="tx1">
                    <a:tint val="75000"/>
                  </a:schemeClr>
                </a:solidFill>
              </a:defRPr>
            </a:lvl1pPr>
          </a:lstStyle>
          <a:p>
            <a:fld id="{9B7EE7B1-A6C1-4E39-8665-A73ED03F32E1}" type="datetimeFigureOut">
              <a:rPr lang="en-US" smtClean="0"/>
              <a:pPr/>
              <a:t>6/13/2022</a:t>
            </a:fld>
            <a:endParaRPr lang="en-US"/>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696935" y="7772400"/>
            <a:ext cx="9005866"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2400300" y="270934"/>
            <a:ext cx="8229600" cy="1310979"/>
          </a:xfrm>
          <a:prstGeom prst="rect">
            <a:avLst/>
          </a:prstGeom>
        </p:spPr>
        <p:txBody>
          <a:bodyPr lIns="0" anchor="b"/>
          <a:lstStyle>
            <a:lvl1pPr>
              <a:defRPr lang="en-US" sz="27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3771900" y="0"/>
            <a:ext cx="72009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4" name="Slide Number Placeholder 3"/>
          <p:cNvSpPr>
            <a:spLocks noGrp="1"/>
          </p:cNvSpPr>
          <p:nvPr>
            <p:ph type="sldNum" sz="quarter" idx="12"/>
          </p:nvPr>
        </p:nvSpPr>
        <p:spPr>
          <a:xfrm>
            <a:off x="10495723" y="7772400"/>
            <a:ext cx="339917" cy="457200"/>
          </a:xfrm>
          <a:prstGeom prst="rect">
            <a:avLst/>
          </a:prstGeom>
        </p:spPr>
        <p:txBody>
          <a:bodyPr lIns="0" tIns="0" rIns="0" bIns="0" anchor="ctr" anchorCtr="0"/>
          <a:lstStyle>
            <a:lvl1pPr algn="r">
              <a:defRPr sz="9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8027557" y="7795156"/>
            <a:ext cx="2331005" cy="434445"/>
          </a:xfrm>
          <a:prstGeom prst="rect">
            <a:avLst/>
          </a:prstGeom>
        </p:spPr>
        <p:txBody>
          <a:bodyPr vert="horz" lIns="91440" tIns="45720" rIns="91440" bIns="45720" rtlCol="0" anchor="ctr"/>
          <a:lstStyle>
            <a:lvl1pPr algn="r">
              <a:defRPr sz="900">
                <a:solidFill>
                  <a:schemeClr val="tx1">
                    <a:tint val="75000"/>
                  </a:schemeClr>
                </a:solidFill>
              </a:defRPr>
            </a:lvl1pPr>
          </a:lstStyle>
          <a:p>
            <a:fld id="{9B7EE7B1-A6C1-4E39-8665-A73ED03F32E1}" type="datetimeFigureOut">
              <a:rPr lang="en-US" smtClean="0"/>
              <a:pPr/>
              <a:t>6/13/2022</a:t>
            </a:fld>
            <a:endParaRPr lang="en-US"/>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696935" y="7772400"/>
            <a:ext cx="9005866"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95723" y="7772400"/>
            <a:ext cx="339917" cy="457200"/>
          </a:xfrm>
          <a:prstGeom prst="rect">
            <a:avLst/>
          </a:prstGeom>
        </p:spPr>
        <p:txBody>
          <a:bodyPr lIns="0" tIns="0" rIns="0" bIns="0" anchor="ctr" anchorCtr="0"/>
          <a:lstStyle>
            <a:lvl1pPr algn="r">
              <a:defRPr sz="9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028700" y="2057400"/>
            <a:ext cx="3429000" cy="5486400"/>
          </a:xfrm>
          <a:prstGeom prst="rect">
            <a:avLst/>
          </a:prstGeom>
          <a:noFill/>
        </p:spPr>
        <p:txBody>
          <a:bodyPr wrap="square" lIns="0" tIns="0" rIns="0" bIns="0" rtlCol="0" anchor="ctr" anchorCtr="0">
            <a:noAutofit/>
          </a:bodyPr>
          <a:lstStyle/>
          <a:p>
            <a:pPr>
              <a:lnSpc>
                <a:spcPct val="90000"/>
              </a:lnSpc>
            </a:pPr>
            <a:r>
              <a:rPr lang="en-US" sz="3600" b="1">
                <a:solidFill>
                  <a:schemeClr val="tx2"/>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696935" y="7772400"/>
            <a:ext cx="4103666"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685800" y="0"/>
            <a:ext cx="41148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12"/>
          <a:stretch>
            <a:fillRect/>
          </a:stretch>
        </p:blipFill>
        <p:spPr>
          <a:xfrm>
            <a:off x="1028700" y="237744"/>
            <a:ext cx="960120" cy="1249224"/>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891778" y="7627938"/>
            <a:ext cx="3702844"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a:xfrm>
            <a:off x="1027897" y="2027254"/>
            <a:ext cx="5166110" cy="1620297"/>
          </a:xfrm>
          <a:solidFill>
            <a:schemeClr val="bg1"/>
          </a:solidFill>
        </p:spPr>
        <p:txBody>
          <a:bodyPr/>
          <a:lstStyle/>
          <a:p>
            <a:pPr algn="l"/>
            <a:r>
              <a:rPr lang="en-US"/>
              <a:t>Use of QQQ-ICP-MS for Ultra Low Background Measurements</a:t>
            </a:r>
          </a:p>
        </p:txBody>
      </p:sp>
      <p:sp>
        <p:nvSpPr>
          <p:cNvPr id="4" name="Text Placeholder 3">
            <a:extLst>
              <a:ext uri="{FF2B5EF4-FFF2-40B4-BE49-F238E27FC236}">
                <a16:creationId xmlns:a16="http://schemas.microsoft.com/office/drawing/2014/main" id="{3C886310-1A8B-41C6-8ABF-4E949224625A}"/>
              </a:ext>
            </a:extLst>
          </p:cNvPr>
          <p:cNvSpPr>
            <a:spLocks noGrp="1"/>
          </p:cNvSpPr>
          <p:nvPr>
            <p:ph type="body" sz="quarter" idx="10"/>
          </p:nvPr>
        </p:nvSpPr>
        <p:spPr>
          <a:xfrm>
            <a:off x="1027094" y="4654986"/>
            <a:ext cx="3429000" cy="1425521"/>
          </a:xfrm>
        </p:spPr>
        <p:txBody>
          <a:bodyPr/>
          <a:lstStyle/>
          <a:p>
            <a:r>
              <a:rPr lang="en-US" sz="1800" b="0" dirty="0"/>
              <a:t>Amanda French, </a:t>
            </a:r>
            <a:br>
              <a:rPr lang="en-US" sz="1800" b="0" dirty="0"/>
            </a:br>
            <a:r>
              <a:rPr lang="en-US" sz="1800" b="0" i="0" u="none" strike="noStrike" dirty="0">
                <a:effectLst/>
                <a:latin typeface="Arial" panose="020B0604020202020204" pitchFamily="34" charset="0"/>
              </a:rPr>
              <a:t>Kali Melby, Maria Laura di Vacri, </a:t>
            </a:r>
            <a:br>
              <a:rPr lang="en-US" sz="1800" b="0" i="0" u="none" strike="noStrike" dirty="0">
                <a:effectLst/>
                <a:latin typeface="Arial" panose="020B0604020202020204" pitchFamily="34" charset="0"/>
              </a:rPr>
            </a:br>
            <a:r>
              <a:rPr lang="en-US" sz="1800" b="0" i="0" u="none" strike="noStrike" dirty="0">
                <a:effectLst/>
                <a:latin typeface="Arial" panose="020B0604020202020204" pitchFamily="34" charset="0"/>
              </a:rPr>
              <a:t>Eric Hoppe, Isaac Arnquist</a:t>
            </a:r>
            <a:r>
              <a:rPr lang="en-US" sz="1800" b="0" i="0" dirty="0">
                <a:effectLst/>
                <a:latin typeface="Arial" panose="020B0604020202020204" pitchFamily="34" charset="0"/>
              </a:rPr>
              <a:t>​</a:t>
            </a:r>
            <a:r>
              <a:rPr lang="en-US" sz="1800" b="0" dirty="0"/>
              <a:t>, </a:t>
            </a:r>
            <a:br>
              <a:rPr lang="en-US" sz="1800" b="0" dirty="0"/>
            </a:br>
            <a:r>
              <a:rPr lang="en-US" sz="1800" b="0" dirty="0"/>
              <a:t>Chelsie Beck, Brienne Seiner,</a:t>
            </a:r>
            <a:br>
              <a:rPr lang="en-US" sz="1800" b="0" dirty="0"/>
            </a:br>
            <a:r>
              <a:rPr lang="en-US" sz="1800" b="0" dirty="0"/>
              <a:t> Greg Eiden, </a:t>
            </a:r>
            <a:r>
              <a:rPr lang="en-US" sz="1800" b="0" i="0" u="none" strike="noStrike" dirty="0">
                <a:effectLst/>
                <a:latin typeface="Arial" panose="020B0604020202020204" pitchFamily="34" charset="0"/>
              </a:rPr>
              <a:t>Khadouja Harouaka</a:t>
            </a:r>
            <a:br>
              <a:rPr lang="en-US" sz="1800" dirty="0"/>
            </a:br>
            <a:endParaRPr lang="en-US" sz="1800" dirty="0"/>
          </a:p>
        </p:txBody>
      </p:sp>
      <p:sp>
        <p:nvSpPr>
          <p:cNvPr id="6" name="Date Placeholder 5">
            <a:extLst>
              <a:ext uri="{FF2B5EF4-FFF2-40B4-BE49-F238E27FC236}">
                <a16:creationId xmlns:a16="http://schemas.microsoft.com/office/drawing/2014/main" id="{B8696A4F-5314-46CD-B205-CC2D44570D66}"/>
              </a:ext>
            </a:extLst>
          </p:cNvPr>
          <p:cNvSpPr>
            <a:spLocks noGrp="1"/>
          </p:cNvSpPr>
          <p:nvPr>
            <p:ph type="dt" sz="half" idx="2"/>
          </p:nvPr>
        </p:nvSpPr>
        <p:spPr>
          <a:xfrm>
            <a:off x="1987928" y="4105496"/>
            <a:ext cx="2468166" cy="438150"/>
          </a:xfrm>
        </p:spPr>
        <p:txBody>
          <a:bodyPr/>
          <a:lstStyle/>
          <a:p>
            <a:r>
              <a:rPr lang="en-US"/>
              <a:t>June 16, 2022</a:t>
            </a:r>
          </a:p>
        </p:txBody>
      </p:sp>
      <p:sp>
        <p:nvSpPr>
          <p:cNvPr id="3" name="TextBox 2">
            <a:extLst>
              <a:ext uri="{FF2B5EF4-FFF2-40B4-BE49-F238E27FC236}">
                <a16:creationId xmlns:a16="http://schemas.microsoft.com/office/drawing/2014/main" id="{AE77E098-0C67-460C-AFEC-C39A3660A291}"/>
              </a:ext>
            </a:extLst>
          </p:cNvPr>
          <p:cNvSpPr txBox="1"/>
          <p:nvPr/>
        </p:nvSpPr>
        <p:spPr>
          <a:xfrm flipH="1">
            <a:off x="766028" y="7842059"/>
            <a:ext cx="2313168" cy="338554"/>
          </a:xfrm>
          <a:prstGeom prst="rect">
            <a:avLst/>
          </a:prstGeom>
          <a:noFill/>
        </p:spPr>
        <p:txBody>
          <a:bodyPr wrap="square" rtlCol="0">
            <a:spAutoFit/>
          </a:bodyPr>
          <a:lstStyle/>
          <a:p>
            <a:r>
              <a:rPr lang="en-US" sz="1600" b="1">
                <a:solidFill>
                  <a:srgbClr val="191C1F"/>
                </a:solidFill>
                <a:effectLst/>
                <a:latin typeface="Arial" panose="020B0604020202020204" pitchFamily="34" charset="0"/>
                <a:ea typeface="Calibri" panose="020F0502020204030204" pitchFamily="34" charset="0"/>
              </a:rPr>
              <a:t>PNNL-SA-174161</a:t>
            </a:r>
            <a:endParaRPr lang="en-US" sz="1600" dirty="0"/>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BE951F-C0CD-452E-8642-FACF069653C4}"/>
              </a:ext>
            </a:extLst>
          </p:cNvPr>
          <p:cNvSpPr>
            <a:spLocks noGrp="1"/>
          </p:cNvSpPr>
          <p:nvPr>
            <p:ph type="sldNum" sz="quarter" idx="12"/>
          </p:nvPr>
        </p:nvSpPr>
        <p:spPr/>
        <p:txBody>
          <a:bodyPr/>
          <a:lstStyle/>
          <a:p>
            <a:fld id="{FE7A4BB3-E848-5A44-82DF-322201952CD8}" type="slidenum">
              <a:rPr lang="en-US" smtClean="0"/>
              <a:pPr/>
              <a:t>10</a:t>
            </a:fld>
            <a:endParaRPr lang="en-US"/>
          </a:p>
        </p:txBody>
      </p:sp>
      <p:sp>
        <p:nvSpPr>
          <p:cNvPr id="3" name="Title 2">
            <a:extLst>
              <a:ext uri="{FF2B5EF4-FFF2-40B4-BE49-F238E27FC236}">
                <a16:creationId xmlns:a16="http://schemas.microsoft.com/office/drawing/2014/main" id="{F96E3526-F68E-497D-8090-EB1E6F14C0A2}"/>
              </a:ext>
            </a:extLst>
          </p:cNvPr>
          <p:cNvSpPr>
            <a:spLocks noGrp="1"/>
          </p:cNvSpPr>
          <p:nvPr>
            <p:ph type="title"/>
          </p:nvPr>
        </p:nvSpPr>
        <p:spPr/>
        <p:txBody>
          <a:bodyPr anchor="t"/>
          <a:lstStyle/>
          <a:p>
            <a:r>
              <a:rPr lang="en-US" dirty="0"/>
              <a:t>Example 3: K/Ca/Fe assay of dust using NH</a:t>
            </a:r>
            <a:r>
              <a:rPr lang="en-US" baseline="-25000" dirty="0"/>
              <a:t>3</a:t>
            </a:r>
            <a:endParaRPr lang="en-US" dirty="0"/>
          </a:p>
        </p:txBody>
      </p:sp>
      <p:sp>
        <p:nvSpPr>
          <p:cNvPr id="8" name="TextBox 7">
            <a:extLst>
              <a:ext uri="{FF2B5EF4-FFF2-40B4-BE49-F238E27FC236}">
                <a16:creationId xmlns:a16="http://schemas.microsoft.com/office/drawing/2014/main" id="{455F731C-743D-45F5-AEBA-7376777CA435}"/>
              </a:ext>
            </a:extLst>
          </p:cNvPr>
          <p:cNvSpPr txBox="1"/>
          <p:nvPr/>
        </p:nvSpPr>
        <p:spPr>
          <a:xfrm>
            <a:off x="3245617" y="3668399"/>
            <a:ext cx="5413470" cy="757130"/>
          </a:xfrm>
          <a:prstGeom prst="rect">
            <a:avLst/>
          </a:prstGeom>
          <a:noFill/>
        </p:spPr>
        <p:txBody>
          <a:bodyPr wrap="none" rtlCol="0">
            <a:spAutoFit/>
          </a:bodyPr>
          <a:lstStyle/>
          <a:p>
            <a:pPr marL="342900" indent="-342900">
              <a:buFont typeface="Arial" panose="020B0604020202020204" pitchFamily="34" charset="0"/>
              <a:buChar char="•"/>
            </a:pPr>
            <a:r>
              <a:rPr lang="en-US"/>
              <a:t>Potassium provides different challenges</a:t>
            </a:r>
          </a:p>
          <a:p>
            <a:pPr marL="342900" indent="-342900">
              <a:buFont typeface="Arial" panose="020B0604020202020204" pitchFamily="34" charset="0"/>
              <a:buChar char="•"/>
            </a:pPr>
            <a:r>
              <a:rPr lang="en-US"/>
              <a:t>Interferences from argon plasma </a:t>
            </a:r>
          </a:p>
        </p:txBody>
      </p:sp>
      <p:pic>
        <p:nvPicPr>
          <p:cNvPr id="21" name="Picture 20">
            <a:extLst>
              <a:ext uri="{FF2B5EF4-FFF2-40B4-BE49-F238E27FC236}">
                <a16:creationId xmlns:a16="http://schemas.microsoft.com/office/drawing/2014/main" id="{D44EECE4-55C9-468F-9240-F962CDEE9160}"/>
              </a:ext>
            </a:extLst>
          </p:cNvPr>
          <p:cNvPicPr>
            <a:picLocks noChangeAspect="1"/>
          </p:cNvPicPr>
          <p:nvPr/>
        </p:nvPicPr>
        <p:blipFill>
          <a:blip r:embed="rId2"/>
          <a:stretch>
            <a:fillRect/>
          </a:stretch>
        </p:blipFill>
        <p:spPr>
          <a:xfrm>
            <a:off x="1783529" y="1054411"/>
            <a:ext cx="8410575" cy="2409825"/>
          </a:xfrm>
          <a:prstGeom prst="rect">
            <a:avLst/>
          </a:prstGeom>
        </p:spPr>
      </p:pic>
      <p:sp>
        <p:nvSpPr>
          <p:cNvPr id="22" name="TextBox 21">
            <a:extLst>
              <a:ext uri="{FF2B5EF4-FFF2-40B4-BE49-F238E27FC236}">
                <a16:creationId xmlns:a16="http://schemas.microsoft.com/office/drawing/2014/main" id="{DDE58ED1-8B3D-4770-8A54-BE1C550EC3E9}"/>
              </a:ext>
            </a:extLst>
          </p:cNvPr>
          <p:cNvSpPr txBox="1"/>
          <p:nvPr/>
        </p:nvSpPr>
        <p:spPr>
          <a:xfrm>
            <a:off x="6870227" y="4865426"/>
            <a:ext cx="2999518" cy="923330"/>
          </a:xfrm>
          <a:prstGeom prst="rect">
            <a:avLst/>
          </a:prstGeom>
          <a:noFill/>
          <a:ln w="34925">
            <a:solidFill>
              <a:srgbClr val="C00000"/>
            </a:solidFill>
          </a:ln>
        </p:spPr>
        <p:txBody>
          <a:bodyPr wrap="square" rtlCol="0">
            <a:spAutoFit/>
          </a:bodyPr>
          <a:lstStyle/>
          <a:p>
            <a:r>
              <a:rPr lang="en-US" sz="1800" b="1" baseline="30000">
                <a:solidFill>
                  <a:srgbClr val="007836"/>
                </a:solidFill>
              </a:rPr>
              <a:t>39</a:t>
            </a:r>
            <a:r>
              <a:rPr lang="en-US" sz="1800" b="1">
                <a:solidFill>
                  <a:srgbClr val="007836"/>
                </a:solidFill>
              </a:rPr>
              <a:t>K</a:t>
            </a:r>
            <a:r>
              <a:rPr lang="en-US" sz="1800" b="1" baseline="30000">
                <a:solidFill>
                  <a:srgbClr val="007836"/>
                </a:solidFill>
              </a:rPr>
              <a:t>+</a:t>
            </a:r>
            <a:r>
              <a:rPr lang="en-US" sz="1800" b="1">
                <a:solidFill>
                  <a:srgbClr val="007836"/>
                </a:solidFill>
              </a:rPr>
              <a:t> (93.3%) = </a:t>
            </a:r>
            <a:r>
              <a:rPr lang="en-US" sz="1800" b="1" baseline="30000">
                <a:solidFill>
                  <a:srgbClr val="007836"/>
                </a:solidFill>
              </a:rPr>
              <a:t>38</a:t>
            </a:r>
            <a:r>
              <a:rPr lang="en-US" sz="1800" b="1">
                <a:solidFill>
                  <a:srgbClr val="007836"/>
                </a:solidFill>
              </a:rPr>
              <a:t>Ar</a:t>
            </a:r>
            <a:r>
              <a:rPr lang="en-US" sz="1800" b="1" baseline="30000">
                <a:solidFill>
                  <a:srgbClr val="007836"/>
                </a:solidFill>
              </a:rPr>
              <a:t>1</a:t>
            </a:r>
            <a:r>
              <a:rPr lang="en-US" sz="1800" b="1">
                <a:solidFill>
                  <a:srgbClr val="007836"/>
                </a:solidFill>
              </a:rPr>
              <a:t>H</a:t>
            </a:r>
            <a:r>
              <a:rPr lang="en-US" sz="1800" b="1" baseline="30000">
                <a:solidFill>
                  <a:srgbClr val="007836"/>
                </a:solidFill>
              </a:rPr>
              <a:t>+</a:t>
            </a:r>
          </a:p>
          <a:p>
            <a:r>
              <a:rPr lang="en-US" sz="1800" b="1" baseline="30000">
                <a:solidFill>
                  <a:srgbClr val="C00000"/>
                </a:solidFill>
              </a:rPr>
              <a:t>40</a:t>
            </a:r>
            <a:r>
              <a:rPr lang="en-US" sz="1800" b="1">
                <a:solidFill>
                  <a:srgbClr val="C00000"/>
                </a:solidFill>
              </a:rPr>
              <a:t>K</a:t>
            </a:r>
            <a:r>
              <a:rPr lang="en-US" sz="1800" b="1" baseline="30000">
                <a:solidFill>
                  <a:srgbClr val="C00000"/>
                </a:solidFill>
              </a:rPr>
              <a:t>+</a:t>
            </a:r>
            <a:r>
              <a:rPr lang="en-US" sz="1800" b="1">
                <a:solidFill>
                  <a:srgbClr val="C00000"/>
                </a:solidFill>
              </a:rPr>
              <a:t> (0.01%) = </a:t>
            </a:r>
            <a:r>
              <a:rPr lang="en-US" sz="1800" b="1" baseline="30000">
                <a:solidFill>
                  <a:srgbClr val="C00000"/>
                </a:solidFill>
              </a:rPr>
              <a:t>40</a:t>
            </a:r>
            <a:r>
              <a:rPr lang="en-US" sz="1800" b="1">
                <a:solidFill>
                  <a:srgbClr val="C00000"/>
                </a:solidFill>
              </a:rPr>
              <a:t>Ar</a:t>
            </a:r>
            <a:r>
              <a:rPr lang="en-US" sz="1800" b="1" baseline="30000">
                <a:solidFill>
                  <a:srgbClr val="C00000"/>
                </a:solidFill>
              </a:rPr>
              <a:t>+</a:t>
            </a:r>
          </a:p>
          <a:p>
            <a:r>
              <a:rPr lang="en-US" sz="1800" b="1" baseline="30000">
                <a:solidFill>
                  <a:schemeClr val="accent6">
                    <a:lumMod val="60000"/>
                    <a:lumOff val="40000"/>
                  </a:schemeClr>
                </a:solidFill>
              </a:rPr>
              <a:t>41</a:t>
            </a:r>
            <a:r>
              <a:rPr lang="en-US" sz="1800" b="1">
                <a:solidFill>
                  <a:schemeClr val="accent6">
                    <a:lumMod val="60000"/>
                    <a:lumOff val="40000"/>
                  </a:schemeClr>
                </a:solidFill>
              </a:rPr>
              <a:t>K</a:t>
            </a:r>
            <a:r>
              <a:rPr lang="en-US" sz="1800" b="1" baseline="30000">
                <a:solidFill>
                  <a:schemeClr val="accent6">
                    <a:lumMod val="60000"/>
                    <a:lumOff val="40000"/>
                  </a:schemeClr>
                </a:solidFill>
              </a:rPr>
              <a:t>+</a:t>
            </a:r>
            <a:r>
              <a:rPr lang="en-US" sz="1800" b="1">
                <a:solidFill>
                  <a:schemeClr val="accent6">
                    <a:lumMod val="60000"/>
                    <a:lumOff val="40000"/>
                  </a:schemeClr>
                </a:solidFill>
              </a:rPr>
              <a:t> (6.7%) = </a:t>
            </a:r>
            <a:r>
              <a:rPr lang="en-US" sz="1800" b="1" baseline="30000">
                <a:solidFill>
                  <a:schemeClr val="accent6">
                    <a:lumMod val="60000"/>
                    <a:lumOff val="40000"/>
                  </a:schemeClr>
                </a:solidFill>
              </a:rPr>
              <a:t>40</a:t>
            </a:r>
            <a:r>
              <a:rPr lang="en-US" sz="1800" b="1">
                <a:solidFill>
                  <a:schemeClr val="accent6">
                    <a:lumMod val="60000"/>
                    <a:lumOff val="40000"/>
                  </a:schemeClr>
                </a:solidFill>
              </a:rPr>
              <a:t>Ar</a:t>
            </a:r>
            <a:r>
              <a:rPr lang="en-US" sz="1800" b="1" baseline="30000">
                <a:solidFill>
                  <a:schemeClr val="accent6">
                    <a:lumMod val="60000"/>
                    <a:lumOff val="40000"/>
                  </a:schemeClr>
                </a:solidFill>
              </a:rPr>
              <a:t>1</a:t>
            </a:r>
            <a:r>
              <a:rPr lang="en-US" sz="1800" b="1">
                <a:solidFill>
                  <a:schemeClr val="accent6">
                    <a:lumMod val="60000"/>
                    <a:lumOff val="40000"/>
                  </a:schemeClr>
                </a:solidFill>
              </a:rPr>
              <a:t>H</a:t>
            </a:r>
            <a:r>
              <a:rPr lang="en-US" sz="1800" b="1" baseline="30000">
                <a:solidFill>
                  <a:schemeClr val="accent6">
                    <a:lumMod val="60000"/>
                    <a:lumOff val="40000"/>
                  </a:schemeClr>
                </a:solidFill>
              </a:rPr>
              <a:t>+</a:t>
            </a:r>
          </a:p>
        </p:txBody>
      </p:sp>
      <p:sp>
        <p:nvSpPr>
          <p:cNvPr id="23" name="TextBox 22">
            <a:extLst>
              <a:ext uri="{FF2B5EF4-FFF2-40B4-BE49-F238E27FC236}">
                <a16:creationId xmlns:a16="http://schemas.microsoft.com/office/drawing/2014/main" id="{5DF49897-FA50-45A3-A216-C165D7DD3845}"/>
              </a:ext>
            </a:extLst>
          </p:cNvPr>
          <p:cNvSpPr txBox="1"/>
          <p:nvPr/>
        </p:nvSpPr>
        <p:spPr>
          <a:xfrm>
            <a:off x="7401064" y="6102854"/>
            <a:ext cx="1937844" cy="923330"/>
          </a:xfrm>
          <a:prstGeom prst="rect">
            <a:avLst/>
          </a:prstGeom>
          <a:noFill/>
          <a:ln w="15875">
            <a:solidFill>
              <a:schemeClr val="tx2"/>
            </a:solidFill>
          </a:ln>
        </p:spPr>
        <p:txBody>
          <a:bodyPr wrap="square" rtlCol="0">
            <a:spAutoFit/>
          </a:bodyPr>
          <a:lstStyle/>
          <a:p>
            <a:r>
              <a:rPr lang="en-US" sz="1800" baseline="30000">
                <a:solidFill>
                  <a:schemeClr val="accent2"/>
                </a:solidFill>
              </a:rPr>
              <a:t>36</a:t>
            </a:r>
            <a:r>
              <a:rPr lang="en-US" sz="1800">
                <a:solidFill>
                  <a:schemeClr val="accent2"/>
                </a:solidFill>
              </a:rPr>
              <a:t>Ar (0.34%) </a:t>
            </a:r>
          </a:p>
          <a:p>
            <a:r>
              <a:rPr lang="en-US" sz="1800" baseline="30000">
                <a:solidFill>
                  <a:schemeClr val="accent2"/>
                </a:solidFill>
              </a:rPr>
              <a:t>38</a:t>
            </a:r>
            <a:r>
              <a:rPr lang="en-US" sz="1800">
                <a:solidFill>
                  <a:schemeClr val="accent2"/>
                </a:solidFill>
              </a:rPr>
              <a:t>Ar (0.06%)</a:t>
            </a:r>
          </a:p>
          <a:p>
            <a:r>
              <a:rPr lang="en-US" sz="1800" baseline="30000">
                <a:solidFill>
                  <a:schemeClr val="accent2"/>
                </a:solidFill>
              </a:rPr>
              <a:t>40</a:t>
            </a:r>
            <a:r>
              <a:rPr lang="en-US" sz="1800">
                <a:solidFill>
                  <a:schemeClr val="accent2"/>
                </a:solidFill>
              </a:rPr>
              <a:t>Ar (99.6%) </a:t>
            </a:r>
          </a:p>
        </p:txBody>
      </p:sp>
      <p:sp>
        <p:nvSpPr>
          <p:cNvPr id="24" name="TextBox 23">
            <a:extLst>
              <a:ext uri="{FF2B5EF4-FFF2-40B4-BE49-F238E27FC236}">
                <a16:creationId xmlns:a16="http://schemas.microsoft.com/office/drawing/2014/main" id="{4C2DA2C0-8D38-412B-8D7C-E57D3925F798}"/>
              </a:ext>
            </a:extLst>
          </p:cNvPr>
          <p:cNvSpPr txBox="1"/>
          <p:nvPr/>
        </p:nvSpPr>
        <p:spPr>
          <a:xfrm>
            <a:off x="717966" y="7921823"/>
            <a:ext cx="6501332" cy="307777"/>
          </a:xfrm>
          <a:prstGeom prst="rect">
            <a:avLst/>
          </a:prstGeom>
          <a:noFill/>
        </p:spPr>
        <p:txBody>
          <a:bodyPr wrap="none" rtlCol="0">
            <a:spAutoFit/>
          </a:bodyPr>
          <a:lstStyle/>
          <a:p>
            <a:r>
              <a:rPr lang="en-US" sz="1400"/>
              <a:t>Di Vacri ML, et al., Nuclear Inst and Methods in Physics Research, A, 2021, 994.</a:t>
            </a:r>
          </a:p>
        </p:txBody>
      </p:sp>
      <p:grpSp>
        <p:nvGrpSpPr>
          <p:cNvPr id="4" name="Group 3">
            <a:extLst>
              <a:ext uri="{FF2B5EF4-FFF2-40B4-BE49-F238E27FC236}">
                <a16:creationId xmlns:a16="http://schemas.microsoft.com/office/drawing/2014/main" id="{1E246942-F79D-4430-BD32-C4443B3EA52D}"/>
              </a:ext>
            </a:extLst>
          </p:cNvPr>
          <p:cNvGrpSpPr/>
          <p:nvPr/>
        </p:nvGrpSpPr>
        <p:grpSpPr>
          <a:xfrm>
            <a:off x="1682632" y="4679534"/>
            <a:ext cx="4572000" cy="2864789"/>
            <a:chOff x="1682632" y="4679534"/>
            <a:chExt cx="4572000" cy="2864789"/>
          </a:xfrm>
        </p:grpSpPr>
        <p:graphicFrame>
          <p:nvGraphicFramePr>
            <p:cNvPr id="25" name="Chart 24">
              <a:extLst>
                <a:ext uri="{FF2B5EF4-FFF2-40B4-BE49-F238E27FC236}">
                  <a16:creationId xmlns:a16="http://schemas.microsoft.com/office/drawing/2014/main" id="{0B8FDE02-6E92-4454-BBD1-D1F61D6C1709}"/>
                </a:ext>
              </a:extLst>
            </p:cNvPr>
            <p:cNvGraphicFramePr>
              <a:graphicFrameLocks/>
            </p:cNvGraphicFramePr>
            <p:nvPr>
              <p:extLst>
                <p:ext uri="{D42A27DB-BD31-4B8C-83A1-F6EECF244321}">
                  <p14:modId xmlns:p14="http://schemas.microsoft.com/office/powerpoint/2010/main" val="1177805038"/>
                </p:ext>
              </p:extLst>
            </p:nvPr>
          </p:nvGraphicFramePr>
          <p:xfrm>
            <a:off x="1682632" y="4803028"/>
            <a:ext cx="4572000" cy="274129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a:extLst>
                <a:ext uri="{FF2B5EF4-FFF2-40B4-BE49-F238E27FC236}">
                  <a16:creationId xmlns:a16="http://schemas.microsoft.com/office/drawing/2014/main" id="{8C423057-6B4E-43E0-B7F7-1F3F5F44727D}"/>
                </a:ext>
              </a:extLst>
            </p:cNvPr>
            <p:cNvCxnSpPr>
              <a:cxnSpLocks/>
            </p:cNvCxnSpPr>
            <p:nvPr/>
          </p:nvCxnSpPr>
          <p:spPr>
            <a:xfrm>
              <a:off x="4280053" y="6528392"/>
              <a:ext cx="0" cy="3598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F19094-7B4E-41B7-B08E-2D13DFB17412}"/>
                </a:ext>
              </a:extLst>
            </p:cNvPr>
            <p:cNvSpPr txBox="1"/>
            <p:nvPr/>
          </p:nvSpPr>
          <p:spPr>
            <a:xfrm>
              <a:off x="3590280" y="4679534"/>
              <a:ext cx="769763" cy="424732"/>
            </a:xfrm>
            <a:prstGeom prst="rect">
              <a:avLst/>
            </a:prstGeom>
            <a:noFill/>
          </p:spPr>
          <p:txBody>
            <a:bodyPr wrap="none" rtlCol="0">
              <a:spAutoFit/>
            </a:bodyPr>
            <a:lstStyle/>
            <a:p>
              <a:r>
                <a:rPr lang="en-US" dirty="0" err="1"/>
                <a:t>ArH</a:t>
              </a:r>
              <a:r>
                <a:rPr lang="en-US" baseline="30000" dirty="0"/>
                <a:t>+</a:t>
              </a:r>
              <a:endParaRPr lang="en-US" dirty="0"/>
            </a:p>
          </p:txBody>
        </p:sp>
        <p:cxnSp>
          <p:nvCxnSpPr>
            <p:cNvPr id="29" name="Straight Arrow Connector 28">
              <a:extLst>
                <a:ext uri="{FF2B5EF4-FFF2-40B4-BE49-F238E27FC236}">
                  <a16:creationId xmlns:a16="http://schemas.microsoft.com/office/drawing/2014/main" id="{39E48F12-C958-4698-BC1E-56CF9B57A52D}"/>
                </a:ext>
              </a:extLst>
            </p:cNvPr>
            <p:cNvCxnSpPr>
              <a:cxnSpLocks/>
            </p:cNvCxnSpPr>
            <p:nvPr/>
          </p:nvCxnSpPr>
          <p:spPr>
            <a:xfrm>
              <a:off x="2805672" y="6528392"/>
              <a:ext cx="0" cy="359879"/>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490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BE951F-C0CD-452E-8642-FACF069653C4}"/>
              </a:ext>
            </a:extLst>
          </p:cNvPr>
          <p:cNvSpPr>
            <a:spLocks noGrp="1"/>
          </p:cNvSpPr>
          <p:nvPr>
            <p:ph type="sldNum" sz="quarter" idx="12"/>
          </p:nvPr>
        </p:nvSpPr>
        <p:spPr/>
        <p:txBody>
          <a:bodyPr/>
          <a:lstStyle/>
          <a:p>
            <a:fld id="{FE7A4BB3-E848-5A44-82DF-322201952CD8}" type="slidenum">
              <a:rPr lang="en-US" smtClean="0"/>
              <a:pPr/>
              <a:t>11</a:t>
            </a:fld>
            <a:endParaRPr lang="en-US"/>
          </a:p>
        </p:txBody>
      </p:sp>
      <p:sp>
        <p:nvSpPr>
          <p:cNvPr id="3" name="Title 2">
            <a:extLst>
              <a:ext uri="{FF2B5EF4-FFF2-40B4-BE49-F238E27FC236}">
                <a16:creationId xmlns:a16="http://schemas.microsoft.com/office/drawing/2014/main" id="{F96E3526-F68E-497D-8090-EB1E6F14C0A2}"/>
              </a:ext>
            </a:extLst>
          </p:cNvPr>
          <p:cNvSpPr>
            <a:spLocks noGrp="1"/>
          </p:cNvSpPr>
          <p:nvPr>
            <p:ph type="title"/>
          </p:nvPr>
        </p:nvSpPr>
        <p:spPr/>
        <p:txBody>
          <a:bodyPr anchor="t"/>
          <a:lstStyle/>
          <a:p>
            <a:r>
              <a:rPr lang="en-US" dirty="0"/>
              <a:t>Example 3: K/Ca/Fe assay of dust using NH</a:t>
            </a:r>
            <a:r>
              <a:rPr lang="en-US" baseline="-25000" dirty="0"/>
              <a:t>3</a:t>
            </a:r>
            <a:endParaRPr lang="en-US" dirty="0"/>
          </a:p>
        </p:txBody>
      </p:sp>
      <p:graphicFrame>
        <p:nvGraphicFramePr>
          <p:cNvPr id="12" name="Table 12">
            <a:extLst>
              <a:ext uri="{FF2B5EF4-FFF2-40B4-BE49-F238E27FC236}">
                <a16:creationId xmlns:a16="http://schemas.microsoft.com/office/drawing/2014/main" id="{8BEA588C-16E6-4EF2-93FB-DA85AEF03611}"/>
              </a:ext>
            </a:extLst>
          </p:cNvPr>
          <p:cNvGraphicFramePr>
            <a:graphicFrameLocks noGrp="1"/>
          </p:cNvGraphicFramePr>
          <p:nvPr>
            <p:extLst>
              <p:ext uri="{D42A27DB-BD31-4B8C-83A1-F6EECF244321}">
                <p14:modId xmlns:p14="http://schemas.microsoft.com/office/powerpoint/2010/main" val="1361989096"/>
              </p:ext>
            </p:extLst>
          </p:nvPr>
        </p:nvGraphicFramePr>
        <p:xfrm>
          <a:off x="5992952" y="5500157"/>
          <a:ext cx="3040697" cy="1564640"/>
        </p:xfrm>
        <a:graphic>
          <a:graphicData uri="http://schemas.openxmlformats.org/drawingml/2006/table">
            <a:tbl>
              <a:tblPr firstRow="1" bandRow="1">
                <a:tableStyleId>{5940675A-B579-460E-94D1-54222C63F5DA}</a:tableStyleId>
              </a:tblPr>
              <a:tblGrid>
                <a:gridCol w="1313180">
                  <a:extLst>
                    <a:ext uri="{9D8B030D-6E8A-4147-A177-3AD203B41FA5}">
                      <a16:colId xmlns:a16="http://schemas.microsoft.com/office/drawing/2014/main" val="37148693"/>
                    </a:ext>
                  </a:extLst>
                </a:gridCol>
                <a:gridCol w="1727517">
                  <a:extLst>
                    <a:ext uri="{9D8B030D-6E8A-4147-A177-3AD203B41FA5}">
                      <a16:colId xmlns:a16="http://schemas.microsoft.com/office/drawing/2014/main" val="279581973"/>
                    </a:ext>
                  </a:extLst>
                </a:gridCol>
              </a:tblGrid>
              <a:tr h="370840">
                <a:tc>
                  <a:txBody>
                    <a:bodyPr/>
                    <a:lstStyle/>
                    <a:p>
                      <a:endParaRPr lang="en-US" sz="1800">
                        <a:solidFill>
                          <a:srgbClr val="000000"/>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aseline="30000">
                          <a:solidFill>
                            <a:srgbClr val="000000"/>
                          </a:solidFill>
                        </a:rPr>
                        <a:t>40</a:t>
                      </a:r>
                      <a:r>
                        <a:rPr lang="en-US" sz="1800" baseline="0">
                          <a:solidFill>
                            <a:srgbClr val="000000"/>
                          </a:solidFill>
                        </a:rPr>
                        <a:t>K </a:t>
                      </a:r>
                    </a:p>
                    <a:p>
                      <a:pPr marL="0" marR="0" lvl="0" indent="0" algn="ctr" defTabSz="822960" rtl="0" eaLnBrk="1" fontAlgn="auto" latinLnBrk="0" hangingPunct="1">
                        <a:lnSpc>
                          <a:spcPct val="100000"/>
                        </a:lnSpc>
                        <a:spcBef>
                          <a:spcPts val="0"/>
                        </a:spcBef>
                        <a:spcAft>
                          <a:spcPts val="0"/>
                        </a:spcAft>
                        <a:buClrTx/>
                        <a:buSzTx/>
                        <a:buFontTx/>
                        <a:buNone/>
                        <a:tabLst/>
                        <a:defRPr/>
                      </a:pPr>
                      <a:r>
                        <a:rPr lang="en-US" sz="1800">
                          <a:solidFill>
                            <a:srgbClr val="000000"/>
                          </a:solidFill>
                        </a:rPr>
                        <a:t>µ</a:t>
                      </a:r>
                      <a:r>
                        <a:rPr lang="en-US" sz="1800" err="1">
                          <a:solidFill>
                            <a:srgbClr val="000000"/>
                          </a:solidFill>
                        </a:rPr>
                        <a:t>Bq</a:t>
                      </a:r>
                      <a:r>
                        <a:rPr lang="en-US" sz="1800">
                          <a:solidFill>
                            <a:srgbClr val="000000"/>
                          </a:solidFill>
                        </a:rPr>
                        <a:t> day</a:t>
                      </a:r>
                      <a:r>
                        <a:rPr lang="en-US" sz="1800" baseline="30000">
                          <a:solidFill>
                            <a:srgbClr val="000000"/>
                          </a:solidFill>
                        </a:rPr>
                        <a:t>-1</a:t>
                      </a:r>
                      <a:r>
                        <a:rPr lang="en-US" sz="1800" baseline="0">
                          <a:solidFill>
                            <a:srgbClr val="000000"/>
                          </a:solidFill>
                        </a:rPr>
                        <a:t> cm</a:t>
                      </a:r>
                      <a:r>
                        <a:rPr lang="en-US" sz="1800" baseline="30000">
                          <a:solidFill>
                            <a:srgbClr val="000000"/>
                          </a:solidFill>
                        </a:rPr>
                        <a:t>-2</a:t>
                      </a:r>
                      <a:endParaRPr lang="en-US" sz="1800">
                        <a:solidFill>
                          <a:srgbClr val="000000"/>
                        </a:solidFill>
                      </a:endParaRPr>
                    </a:p>
                    <a:p>
                      <a:pPr algn="ctr"/>
                      <a:endParaRPr lang="en-US" sz="1800" baseline="30000">
                        <a:solidFill>
                          <a:srgbClr val="000000"/>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5052892"/>
                  </a:ext>
                </a:extLst>
              </a:tr>
              <a:tr h="370840">
                <a:tc>
                  <a:txBody>
                    <a:bodyPr/>
                    <a:lstStyle/>
                    <a:p>
                      <a:r>
                        <a:rPr lang="en-US" sz="1800">
                          <a:solidFill>
                            <a:srgbClr val="000000"/>
                          </a:solidFill>
                        </a:rPr>
                        <a:t>PFA vial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a:solidFill>
                            <a:srgbClr val="000000"/>
                          </a:solidFill>
                        </a:rPr>
                        <a:t>3.3 ± 0.5 *10</a:t>
                      </a:r>
                      <a:r>
                        <a:rPr lang="en-US" sz="1800" baseline="30000">
                          <a:solidFill>
                            <a:srgbClr val="000000"/>
                          </a:solidFill>
                        </a:rPr>
                        <a:t>-5</a:t>
                      </a:r>
                      <a:endParaRPr lang="en-US" sz="1800">
                        <a:solidFill>
                          <a:srgbClr val="000000"/>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6974277"/>
                  </a:ext>
                </a:extLst>
              </a:tr>
              <a:tr h="370840">
                <a:tc>
                  <a:txBody>
                    <a:bodyPr/>
                    <a:lstStyle/>
                    <a:p>
                      <a:r>
                        <a:rPr lang="en-US" sz="1800">
                          <a:solidFill>
                            <a:srgbClr val="000000"/>
                          </a:solidFill>
                        </a:rPr>
                        <a:t>Si Coupon</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800">
                          <a:solidFill>
                            <a:srgbClr val="000000"/>
                          </a:solidFill>
                        </a:rPr>
                        <a:t>1.5 ± 0.5 *10</a:t>
                      </a:r>
                      <a:r>
                        <a:rPr lang="en-US" sz="1800" baseline="30000">
                          <a:solidFill>
                            <a:srgbClr val="000000"/>
                          </a:solidFill>
                        </a:rPr>
                        <a:t>-5</a:t>
                      </a:r>
                      <a:endParaRPr lang="en-US" sz="1800">
                        <a:solidFill>
                          <a:srgbClr val="000000"/>
                        </a:solidFill>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24464802"/>
                  </a:ext>
                </a:extLst>
              </a:tr>
            </a:tbl>
          </a:graphicData>
        </a:graphic>
      </p:graphicFrame>
      <p:grpSp>
        <p:nvGrpSpPr>
          <p:cNvPr id="46" name="Group 45">
            <a:extLst>
              <a:ext uri="{FF2B5EF4-FFF2-40B4-BE49-F238E27FC236}">
                <a16:creationId xmlns:a16="http://schemas.microsoft.com/office/drawing/2014/main" id="{3346C61F-4593-495C-B966-F6D93713CE40}"/>
              </a:ext>
            </a:extLst>
          </p:cNvPr>
          <p:cNvGrpSpPr/>
          <p:nvPr/>
        </p:nvGrpSpPr>
        <p:grpSpPr>
          <a:xfrm>
            <a:off x="0" y="1682819"/>
            <a:ext cx="10835640" cy="2619539"/>
            <a:chOff x="183309" y="3713309"/>
            <a:chExt cx="8730811" cy="1630216"/>
          </a:xfrm>
        </p:grpSpPr>
        <p:sp>
          <p:nvSpPr>
            <p:cNvPr id="47" name="Rounded Rectangle 102">
              <a:extLst>
                <a:ext uri="{FF2B5EF4-FFF2-40B4-BE49-F238E27FC236}">
                  <a16:creationId xmlns:a16="http://schemas.microsoft.com/office/drawing/2014/main" id="{1A57B067-7C4A-4B1C-8E1E-81CCC2DD7A24}"/>
                </a:ext>
              </a:extLst>
            </p:cNvPr>
            <p:cNvSpPr/>
            <p:nvPr/>
          </p:nvSpPr>
          <p:spPr>
            <a:xfrm>
              <a:off x="4907709" y="4267200"/>
              <a:ext cx="1524000" cy="838200"/>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48" name="Group 47">
              <a:extLst>
                <a:ext uri="{FF2B5EF4-FFF2-40B4-BE49-F238E27FC236}">
                  <a16:creationId xmlns:a16="http://schemas.microsoft.com/office/drawing/2014/main" id="{3721CA8C-B216-4CB7-BD5A-FFEC74D3AF1A}"/>
                </a:ext>
              </a:extLst>
            </p:cNvPr>
            <p:cNvGrpSpPr/>
            <p:nvPr/>
          </p:nvGrpSpPr>
          <p:grpSpPr>
            <a:xfrm>
              <a:off x="183309" y="3713309"/>
              <a:ext cx="8730811" cy="1630216"/>
              <a:chOff x="183309" y="3713309"/>
              <a:chExt cx="8730811" cy="1630216"/>
            </a:xfrm>
          </p:grpSpPr>
          <p:pic>
            <p:nvPicPr>
              <p:cNvPr id="49" name="Picture 2">
                <a:extLst>
                  <a:ext uri="{FF2B5EF4-FFF2-40B4-BE49-F238E27FC236}">
                    <a16:creationId xmlns:a16="http://schemas.microsoft.com/office/drawing/2014/main" id="{DDF7CF52-4D81-4F14-8C35-8BA79E251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09" y="4191000"/>
                <a:ext cx="2511472"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a:extLst>
                  <a:ext uri="{FF2B5EF4-FFF2-40B4-BE49-F238E27FC236}">
                    <a16:creationId xmlns:a16="http://schemas.microsoft.com/office/drawing/2014/main" id="{15BDCF1A-557E-4A71-9167-FAF916AD7D53}"/>
                  </a:ext>
                </a:extLst>
              </p:cNvPr>
              <p:cNvSpPr/>
              <p:nvPr/>
            </p:nvSpPr>
            <p:spPr>
              <a:xfrm>
                <a:off x="2926509" y="4267200"/>
                <a:ext cx="1752600" cy="152400"/>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1" name="Rectangle 50">
                <a:extLst>
                  <a:ext uri="{FF2B5EF4-FFF2-40B4-BE49-F238E27FC236}">
                    <a16:creationId xmlns:a16="http://schemas.microsoft.com/office/drawing/2014/main" id="{FE2F5307-ECC0-4C60-9BC4-190962861F7C}"/>
                  </a:ext>
                </a:extLst>
              </p:cNvPr>
              <p:cNvSpPr/>
              <p:nvPr/>
            </p:nvSpPr>
            <p:spPr>
              <a:xfrm>
                <a:off x="2945800" y="4953000"/>
                <a:ext cx="1752600" cy="152400"/>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2" name="TextBox 51">
                <a:extLst>
                  <a:ext uri="{FF2B5EF4-FFF2-40B4-BE49-F238E27FC236}">
                    <a16:creationId xmlns:a16="http://schemas.microsoft.com/office/drawing/2014/main" id="{A2FF8D7D-D3C1-4D37-A89C-B987F64ADF4B}"/>
                  </a:ext>
                </a:extLst>
              </p:cNvPr>
              <p:cNvSpPr txBox="1"/>
              <p:nvPr/>
            </p:nvSpPr>
            <p:spPr>
              <a:xfrm>
                <a:off x="2757690" y="3736970"/>
                <a:ext cx="1981200" cy="242551"/>
              </a:xfrm>
              <a:prstGeom prst="rect">
                <a:avLst/>
              </a:prstGeom>
              <a:noFill/>
            </p:spPr>
            <p:txBody>
              <a:bodyPr wrap="square" rtlCol="0">
                <a:spAutoFit/>
              </a:bodyPr>
              <a:lstStyle/>
              <a:p>
                <a:pPr algn="ctr"/>
                <a:r>
                  <a:rPr lang="en-US" sz="2000" b="1">
                    <a:solidFill>
                      <a:schemeClr val="accent2"/>
                    </a:solidFill>
                  </a:rPr>
                  <a:t>Quadrupole 1</a:t>
                </a:r>
              </a:p>
            </p:txBody>
          </p:sp>
          <p:sp>
            <p:nvSpPr>
              <p:cNvPr id="53" name="TextBox 52">
                <a:extLst>
                  <a:ext uri="{FF2B5EF4-FFF2-40B4-BE49-F238E27FC236}">
                    <a16:creationId xmlns:a16="http://schemas.microsoft.com/office/drawing/2014/main" id="{87D8AB51-27DC-43E4-B54B-5889F62655CE}"/>
                  </a:ext>
                </a:extLst>
              </p:cNvPr>
              <p:cNvSpPr txBox="1"/>
              <p:nvPr/>
            </p:nvSpPr>
            <p:spPr>
              <a:xfrm>
                <a:off x="6387823" y="3736970"/>
                <a:ext cx="1974059" cy="242551"/>
              </a:xfrm>
              <a:prstGeom prst="rect">
                <a:avLst/>
              </a:prstGeom>
              <a:noFill/>
            </p:spPr>
            <p:txBody>
              <a:bodyPr wrap="square" rtlCol="0">
                <a:spAutoFit/>
              </a:bodyPr>
              <a:lstStyle/>
              <a:p>
                <a:pPr algn="ctr"/>
                <a:r>
                  <a:rPr lang="en-US" sz="2000" b="1">
                    <a:solidFill>
                      <a:schemeClr val="accent2"/>
                    </a:solidFill>
                  </a:rPr>
                  <a:t>Quadrupole 2</a:t>
                </a:r>
              </a:p>
            </p:txBody>
          </p:sp>
          <p:sp>
            <p:nvSpPr>
              <p:cNvPr id="54" name="Rectangle 53">
                <a:extLst>
                  <a:ext uri="{FF2B5EF4-FFF2-40B4-BE49-F238E27FC236}">
                    <a16:creationId xmlns:a16="http://schemas.microsoft.com/office/drawing/2014/main" id="{18F9AA87-27F1-4FE2-B81C-90ECD8537D18}"/>
                  </a:ext>
                </a:extLst>
              </p:cNvPr>
              <p:cNvSpPr/>
              <p:nvPr/>
            </p:nvSpPr>
            <p:spPr>
              <a:xfrm>
                <a:off x="6584109" y="4953000"/>
                <a:ext cx="1752600" cy="152400"/>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5" name="Rectangle 54">
                <a:extLst>
                  <a:ext uri="{FF2B5EF4-FFF2-40B4-BE49-F238E27FC236}">
                    <a16:creationId xmlns:a16="http://schemas.microsoft.com/office/drawing/2014/main" id="{6C5FFCF5-B8C3-4953-A719-A7CC47A1879B}"/>
                  </a:ext>
                </a:extLst>
              </p:cNvPr>
              <p:cNvSpPr/>
              <p:nvPr/>
            </p:nvSpPr>
            <p:spPr>
              <a:xfrm>
                <a:off x="6584109" y="4267200"/>
                <a:ext cx="1752600" cy="152400"/>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6" name="TextBox 55">
                <a:extLst>
                  <a:ext uri="{FF2B5EF4-FFF2-40B4-BE49-F238E27FC236}">
                    <a16:creationId xmlns:a16="http://schemas.microsoft.com/office/drawing/2014/main" id="{19D67881-F2DE-4119-97BE-1CA58945264D}"/>
                  </a:ext>
                </a:extLst>
              </p:cNvPr>
              <p:cNvSpPr txBox="1"/>
              <p:nvPr/>
            </p:nvSpPr>
            <p:spPr>
              <a:xfrm>
                <a:off x="4684128" y="3713309"/>
                <a:ext cx="1838179" cy="429128"/>
              </a:xfrm>
              <a:prstGeom prst="rect">
                <a:avLst/>
              </a:prstGeom>
              <a:noFill/>
            </p:spPr>
            <p:txBody>
              <a:bodyPr wrap="square" rtlCol="0">
                <a:spAutoFit/>
              </a:bodyPr>
              <a:lstStyle/>
              <a:p>
                <a:pPr algn="ctr"/>
                <a:r>
                  <a:rPr lang="en-US" sz="2000" b="1" err="1">
                    <a:solidFill>
                      <a:schemeClr val="accent2"/>
                    </a:solidFill>
                  </a:rPr>
                  <a:t>Octopole</a:t>
                </a:r>
                <a:endParaRPr lang="en-US" sz="2000" b="1">
                  <a:solidFill>
                    <a:schemeClr val="accent2"/>
                  </a:solidFill>
                </a:endParaRPr>
              </a:p>
              <a:p>
                <a:pPr algn="ctr"/>
                <a:r>
                  <a:rPr lang="en-US" sz="2000" b="1">
                    <a:solidFill>
                      <a:schemeClr val="accent2"/>
                    </a:solidFill>
                  </a:rPr>
                  <a:t>reaction cell</a:t>
                </a:r>
              </a:p>
            </p:txBody>
          </p:sp>
          <p:sp>
            <p:nvSpPr>
              <p:cNvPr id="57" name="TextBox 56">
                <a:extLst>
                  <a:ext uri="{FF2B5EF4-FFF2-40B4-BE49-F238E27FC236}">
                    <a16:creationId xmlns:a16="http://schemas.microsoft.com/office/drawing/2014/main" id="{89763A31-178D-4B05-BC93-83C2B3DA2D33}"/>
                  </a:ext>
                </a:extLst>
              </p:cNvPr>
              <p:cNvSpPr txBox="1"/>
              <p:nvPr/>
            </p:nvSpPr>
            <p:spPr>
              <a:xfrm rot="5400000">
                <a:off x="8319649" y="4525981"/>
                <a:ext cx="914502" cy="274440"/>
              </a:xfrm>
              <a:prstGeom prst="rect">
                <a:avLst/>
              </a:prstGeom>
              <a:noFill/>
              <a:ln>
                <a:solidFill>
                  <a:schemeClr val="accent2"/>
                </a:solidFill>
              </a:ln>
            </p:spPr>
            <p:txBody>
              <a:bodyPr wrap="square" rtlCol="0">
                <a:spAutoFit/>
              </a:bodyPr>
              <a:lstStyle/>
              <a:p>
                <a:pPr algn="ctr"/>
                <a:r>
                  <a:rPr lang="en-US" sz="1800" b="1">
                    <a:solidFill>
                      <a:schemeClr val="accent2"/>
                    </a:solidFill>
                  </a:rPr>
                  <a:t>Detector</a:t>
                </a:r>
              </a:p>
            </p:txBody>
          </p:sp>
        </p:grpSp>
      </p:grpSp>
      <p:grpSp>
        <p:nvGrpSpPr>
          <p:cNvPr id="58" name="Group 57">
            <a:extLst>
              <a:ext uri="{FF2B5EF4-FFF2-40B4-BE49-F238E27FC236}">
                <a16:creationId xmlns:a16="http://schemas.microsoft.com/office/drawing/2014/main" id="{3842B5D7-7B4E-41F4-A3DF-106AC405C6F4}"/>
              </a:ext>
            </a:extLst>
          </p:cNvPr>
          <p:cNvGrpSpPr/>
          <p:nvPr/>
        </p:nvGrpSpPr>
        <p:grpSpPr>
          <a:xfrm>
            <a:off x="5760378" y="2600902"/>
            <a:ext cx="2746318" cy="2901784"/>
            <a:chOff x="5028758" y="4144720"/>
            <a:chExt cx="1754879" cy="2418154"/>
          </a:xfrm>
        </p:grpSpPr>
        <p:cxnSp>
          <p:nvCxnSpPr>
            <p:cNvPr id="59" name="Straight Arrow Connector 58">
              <a:extLst>
                <a:ext uri="{FF2B5EF4-FFF2-40B4-BE49-F238E27FC236}">
                  <a16:creationId xmlns:a16="http://schemas.microsoft.com/office/drawing/2014/main" id="{C643C584-4D54-4A0D-8C66-BDF35921BFE1}"/>
                </a:ext>
              </a:extLst>
            </p:cNvPr>
            <p:cNvCxnSpPr/>
            <p:nvPr/>
          </p:nvCxnSpPr>
          <p:spPr>
            <a:xfrm flipH="1" flipV="1">
              <a:off x="5669709" y="5105400"/>
              <a:ext cx="19050" cy="4572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EDC66252-3A99-431C-8D3C-0881504D3ABF}"/>
                </a:ext>
              </a:extLst>
            </p:cNvPr>
            <p:cNvCxnSpPr/>
            <p:nvPr/>
          </p:nvCxnSpPr>
          <p:spPr>
            <a:xfrm>
              <a:off x="5517309" y="5105400"/>
              <a:ext cx="0" cy="4572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FCD738E-7098-4B48-901F-7E44AFF7B98C}"/>
                </a:ext>
              </a:extLst>
            </p:cNvPr>
            <p:cNvCxnSpPr/>
            <p:nvPr/>
          </p:nvCxnSpPr>
          <p:spPr>
            <a:xfrm>
              <a:off x="5898309" y="5105400"/>
              <a:ext cx="0" cy="4572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BA47C073-7813-47ED-89FF-61A962BCC865}"/>
                </a:ext>
              </a:extLst>
            </p:cNvPr>
            <p:cNvSpPr txBox="1"/>
            <p:nvPr/>
          </p:nvSpPr>
          <p:spPr>
            <a:xfrm>
              <a:off x="5240209" y="4635500"/>
              <a:ext cx="1543428" cy="292388"/>
            </a:xfrm>
            <a:prstGeom prst="rect">
              <a:avLst/>
            </a:prstGeom>
            <a:noFill/>
          </p:spPr>
          <p:txBody>
            <a:bodyPr wrap="square" rtlCol="0">
              <a:spAutoFit/>
            </a:bodyPr>
            <a:lstStyle/>
            <a:p>
              <a:r>
                <a:rPr lang="en-US" sz="1600" b="1">
                  <a:solidFill>
                    <a:srgbClr val="7030A0"/>
                  </a:solidFill>
                </a:rPr>
                <a:t>H</a:t>
              </a:r>
              <a:r>
                <a:rPr lang="en-US" sz="1600" b="1" baseline="-25000">
                  <a:solidFill>
                    <a:srgbClr val="7030A0"/>
                  </a:solidFill>
                </a:rPr>
                <a:t>3</a:t>
              </a:r>
              <a:r>
                <a:rPr lang="en-US" sz="1600" b="1" baseline="30000">
                  <a:solidFill>
                    <a:srgbClr val="7030A0"/>
                  </a:solidFill>
                </a:rPr>
                <a:t>18</a:t>
              </a:r>
              <a:r>
                <a:rPr lang="en-US" sz="1600" b="1">
                  <a:solidFill>
                    <a:srgbClr val="7030A0"/>
                  </a:solidFill>
                </a:rPr>
                <a:t>O(H</a:t>
              </a:r>
              <a:r>
                <a:rPr lang="en-US" sz="1600" b="1" baseline="-25000">
                  <a:solidFill>
                    <a:srgbClr val="7030A0"/>
                  </a:solidFill>
                </a:rPr>
                <a:t>2</a:t>
              </a:r>
              <a:r>
                <a:rPr lang="en-US" sz="1600" b="1" baseline="30000">
                  <a:solidFill>
                    <a:srgbClr val="7030A0"/>
                  </a:solidFill>
                </a:rPr>
                <a:t>16</a:t>
              </a:r>
              <a:r>
                <a:rPr lang="en-US" sz="1600" b="1">
                  <a:solidFill>
                    <a:srgbClr val="7030A0"/>
                  </a:solidFill>
                </a:rPr>
                <a:t>O</a:t>
              </a:r>
              <a:r>
                <a:rPr lang="en-US" sz="1200" b="1">
                  <a:solidFill>
                    <a:srgbClr val="7030A0"/>
                  </a:solidFill>
                </a:rPr>
                <a:t>)</a:t>
              </a:r>
              <a:r>
                <a:rPr lang="en-US" sz="1200" b="1" baseline="30000">
                  <a:solidFill>
                    <a:srgbClr val="7030A0"/>
                  </a:solidFill>
                </a:rPr>
                <a:t>+</a:t>
              </a:r>
            </a:p>
          </p:txBody>
        </p:sp>
        <p:sp>
          <p:nvSpPr>
            <p:cNvPr id="63" name="TextBox 62">
              <a:extLst>
                <a:ext uri="{FF2B5EF4-FFF2-40B4-BE49-F238E27FC236}">
                  <a16:creationId xmlns:a16="http://schemas.microsoft.com/office/drawing/2014/main" id="{437A8477-D3FB-41E5-B729-4FF40CFF66B0}"/>
                </a:ext>
              </a:extLst>
            </p:cNvPr>
            <p:cNvSpPr txBox="1"/>
            <p:nvPr/>
          </p:nvSpPr>
          <p:spPr>
            <a:xfrm>
              <a:off x="5402253" y="4406900"/>
              <a:ext cx="877056" cy="292388"/>
            </a:xfrm>
            <a:prstGeom prst="rect">
              <a:avLst/>
            </a:prstGeom>
            <a:noFill/>
          </p:spPr>
          <p:txBody>
            <a:bodyPr wrap="square" rtlCol="0">
              <a:spAutoFit/>
            </a:bodyPr>
            <a:lstStyle/>
            <a:p>
              <a:r>
                <a:rPr lang="en-US" sz="1600" b="1" baseline="30000">
                  <a:solidFill>
                    <a:srgbClr val="00B050"/>
                  </a:solidFill>
                </a:rPr>
                <a:t>38</a:t>
              </a:r>
              <a:r>
                <a:rPr lang="en-US" sz="1600" b="1">
                  <a:solidFill>
                    <a:srgbClr val="00B050"/>
                  </a:solidFill>
                </a:rPr>
                <a:t>ArH</a:t>
              </a:r>
              <a:r>
                <a:rPr lang="en-US" sz="1600" b="1" baseline="30000">
                  <a:solidFill>
                    <a:srgbClr val="00B050"/>
                  </a:solidFill>
                </a:rPr>
                <a:t>+</a:t>
              </a:r>
            </a:p>
          </p:txBody>
        </p:sp>
        <p:sp>
          <p:nvSpPr>
            <p:cNvPr id="64" name="Explosion 1 119">
              <a:extLst>
                <a:ext uri="{FF2B5EF4-FFF2-40B4-BE49-F238E27FC236}">
                  <a16:creationId xmlns:a16="http://schemas.microsoft.com/office/drawing/2014/main" id="{D55B00C6-9F9A-4B39-8FFD-126FEAB55C84}"/>
                </a:ext>
              </a:extLst>
            </p:cNvPr>
            <p:cNvSpPr/>
            <p:nvPr/>
          </p:nvSpPr>
          <p:spPr>
            <a:xfrm>
              <a:off x="5028758" y="4144720"/>
              <a:ext cx="1396820" cy="1133903"/>
            </a:xfrm>
            <a:prstGeom prst="irregularSeal1">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5" name="TextBox 64">
              <a:extLst>
                <a:ext uri="{FF2B5EF4-FFF2-40B4-BE49-F238E27FC236}">
                  <a16:creationId xmlns:a16="http://schemas.microsoft.com/office/drawing/2014/main" id="{6E28905B-EF38-4D72-8368-0E9A87C2B23F}"/>
                </a:ext>
              </a:extLst>
            </p:cNvPr>
            <p:cNvSpPr txBox="1"/>
            <p:nvPr/>
          </p:nvSpPr>
          <p:spPr>
            <a:xfrm>
              <a:off x="5177371" y="5562600"/>
              <a:ext cx="1145343" cy="1000274"/>
            </a:xfrm>
            <a:prstGeom prst="rect">
              <a:avLst/>
            </a:prstGeom>
            <a:noFill/>
          </p:spPr>
          <p:txBody>
            <a:bodyPr wrap="square" rtlCol="0">
              <a:spAutoFit/>
            </a:bodyPr>
            <a:lstStyle/>
            <a:p>
              <a:pPr algn="ctr"/>
              <a:r>
                <a:rPr lang="en-US" sz="2400">
                  <a:solidFill>
                    <a:schemeClr val="accent2"/>
                  </a:solidFill>
                </a:rPr>
                <a:t>10%NH</a:t>
              </a:r>
              <a:r>
                <a:rPr lang="en-US" sz="2400" baseline="-25000">
                  <a:solidFill>
                    <a:schemeClr val="accent2"/>
                  </a:solidFill>
                </a:rPr>
                <a:t>3</a:t>
              </a:r>
            </a:p>
            <a:p>
              <a:pPr algn="ctr"/>
              <a:r>
                <a:rPr lang="en-US" sz="2400">
                  <a:solidFill>
                    <a:schemeClr val="accent2"/>
                  </a:solidFill>
                </a:rPr>
                <a:t>90% He</a:t>
              </a:r>
            </a:p>
            <a:p>
              <a:endParaRPr lang="en-US" sz="2400"/>
            </a:p>
          </p:txBody>
        </p:sp>
      </p:grpSp>
      <p:grpSp>
        <p:nvGrpSpPr>
          <p:cNvPr id="66" name="Group 65">
            <a:extLst>
              <a:ext uri="{FF2B5EF4-FFF2-40B4-BE49-F238E27FC236}">
                <a16:creationId xmlns:a16="http://schemas.microsoft.com/office/drawing/2014/main" id="{D9E685D6-9320-471A-958E-E95680E41CF5}"/>
              </a:ext>
            </a:extLst>
          </p:cNvPr>
          <p:cNvGrpSpPr/>
          <p:nvPr/>
        </p:nvGrpSpPr>
        <p:grpSpPr>
          <a:xfrm>
            <a:off x="3068162" y="2112409"/>
            <a:ext cx="3205563" cy="1537657"/>
            <a:chOff x="2926509" y="3756891"/>
            <a:chExt cx="2211653" cy="1281380"/>
          </a:xfrm>
        </p:grpSpPr>
        <p:grpSp>
          <p:nvGrpSpPr>
            <p:cNvPr id="67" name="Group 66">
              <a:extLst>
                <a:ext uri="{FF2B5EF4-FFF2-40B4-BE49-F238E27FC236}">
                  <a16:creationId xmlns:a16="http://schemas.microsoft.com/office/drawing/2014/main" id="{3480C140-AF2B-4655-922B-19A63E6C47AC}"/>
                </a:ext>
              </a:extLst>
            </p:cNvPr>
            <p:cNvGrpSpPr/>
            <p:nvPr/>
          </p:nvGrpSpPr>
          <p:grpSpPr>
            <a:xfrm>
              <a:off x="2926509" y="4343400"/>
              <a:ext cx="2211653" cy="694871"/>
              <a:chOff x="2926509" y="4343400"/>
              <a:chExt cx="2211653" cy="694871"/>
            </a:xfrm>
          </p:grpSpPr>
          <p:sp>
            <p:nvSpPr>
              <p:cNvPr id="69" name="TextBox 68">
                <a:extLst>
                  <a:ext uri="{FF2B5EF4-FFF2-40B4-BE49-F238E27FC236}">
                    <a16:creationId xmlns:a16="http://schemas.microsoft.com/office/drawing/2014/main" id="{1F914F9E-B47E-49B7-94D6-57EAD9E831C8}"/>
                  </a:ext>
                </a:extLst>
              </p:cNvPr>
              <p:cNvSpPr txBox="1"/>
              <p:nvPr/>
            </p:nvSpPr>
            <p:spPr>
              <a:xfrm>
                <a:off x="3027702" y="4704846"/>
                <a:ext cx="877056" cy="333425"/>
              </a:xfrm>
              <a:prstGeom prst="rect">
                <a:avLst/>
              </a:prstGeom>
              <a:noFill/>
            </p:spPr>
            <p:txBody>
              <a:bodyPr wrap="square" rtlCol="0">
                <a:spAutoFit/>
              </a:bodyPr>
              <a:lstStyle/>
              <a:p>
                <a:r>
                  <a:rPr lang="en-US" sz="2000" b="1" baseline="30000">
                    <a:solidFill>
                      <a:srgbClr val="00B050"/>
                    </a:solidFill>
                  </a:rPr>
                  <a:t>38</a:t>
                </a:r>
                <a:r>
                  <a:rPr lang="en-US" sz="2000" b="1">
                    <a:solidFill>
                      <a:srgbClr val="00B050"/>
                    </a:solidFill>
                  </a:rPr>
                  <a:t>ArH</a:t>
                </a:r>
                <a:r>
                  <a:rPr lang="en-US" sz="2000" b="1" baseline="30000">
                    <a:solidFill>
                      <a:srgbClr val="00B050"/>
                    </a:solidFill>
                  </a:rPr>
                  <a:t>+</a:t>
                </a:r>
              </a:p>
            </p:txBody>
          </p:sp>
          <p:sp>
            <p:nvSpPr>
              <p:cNvPr id="70" name="TextBox 69">
                <a:extLst>
                  <a:ext uri="{FF2B5EF4-FFF2-40B4-BE49-F238E27FC236}">
                    <a16:creationId xmlns:a16="http://schemas.microsoft.com/office/drawing/2014/main" id="{5AC64640-A8F5-4384-8920-FF9D4C290491}"/>
                  </a:ext>
                </a:extLst>
              </p:cNvPr>
              <p:cNvSpPr txBox="1"/>
              <p:nvPr/>
            </p:nvSpPr>
            <p:spPr>
              <a:xfrm>
                <a:off x="3594734" y="4673017"/>
                <a:ext cx="1543428" cy="333425"/>
              </a:xfrm>
              <a:prstGeom prst="rect">
                <a:avLst/>
              </a:prstGeom>
              <a:noFill/>
            </p:spPr>
            <p:txBody>
              <a:bodyPr wrap="square" rtlCol="0">
                <a:spAutoFit/>
              </a:bodyPr>
              <a:lstStyle/>
              <a:p>
                <a:r>
                  <a:rPr lang="en-US" sz="2000" b="1">
                    <a:solidFill>
                      <a:srgbClr val="7030A0"/>
                    </a:solidFill>
                  </a:rPr>
                  <a:t>H</a:t>
                </a:r>
                <a:r>
                  <a:rPr lang="en-US" sz="2000" b="1" baseline="-25000">
                    <a:solidFill>
                      <a:srgbClr val="7030A0"/>
                    </a:solidFill>
                  </a:rPr>
                  <a:t>3</a:t>
                </a:r>
                <a:r>
                  <a:rPr lang="en-US" sz="2000" b="1" baseline="30000">
                    <a:solidFill>
                      <a:srgbClr val="7030A0"/>
                    </a:solidFill>
                  </a:rPr>
                  <a:t>18</a:t>
                </a:r>
                <a:r>
                  <a:rPr lang="en-US" sz="2000" b="1">
                    <a:solidFill>
                      <a:srgbClr val="7030A0"/>
                    </a:solidFill>
                  </a:rPr>
                  <a:t>O(H</a:t>
                </a:r>
                <a:r>
                  <a:rPr lang="en-US" sz="2000" b="1" baseline="-25000">
                    <a:solidFill>
                      <a:srgbClr val="7030A0"/>
                    </a:solidFill>
                  </a:rPr>
                  <a:t>2</a:t>
                </a:r>
                <a:r>
                  <a:rPr lang="en-US" sz="2000" b="1" baseline="30000">
                    <a:solidFill>
                      <a:srgbClr val="7030A0"/>
                    </a:solidFill>
                  </a:rPr>
                  <a:t>16</a:t>
                </a:r>
                <a:r>
                  <a:rPr lang="en-US" sz="2000" b="1">
                    <a:solidFill>
                      <a:srgbClr val="7030A0"/>
                    </a:solidFill>
                  </a:rPr>
                  <a:t>O)</a:t>
                </a:r>
                <a:r>
                  <a:rPr lang="en-US" sz="2000" b="1" baseline="30000">
                    <a:solidFill>
                      <a:srgbClr val="7030A0"/>
                    </a:solidFill>
                  </a:rPr>
                  <a:t>+</a:t>
                </a:r>
              </a:p>
            </p:txBody>
          </p:sp>
          <p:cxnSp>
            <p:nvCxnSpPr>
              <p:cNvPr id="71" name="Straight Arrow Connector 70">
                <a:extLst>
                  <a:ext uri="{FF2B5EF4-FFF2-40B4-BE49-F238E27FC236}">
                    <a16:creationId xmlns:a16="http://schemas.microsoft.com/office/drawing/2014/main" id="{66528204-7AE7-4896-B8EC-AF058D1C7ABF}"/>
                  </a:ext>
                </a:extLst>
              </p:cNvPr>
              <p:cNvCxnSpPr/>
              <p:nvPr/>
            </p:nvCxnSpPr>
            <p:spPr>
              <a:xfrm>
                <a:off x="2926509" y="4686300"/>
                <a:ext cx="1905000"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59D4BC5E-24EC-4878-BBDE-254C9989E5EB}"/>
                  </a:ext>
                </a:extLst>
              </p:cNvPr>
              <p:cNvSpPr txBox="1"/>
              <p:nvPr/>
            </p:nvSpPr>
            <p:spPr>
              <a:xfrm>
                <a:off x="3652254" y="4343400"/>
                <a:ext cx="647113" cy="333425"/>
              </a:xfrm>
              <a:prstGeom prst="rect">
                <a:avLst/>
              </a:prstGeom>
              <a:noFill/>
            </p:spPr>
            <p:txBody>
              <a:bodyPr wrap="square" rtlCol="0">
                <a:spAutoFit/>
              </a:bodyPr>
              <a:lstStyle/>
              <a:p>
                <a:r>
                  <a:rPr lang="en-US" sz="2000" b="1" baseline="30000">
                    <a:solidFill>
                      <a:srgbClr val="0070C0"/>
                    </a:solidFill>
                  </a:rPr>
                  <a:t>39</a:t>
                </a:r>
                <a:r>
                  <a:rPr lang="en-US" sz="2000" b="1">
                    <a:solidFill>
                      <a:srgbClr val="0070C0"/>
                    </a:solidFill>
                  </a:rPr>
                  <a:t>K</a:t>
                </a:r>
                <a:r>
                  <a:rPr lang="en-US" sz="2000" b="1" baseline="30000">
                    <a:solidFill>
                      <a:srgbClr val="0070C0"/>
                    </a:solidFill>
                  </a:rPr>
                  <a:t>+</a:t>
                </a:r>
              </a:p>
            </p:txBody>
          </p:sp>
        </p:grpSp>
        <p:sp>
          <p:nvSpPr>
            <p:cNvPr id="68" name="TextBox 67">
              <a:extLst>
                <a:ext uri="{FF2B5EF4-FFF2-40B4-BE49-F238E27FC236}">
                  <a16:creationId xmlns:a16="http://schemas.microsoft.com/office/drawing/2014/main" id="{C0942C14-F404-4234-AD93-5E6F283157B7}"/>
                </a:ext>
              </a:extLst>
            </p:cNvPr>
            <p:cNvSpPr txBox="1"/>
            <p:nvPr/>
          </p:nvSpPr>
          <p:spPr>
            <a:xfrm>
              <a:off x="3310616" y="3756891"/>
              <a:ext cx="1025414" cy="589905"/>
            </a:xfrm>
            <a:prstGeom prst="rect">
              <a:avLst/>
            </a:prstGeom>
            <a:noFill/>
          </p:spPr>
          <p:txBody>
            <a:bodyPr wrap="square" rtlCol="0">
              <a:spAutoFit/>
            </a:bodyPr>
            <a:lstStyle/>
            <a:p>
              <a:r>
                <a:rPr lang="en-US" sz="2000" b="1">
                  <a:solidFill>
                    <a:schemeClr val="accent2"/>
                  </a:solidFill>
                </a:rPr>
                <a:t>m/z=39</a:t>
              </a:r>
            </a:p>
            <a:p>
              <a:endParaRPr lang="en-US" sz="2000"/>
            </a:p>
          </p:txBody>
        </p:sp>
      </p:grpSp>
      <p:grpSp>
        <p:nvGrpSpPr>
          <p:cNvPr id="73" name="Group 72">
            <a:extLst>
              <a:ext uri="{FF2B5EF4-FFF2-40B4-BE49-F238E27FC236}">
                <a16:creationId xmlns:a16="http://schemas.microsoft.com/office/drawing/2014/main" id="{5725DC9F-9307-4DB9-98FE-2C27F0CB4A40}"/>
              </a:ext>
            </a:extLst>
          </p:cNvPr>
          <p:cNvGrpSpPr/>
          <p:nvPr/>
        </p:nvGrpSpPr>
        <p:grpSpPr>
          <a:xfrm>
            <a:off x="8008360" y="2107428"/>
            <a:ext cx="2428290" cy="1158955"/>
            <a:chOff x="6507909" y="3700913"/>
            <a:chExt cx="1905000" cy="947287"/>
          </a:xfrm>
        </p:grpSpPr>
        <p:grpSp>
          <p:nvGrpSpPr>
            <p:cNvPr id="74" name="Group 73">
              <a:extLst>
                <a:ext uri="{FF2B5EF4-FFF2-40B4-BE49-F238E27FC236}">
                  <a16:creationId xmlns:a16="http://schemas.microsoft.com/office/drawing/2014/main" id="{801152E8-7EAE-4B1C-9BD8-E8694D786F4C}"/>
                </a:ext>
              </a:extLst>
            </p:cNvPr>
            <p:cNvGrpSpPr/>
            <p:nvPr/>
          </p:nvGrpSpPr>
          <p:grpSpPr>
            <a:xfrm>
              <a:off x="6507909" y="4291567"/>
              <a:ext cx="1905000" cy="356633"/>
              <a:chOff x="6507909" y="4291567"/>
              <a:chExt cx="1905000" cy="356633"/>
            </a:xfrm>
          </p:grpSpPr>
          <p:sp>
            <p:nvSpPr>
              <p:cNvPr id="76" name="TextBox 75">
                <a:extLst>
                  <a:ext uri="{FF2B5EF4-FFF2-40B4-BE49-F238E27FC236}">
                    <a16:creationId xmlns:a16="http://schemas.microsoft.com/office/drawing/2014/main" id="{94FEC4E3-19EB-4414-AA6B-ECEEC74D5A17}"/>
                  </a:ext>
                </a:extLst>
              </p:cNvPr>
              <p:cNvSpPr txBox="1"/>
              <p:nvPr/>
            </p:nvSpPr>
            <p:spPr>
              <a:xfrm>
                <a:off x="7001698" y="4291567"/>
                <a:ext cx="857512" cy="333425"/>
              </a:xfrm>
              <a:prstGeom prst="rect">
                <a:avLst/>
              </a:prstGeom>
              <a:noFill/>
            </p:spPr>
            <p:txBody>
              <a:bodyPr wrap="square" rtlCol="0">
                <a:spAutoFit/>
              </a:bodyPr>
              <a:lstStyle/>
              <a:p>
                <a:r>
                  <a:rPr lang="en-US" sz="2000" b="1" baseline="30000">
                    <a:solidFill>
                      <a:srgbClr val="0070C0"/>
                    </a:solidFill>
                  </a:rPr>
                  <a:t>39</a:t>
                </a:r>
                <a:r>
                  <a:rPr lang="en-US" sz="2000" b="1">
                    <a:solidFill>
                      <a:srgbClr val="0070C0"/>
                    </a:solidFill>
                  </a:rPr>
                  <a:t>K</a:t>
                </a:r>
                <a:r>
                  <a:rPr lang="en-US" sz="2000" b="1" baseline="30000">
                    <a:solidFill>
                      <a:srgbClr val="0070C0"/>
                    </a:solidFill>
                  </a:rPr>
                  <a:t>+</a:t>
                </a:r>
              </a:p>
            </p:txBody>
          </p:sp>
          <p:cxnSp>
            <p:nvCxnSpPr>
              <p:cNvPr id="77" name="Straight Arrow Connector 76">
                <a:extLst>
                  <a:ext uri="{FF2B5EF4-FFF2-40B4-BE49-F238E27FC236}">
                    <a16:creationId xmlns:a16="http://schemas.microsoft.com/office/drawing/2014/main" id="{5E58F10F-10A4-473F-8645-C6206FDE05DD}"/>
                  </a:ext>
                </a:extLst>
              </p:cNvPr>
              <p:cNvCxnSpPr/>
              <p:nvPr/>
            </p:nvCxnSpPr>
            <p:spPr>
              <a:xfrm>
                <a:off x="6507909" y="4648200"/>
                <a:ext cx="1905000"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
          <p:nvSpPr>
            <p:cNvPr id="75" name="TextBox 74">
              <a:extLst>
                <a:ext uri="{FF2B5EF4-FFF2-40B4-BE49-F238E27FC236}">
                  <a16:creationId xmlns:a16="http://schemas.microsoft.com/office/drawing/2014/main" id="{248F58FD-CBAB-4E63-AB2B-A43962F19D8E}"/>
                </a:ext>
              </a:extLst>
            </p:cNvPr>
            <p:cNvSpPr txBox="1"/>
            <p:nvPr/>
          </p:nvSpPr>
          <p:spPr>
            <a:xfrm>
              <a:off x="6955916" y="3700913"/>
              <a:ext cx="1271201" cy="589904"/>
            </a:xfrm>
            <a:prstGeom prst="rect">
              <a:avLst/>
            </a:prstGeom>
            <a:noFill/>
          </p:spPr>
          <p:txBody>
            <a:bodyPr wrap="square" rtlCol="0">
              <a:spAutoFit/>
            </a:bodyPr>
            <a:lstStyle/>
            <a:p>
              <a:r>
                <a:rPr lang="en-US" sz="2000" b="1">
                  <a:solidFill>
                    <a:schemeClr val="accent2"/>
                  </a:solidFill>
                </a:rPr>
                <a:t>m/z=39</a:t>
              </a:r>
            </a:p>
            <a:p>
              <a:endParaRPr lang="en-US" sz="2000"/>
            </a:p>
          </p:txBody>
        </p:sp>
      </p:grpSp>
      <p:grpSp>
        <p:nvGrpSpPr>
          <p:cNvPr id="78" name="Group 77">
            <a:extLst>
              <a:ext uri="{FF2B5EF4-FFF2-40B4-BE49-F238E27FC236}">
                <a16:creationId xmlns:a16="http://schemas.microsoft.com/office/drawing/2014/main" id="{028E4C2E-41C9-4A3C-AF08-B290ABD7E702}"/>
              </a:ext>
            </a:extLst>
          </p:cNvPr>
          <p:cNvGrpSpPr/>
          <p:nvPr/>
        </p:nvGrpSpPr>
        <p:grpSpPr>
          <a:xfrm>
            <a:off x="705430" y="1640220"/>
            <a:ext cx="2032000" cy="1188922"/>
            <a:chOff x="1104516" y="4254960"/>
            <a:chExt cx="2032000" cy="1188921"/>
          </a:xfrm>
        </p:grpSpPr>
        <p:sp>
          <p:nvSpPr>
            <p:cNvPr id="79" name="TextBox 78">
              <a:extLst>
                <a:ext uri="{FF2B5EF4-FFF2-40B4-BE49-F238E27FC236}">
                  <a16:creationId xmlns:a16="http://schemas.microsoft.com/office/drawing/2014/main" id="{BCC204B5-F099-42E8-B3D5-AC8AB329AD69}"/>
                </a:ext>
              </a:extLst>
            </p:cNvPr>
            <p:cNvSpPr txBox="1"/>
            <p:nvPr/>
          </p:nvSpPr>
          <p:spPr>
            <a:xfrm>
              <a:off x="1104516" y="4254960"/>
              <a:ext cx="2032000" cy="400110"/>
            </a:xfrm>
            <a:prstGeom prst="rect">
              <a:avLst/>
            </a:prstGeom>
            <a:noFill/>
          </p:spPr>
          <p:txBody>
            <a:bodyPr wrap="square" rtlCol="0">
              <a:spAutoFit/>
            </a:bodyPr>
            <a:lstStyle/>
            <a:p>
              <a:r>
                <a:rPr lang="en-US" sz="2000" b="1">
                  <a:solidFill>
                    <a:srgbClr val="00338E"/>
                  </a:solidFill>
                </a:rPr>
                <a:t>Cool plasma</a:t>
              </a:r>
            </a:p>
          </p:txBody>
        </p:sp>
        <p:cxnSp>
          <p:nvCxnSpPr>
            <p:cNvPr id="80" name="Straight Arrow Connector 79">
              <a:extLst>
                <a:ext uri="{FF2B5EF4-FFF2-40B4-BE49-F238E27FC236}">
                  <a16:creationId xmlns:a16="http://schemas.microsoft.com/office/drawing/2014/main" id="{05C10387-E4D0-4A96-868E-E5F7DC35D1FC}"/>
                </a:ext>
              </a:extLst>
            </p:cNvPr>
            <p:cNvCxnSpPr>
              <a:cxnSpLocks/>
              <a:stCxn id="79" idx="2"/>
            </p:cNvCxnSpPr>
            <p:nvPr/>
          </p:nvCxnSpPr>
          <p:spPr>
            <a:xfrm flipH="1">
              <a:off x="1851292" y="4655070"/>
              <a:ext cx="269224" cy="788811"/>
            </a:xfrm>
            <a:prstGeom prst="straightConnector1">
              <a:avLst/>
            </a:prstGeom>
            <a:ln w="53975">
              <a:solidFill>
                <a:srgbClr val="00338E"/>
              </a:solidFill>
              <a:tailEnd type="triangle"/>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9BEF41B2-A01D-4F7B-B017-EF3C74C7C8F9}"/>
              </a:ext>
            </a:extLst>
          </p:cNvPr>
          <p:cNvSpPr txBox="1"/>
          <p:nvPr/>
        </p:nvSpPr>
        <p:spPr>
          <a:xfrm>
            <a:off x="717966" y="7921823"/>
            <a:ext cx="6501332" cy="307777"/>
          </a:xfrm>
          <a:prstGeom prst="rect">
            <a:avLst/>
          </a:prstGeom>
          <a:noFill/>
        </p:spPr>
        <p:txBody>
          <a:bodyPr wrap="none" rtlCol="0">
            <a:spAutoFit/>
          </a:bodyPr>
          <a:lstStyle/>
          <a:p>
            <a:r>
              <a:rPr lang="en-US" sz="1400"/>
              <a:t>Di Vacri ML, et al., Nuclear Inst and Methods in Physics Research, A, 2021, 994.</a:t>
            </a:r>
          </a:p>
        </p:txBody>
      </p:sp>
      <p:grpSp>
        <p:nvGrpSpPr>
          <p:cNvPr id="85" name="Group 84">
            <a:extLst>
              <a:ext uri="{FF2B5EF4-FFF2-40B4-BE49-F238E27FC236}">
                <a16:creationId xmlns:a16="http://schemas.microsoft.com/office/drawing/2014/main" id="{C9D99D8D-5C8F-4509-AE0B-D688CEC6A036}"/>
              </a:ext>
            </a:extLst>
          </p:cNvPr>
          <p:cNvGrpSpPr/>
          <p:nvPr/>
        </p:nvGrpSpPr>
        <p:grpSpPr>
          <a:xfrm>
            <a:off x="2929532" y="5654821"/>
            <a:ext cx="2758116" cy="1362922"/>
            <a:chOff x="905212" y="5419472"/>
            <a:chExt cx="2758116" cy="1362922"/>
          </a:xfrm>
        </p:grpSpPr>
        <p:pic>
          <p:nvPicPr>
            <p:cNvPr id="8" name="Picture 7">
              <a:extLst>
                <a:ext uri="{FF2B5EF4-FFF2-40B4-BE49-F238E27FC236}">
                  <a16:creationId xmlns:a16="http://schemas.microsoft.com/office/drawing/2014/main" id="{AE9CA615-CAAF-4E09-81C7-2987000C5D2F}"/>
                </a:ext>
              </a:extLst>
            </p:cNvPr>
            <p:cNvPicPr>
              <a:picLocks noChangeAspect="1"/>
            </p:cNvPicPr>
            <p:nvPr/>
          </p:nvPicPr>
          <p:blipFill rotWithShape="1">
            <a:blip r:embed="rId4"/>
            <a:srcRect r="66612"/>
            <a:stretch/>
          </p:blipFill>
          <p:spPr>
            <a:xfrm>
              <a:off x="905212" y="5419472"/>
              <a:ext cx="1792419" cy="1360683"/>
            </a:xfrm>
            <a:prstGeom prst="rect">
              <a:avLst/>
            </a:prstGeom>
          </p:spPr>
        </p:pic>
        <p:pic>
          <p:nvPicPr>
            <p:cNvPr id="84" name="Picture 83">
              <a:extLst>
                <a:ext uri="{FF2B5EF4-FFF2-40B4-BE49-F238E27FC236}">
                  <a16:creationId xmlns:a16="http://schemas.microsoft.com/office/drawing/2014/main" id="{5247E7F8-6128-484A-A410-ED80AB94065F}"/>
                </a:ext>
              </a:extLst>
            </p:cNvPr>
            <p:cNvPicPr>
              <a:picLocks noChangeAspect="1"/>
            </p:cNvPicPr>
            <p:nvPr/>
          </p:nvPicPr>
          <p:blipFill rotWithShape="1">
            <a:blip r:embed="rId4"/>
            <a:srcRect l="80836"/>
            <a:stretch/>
          </p:blipFill>
          <p:spPr>
            <a:xfrm>
              <a:off x="2634484" y="5421711"/>
              <a:ext cx="1028844" cy="1360683"/>
            </a:xfrm>
            <a:prstGeom prst="rect">
              <a:avLst/>
            </a:prstGeom>
          </p:spPr>
        </p:pic>
      </p:grpSp>
    </p:spTree>
    <p:extLst>
      <p:ext uri="{BB962C8B-B14F-4D97-AF65-F5344CB8AC3E}">
        <p14:creationId xmlns:p14="http://schemas.microsoft.com/office/powerpoint/2010/main" val="55700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BADAA3-3A11-45E3-8F3B-DC42025822EA}"/>
              </a:ext>
            </a:extLst>
          </p:cNvPr>
          <p:cNvSpPr>
            <a:spLocks noGrp="1"/>
          </p:cNvSpPr>
          <p:nvPr>
            <p:ph type="sldNum" sz="quarter" idx="12"/>
          </p:nvPr>
        </p:nvSpPr>
        <p:spPr/>
        <p:txBody>
          <a:bodyPr/>
          <a:lstStyle/>
          <a:p>
            <a:fld id="{FE7A4BB3-E848-5A44-82DF-322201952CD8}" type="slidenum">
              <a:rPr lang="en-US" smtClean="0"/>
              <a:pPr/>
              <a:t>12</a:t>
            </a:fld>
            <a:endParaRPr lang="en-US"/>
          </a:p>
        </p:txBody>
      </p:sp>
      <p:sp>
        <p:nvSpPr>
          <p:cNvPr id="3" name="Title 2">
            <a:extLst>
              <a:ext uri="{FF2B5EF4-FFF2-40B4-BE49-F238E27FC236}">
                <a16:creationId xmlns:a16="http://schemas.microsoft.com/office/drawing/2014/main" id="{FA3219E6-87AB-4F0B-B540-7BA87B36A42A}"/>
              </a:ext>
            </a:extLst>
          </p:cNvPr>
          <p:cNvSpPr>
            <a:spLocks noGrp="1"/>
          </p:cNvSpPr>
          <p:nvPr>
            <p:ph type="title"/>
          </p:nvPr>
        </p:nvSpPr>
        <p:spPr/>
        <p:txBody>
          <a:bodyPr/>
          <a:lstStyle/>
          <a:p>
            <a:r>
              <a:rPr lang="en-US"/>
              <a:t>Summary</a:t>
            </a:r>
          </a:p>
        </p:txBody>
      </p:sp>
      <p:sp>
        <p:nvSpPr>
          <p:cNvPr id="4" name="Content Placeholder 3">
            <a:extLst>
              <a:ext uri="{FF2B5EF4-FFF2-40B4-BE49-F238E27FC236}">
                <a16:creationId xmlns:a16="http://schemas.microsoft.com/office/drawing/2014/main" id="{069AE6DF-A84A-4A7B-A3F5-FCBDD3516D31}"/>
              </a:ext>
            </a:extLst>
          </p:cNvPr>
          <p:cNvSpPr>
            <a:spLocks noGrp="1"/>
          </p:cNvSpPr>
          <p:nvPr>
            <p:ph sz="quarter" idx="20"/>
          </p:nvPr>
        </p:nvSpPr>
        <p:spPr>
          <a:xfrm>
            <a:off x="1028700" y="1715756"/>
            <a:ext cx="9601200" cy="5486401"/>
          </a:xfrm>
        </p:spPr>
        <p:txBody>
          <a:bodyPr/>
          <a:lstStyle/>
          <a:p>
            <a:r>
              <a:rPr lang="en-US" dirty="0"/>
              <a:t>Achieve lower Th and U detection limits with ICP-MS/MS methods in difficult matrices </a:t>
            </a:r>
          </a:p>
          <a:p>
            <a:r>
              <a:rPr lang="en-US" dirty="0"/>
              <a:t>O</a:t>
            </a:r>
            <a:r>
              <a:rPr lang="en-US" baseline="-25000" dirty="0"/>
              <a:t>2</a:t>
            </a:r>
            <a:r>
              <a:rPr lang="en-US" dirty="0"/>
              <a:t> and N</a:t>
            </a:r>
            <a:r>
              <a:rPr lang="en-US" baseline="-25000" dirty="0"/>
              <a:t>2</a:t>
            </a:r>
            <a:r>
              <a:rPr lang="en-US" dirty="0"/>
              <a:t>O gases have been used regularly for mass shift of U and Th </a:t>
            </a:r>
          </a:p>
          <a:p>
            <a:pPr lvl="1"/>
            <a:r>
              <a:rPr lang="en-US" dirty="0"/>
              <a:t>Other gases have been investigated to determine utility under various circumstances</a:t>
            </a:r>
          </a:p>
          <a:p>
            <a:r>
              <a:rPr lang="en-US" dirty="0"/>
              <a:t>NH</a:t>
            </a:r>
            <a:r>
              <a:rPr lang="en-US" baseline="-25000" dirty="0"/>
              <a:t>3</a:t>
            </a:r>
            <a:r>
              <a:rPr lang="en-US" dirty="0"/>
              <a:t> + cool plasma provides optimal conditions for K analysis</a:t>
            </a:r>
          </a:p>
          <a:p>
            <a:pPr lvl="1"/>
            <a:endParaRPr lang="en-US" dirty="0"/>
          </a:p>
          <a:p>
            <a:r>
              <a:rPr lang="en-US" dirty="0"/>
              <a:t>Method is applicable to a wide variety of difficult matrices that are typically problematic </a:t>
            </a:r>
          </a:p>
          <a:p>
            <a:pPr lvl="1"/>
            <a:r>
              <a:rPr lang="en-US" dirty="0"/>
              <a:t>Sn, W, Au, </a:t>
            </a:r>
            <a:r>
              <a:rPr lang="en-US" dirty="0" err="1"/>
              <a:t>Ir</a:t>
            </a:r>
            <a:r>
              <a:rPr lang="en-US" dirty="0"/>
              <a:t>, Mo, Pb, etc.</a:t>
            </a:r>
          </a:p>
          <a:p>
            <a:pPr lvl="1"/>
            <a:r>
              <a:rPr lang="en-US" dirty="0"/>
              <a:t>Pre-processing is difficult/time consuming or just not available</a:t>
            </a:r>
          </a:p>
          <a:p>
            <a:pPr lvl="1"/>
            <a:r>
              <a:rPr lang="en-US" dirty="0"/>
              <a:t>Allows for more rapid analyses</a:t>
            </a:r>
          </a:p>
          <a:p>
            <a:r>
              <a:rPr lang="en-US"/>
              <a:t>ICP-MS/MS methods can be used along with improved sample preparation methods to achieve even lower detection limits </a:t>
            </a:r>
          </a:p>
          <a:p>
            <a:pPr marL="0" indent="0">
              <a:buNone/>
            </a:pPr>
            <a:endParaRPr lang="en-US" dirty="0"/>
          </a:p>
        </p:txBody>
      </p:sp>
      <p:pic>
        <p:nvPicPr>
          <p:cNvPr id="5" name="Picture 2">
            <a:extLst>
              <a:ext uri="{FF2B5EF4-FFF2-40B4-BE49-F238E27FC236}">
                <a16:creationId xmlns:a16="http://schemas.microsoft.com/office/drawing/2014/main" id="{72D6FA2A-59F1-4C31-BE65-093B41550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544" y="6139543"/>
            <a:ext cx="2613957" cy="19163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A8225D72-2E7E-4756-828F-8A56C60E9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689" y="6139543"/>
            <a:ext cx="3589912" cy="19163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B5674E1-BF57-48E4-A72B-25F57532FB5A}"/>
              </a:ext>
            </a:extLst>
          </p:cNvPr>
          <p:cNvPicPr/>
          <p:nvPr/>
        </p:nvPicPr>
        <p:blipFill>
          <a:blip r:embed="rId4"/>
          <a:stretch>
            <a:fillRect/>
          </a:stretch>
        </p:blipFill>
        <p:spPr>
          <a:xfrm>
            <a:off x="7528789" y="6139543"/>
            <a:ext cx="3040223" cy="1916354"/>
          </a:xfrm>
          <a:prstGeom prst="rect">
            <a:avLst/>
          </a:prstGeom>
        </p:spPr>
      </p:pic>
    </p:spTree>
    <p:extLst>
      <p:ext uri="{BB962C8B-B14F-4D97-AF65-F5344CB8AC3E}">
        <p14:creationId xmlns:p14="http://schemas.microsoft.com/office/powerpoint/2010/main" val="280320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AFD7C9-7100-4586-A141-D42EA4940DB9}"/>
              </a:ext>
            </a:extLst>
          </p:cNvPr>
          <p:cNvSpPr>
            <a:spLocks noGrp="1"/>
          </p:cNvSpPr>
          <p:nvPr>
            <p:ph type="sldNum" sz="quarter" idx="12"/>
          </p:nvPr>
        </p:nvSpPr>
        <p:spPr/>
        <p:txBody>
          <a:bodyPr/>
          <a:lstStyle/>
          <a:p>
            <a:fld id="{FE7A4BB3-E848-5A44-82DF-322201952CD8}" type="slidenum">
              <a:rPr lang="en-US" smtClean="0"/>
              <a:pPr/>
              <a:t>13</a:t>
            </a:fld>
            <a:endParaRPr lang="en-US"/>
          </a:p>
        </p:txBody>
      </p:sp>
      <p:sp>
        <p:nvSpPr>
          <p:cNvPr id="4" name="TextBox 3">
            <a:extLst>
              <a:ext uri="{FF2B5EF4-FFF2-40B4-BE49-F238E27FC236}">
                <a16:creationId xmlns:a16="http://schemas.microsoft.com/office/drawing/2014/main" id="{FBD12847-709C-446C-995A-284790E88D91}"/>
              </a:ext>
            </a:extLst>
          </p:cNvPr>
          <p:cNvSpPr txBox="1"/>
          <p:nvPr/>
        </p:nvSpPr>
        <p:spPr>
          <a:xfrm>
            <a:off x="728870" y="5464076"/>
            <a:ext cx="10243930" cy="1938992"/>
          </a:xfrm>
          <a:prstGeom prst="rect">
            <a:avLst/>
          </a:prstGeom>
          <a:solidFill>
            <a:schemeClr val="bg1"/>
          </a:solidFill>
        </p:spPr>
        <p:txBody>
          <a:bodyPr wrap="square">
            <a:spAutoFit/>
          </a:bodyPr>
          <a:lstStyle/>
          <a:p>
            <a:pPr marL="228600" marR="0">
              <a:spcBef>
                <a:spcPts val="0"/>
              </a:spcBef>
              <a:spcAft>
                <a:spcPts val="0"/>
              </a:spcAft>
            </a:pPr>
            <a:r>
              <a:rPr lang="en-US" sz="2400" dirty="0">
                <a:solidFill>
                  <a:srgbClr val="1F497D"/>
                </a:solidFill>
                <a:effectLst/>
                <a:latin typeface="Calibri" panose="020F0502020204030204" pitchFamily="34" charset="0"/>
                <a:ea typeface="Calibri" panose="020F0502020204030204" pitchFamily="34" charset="0"/>
              </a:rPr>
              <a:t>This work was supported by the Office of Defense Nuclear Nonproliferation Research and Development within the U.S. Department of Energy’s National Nuclear Security Administration and Pacific Northwest National Laboratory, which is operated by Battelle Memorial Institute for the U.S. Department of Energy under contract DE-AC05-76RLO1830</a:t>
            </a: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0070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7456FF-6434-45DD-BEBA-658084500EA1}"/>
              </a:ext>
            </a:extLst>
          </p:cNvPr>
          <p:cNvSpPr>
            <a:spLocks noGrp="1"/>
          </p:cNvSpPr>
          <p:nvPr>
            <p:ph type="sldNum" sz="quarter" idx="12"/>
          </p:nvPr>
        </p:nvSpPr>
        <p:spPr/>
        <p:txBody>
          <a:bodyPr/>
          <a:lstStyle/>
          <a:p>
            <a:fld id="{FE7A4BB3-E848-5A44-82DF-322201952CD8}" type="slidenum">
              <a:rPr lang="en-US" smtClean="0"/>
              <a:pPr/>
              <a:t>14</a:t>
            </a:fld>
            <a:endParaRPr lang="en-US"/>
          </a:p>
        </p:txBody>
      </p:sp>
      <p:sp>
        <p:nvSpPr>
          <p:cNvPr id="3" name="Title 2">
            <a:extLst>
              <a:ext uri="{FF2B5EF4-FFF2-40B4-BE49-F238E27FC236}">
                <a16:creationId xmlns:a16="http://schemas.microsoft.com/office/drawing/2014/main" id="{7FB7ADCC-16CB-4601-8A79-74F6A7DBFDAE}"/>
              </a:ext>
            </a:extLst>
          </p:cNvPr>
          <p:cNvSpPr>
            <a:spLocks noGrp="1"/>
          </p:cNvSpPr>
          <p:nvPr>
            <p:ph type="title"/>
          </p:nvPr>
        </p:nvSpPr>
        <p:spPr/>
        <p:txBody>
          <a:bodyPr anchor="ctr"/>
          <a:lstStyle/>
          <a:p>
            <a:r>
              <a:rPr lang="en-US"/>
              <a:t>Example 1: Sn/Cu and Sn/Au Solder</a:t>
            </a:r>
          </a:p>
        </p:txBody>
      </p:sp>
      <p:grpSp>
        <p:nvGrpSpPr>
          <p:cNvPr id="5" name="Group 4">
            <a:extLst>
              <a:ext uri="{FF2B5EF4-FFF2-40B4-BE49-F238E27FC236}">
                <a16:creationId xmlns:a16="http://schemas.microsoft.com/office/drawing/2014/main" id="{B3D66B48-8195-4AAD-82B0-714DBD29046F}"/>
              </a:ext>
            </a:extLst>
          </p:cNvPr>
          <p:cNvGrpSpPr>
            <a:grpSpLocks noChangeAspect="1"/>
          </p:cNvGrpSpPr>
          <p:nvPr/>
        </p:nvGrpSpPr>
        <p:grpSpPr>
          <a:xfrm>
            <a:off x="1319143" y="2146895"/>
            <a:ext cx="5652302" cy="2149048"/>
            <a:chOff x="1139183" y="3877503"/>
            <a:chExt cx="5518879" cy="2098319"/>
          </a:xfrm>
        </p:grpSpPr>
        <p:pic>
          <p:nvPicPr>
            <p:cNvPr id="6" name="Picture 5">
              <a:extLst>
                <a:ext uri="{FF2B5EF4-FFF2-40B4-BE49-F238E27FC236}">
                  <a16:creationId xmlns:a16="http://schemas.microsoft.com/office/drawing/2014/main" id="{82B43D94-8F97-4A76-8C52-8E3C499B537A}"/>
                </a:ext>
              </a:extLst>
            </p:cNvPr>
            <p:cNvPicPr/>
            <p:nvPr/>
          </p:nvPicPr>
          <p:blipFill rotWithShape="1">
            <a:blip r:embed="rId2"/>
            <a:srcRect t="100000" b="-1935"/>
            <a:stretch/>
          </p:blipFill>
          <p:spPr>
            <a:xfrm>
              <a:off x="1139183" y="3877503"/>
              <a:ext cx="5518879" cy="184834"/>
            </a:xfrm>
            <a:prstGeom prst="rect">
              <a:avLst/>
            </a:prstGeom>
          </p:spPr>
        </p:pic>
        <p:pic>
          <p:nvPicPr>
            <p:cNvPr id="7" name="Picture 6">
              <a:extLst>
                <a:ext uri="{FF2B5EF4-FFF2-40B4-BE49-F238E27FC236}">
                  <a16:creationId xmlns:a16="http://schemas.microsoft.com/office/drawing/2014/main" id="{1553DFB6-9F87-45E7-9544-AE282D7C5DBE}"/>
                </a:ext>
              </a:extLst>
            </p:cNvPr>
            <p:cNvPicPr/>
            <p:nvPr/>
          </p:nvPicPr>
          <p:blipFill>
            <a:blip r:embed="rId3"/>
            <a:stretch>
              <a:fillRect/>
            </a:stretch>
          </p:blipFill>
          <p:spPr>
            <a:xfrm>
              <a:off x="1139183" y="4021516"/>
              <a:ext cx="5518879" cy="1954306"/>
            </a:xfrm>
            <a:prstGeom prst="rect">
              <a:avLst/>
            </a:prstGeom>
          </p:spPr>
        </p:pic>
      </p:grpSp>
      <p:sp>
        <p:nvSpPr>
          <p:cNvPr id="8" name="Rectangle 7">
            <a:extLst>
              <a:ext uri="{FF2B5EF4-FFF2-40B4-BE49-F238E27FC236}">
                <a16:creationId xmlns:a16="http://schemas.microsoft.com/office/drawing/2014/main" id="{646BC454-C310-449A-B9F7-5D448D7F01C4}"/>
              </a:ext>
            </a:extLst>
          </p:cNvPr>
          <p:cNvSpPr/>
          <p:nvPr/>
        </p:nvSpPr>
        <p:spPr>
          <a:xfrm>
            <a:off x="5549496" y="1956917"/>
            <a:ext cx="845748" cy="375552"/>
          </a:xfrm>
          <a:prstGeom prst="rect">
            <a:avLst/>
          </a:prstGeom>
        </p:spPr>
        <p:txBody>
          <a:bodyPr wrap="square">
            <a:spAutoFit/>
          </a:bodyPr>
          <a:lstStyle/>
          <a:p>
            <a:pPr defTabSz="685800">
              <a:lnSpc>
                <a:spcPct val="107000"/>
              </a:lnSpc>
              <a:spcAft>
                <a:spcPts val="600"/>
              </a:spcAft>
              <a:defRPr/>
            </a:pPr>
            <a:r>
              <a:rPr lang="en-US" sz="1800" err="1">
                <a:solidFill>
                  <a:prstClr val="black"/>
                </a:solidFill>
                <a:latin typeface="Calibri" panose="020F0502020204030204" pitchFamily="34" charset="0"/>
                <a:ea typeface="Calibri" panose="020F0502020204030204" pitchFamily="34" charset="0"/>
                <a:cs typeface="Times New Roman" panose="02020603050405020304" pitchFamily="18" charset="0"/>
              </a:rPr>
              <a:t>SnAu</a:t>
            </a:r>
            <a:endParaRPr lang="en-US" sz="18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C5CAD8CC-B3C8-4355-B6DE-590EBEA44730}"/>
              </a:ext>
            </a:extLst>
          </p:cNvPr>
          <p:cNvSpPr/>
          <p:nvPr/>
        </p:nvSpPr>
        <p:spPr>
          <a:xfrm>
            <a:off x="3685527" y="1983697"/>
            <a:ext cx="658169" cy="375552"/>
          </a:xfrm>
          <a:prstGeom prst="rect">
            <a:avLst/>
          </a:prstGeom>
        </p:spPr>
        <p:txBody>
          <a:bodyPr wrap="square">
            <a:spAutoFit/>
          </a:bodyPr>
          <a:lstStyle/>
          <a:p>
            <a:pPr defTabSz="685800">
              <a:lnSpc>
                <a:spcPct val="107000"/>
              </a:lnSpc>
              <a:spcAft>
                <a:spcPts val="600"/>
              </a:spcAft>
              <a:defRPr/>
            </a:pPr>
            <a:r>
              <a:rPr lang="en-US" sz="1800" err="1">
                <a:solidFill>
                  <a:prstClr val="black"/>
                </a:solidFill>
                <a:latin typeface="Calibri" panose="020F0502020204030204" pitchFamily="34" charset="0"/>
                <a:ea typeface="Calibri" panose="020F0502020204030204" pitchFamily="34" charset="0"/>
                <a:cs typeface="Times New Roman" panose="02020603050405020304" pitchFamily="18" charset="0"/>
              </a:rPr>
              <a:t>SnCu</a:t>
            </a:r>
            <a:endParaRPr lang="en-US" sz="18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4AAA386F-0284-4345-B1C5-8C411EA7E9BF}"/>
              </a:ext>
            </a:extLst>
          </p:cNvPr>
          <p:cNvSpPr/>
          <p:nvPr/>
        </p:nvSpPr>
        <p:spPr>
          <a:xfrm>
            <a:off x="1971027" y="1979438"/>
            <a:ext cx="658169" cy="375552"/>
          </a:xfrm>
          <a:prstGeom prst="rect">
            <a:avLst/>
          </a:prstGeom>
        </p:spPr>
        <p:txBody>
          <a:bodyPr wrap="square">
            <a:spAutoFit/>
          </a:bodyPr>
          <a:lstStyle/>
          <a:p>
            <a:pPr defTabSz="685800">
              <a:lnSpc>
                <a:spcPct val="107000"/>
              </a:lnSpc>
              <a:spcAft>
                <a:spcPts val="600"/>
              </a:spcAft>
              <a:defRPr/>
            </a:pPr>
            <a:r>
              <a:rPr lang="en-US" sz="1800" err="1">
                <a:solidFill>
                  <a:prstClr val="black"/>
                </a:solidFill>
                <a:latin typeface="Calibri" panose="020F0502020204030204" pitchFamily="34" charset="0"/>
                <a:ea typeface="Calibri" panose="020F0502020204030204" pitchFamily="34" charset="0"/>
                <a:cs typeface="Times New Roman" panose="02020603050405020304" pitchFamily="18" charset="0"/>
              </a:rPr>
              <a:t>SnCu</a:t>
            </a:r>
            <a:endParaRPr lang="en-US" sz="18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2B687EF3-6083-46C3-AA9B-1094CDA35977}"/>
              </a:ext>
            </a:extLst>
          </p:cNvPr>
          <p:cNvPicPr/>
          <p:nvPr/>
        </p:nvPicPr>
        <p:blipFill>
          <a:blip r:embed="rId4"/>
          <a:stretch>
            <a:fillRect/>
          </a:stretch>
        </p:blipFill>
        <p:spPr>
          <a:xfrm>
            <a:off x="7317412" y="2294390"/>
            <a:ext cx="3040223" cy="2001553"/>
          </a:xfrm>
          <a:prstGeom prst="rect">
            <a:avLst/>
          </a:prstGeom>
        </p:spPr>
      </p:pic>
      <p:sp>
        <p:nvSpPr>
          <p:cNvPr id="17" name="Rectangle 16">
            <a:extLst>
              <a:ext uri="{FF2B5EF4-FFF2-40B4-BE49-F238E27FC236}">
                <a16:creationId xmlns:a16="http://schemas.microsoft.com/office/drawing/2014/main" id="{ED5963C4-F6C2-45EE-B29C-B2F752062F37}"/>
              </a:ext>
            </a:extLst>
          </p:cNvPr>
          <p:cNvSpPr/>
          <p:nvPr/>
        </p:nvSpPr>
        <p:spPr>
          <a:xfrm>
            <a:off x="8469796" y="1956917"/>
            <a:ext cx="868033" cy="375552"/>
          </a:xfrm>
          <a:prstGeom prst="rect">
            <a:avLst/>
          </a:prstGeom>
        </p:spPr>
        <p:txBody>
          <a:bodyPr wrap="square">
            <a:spAutoFit/>
          </a:bodyPr>
          <a:lstStyle/>
          <a:p>
            <a:pPr defTabSz="685800">
              <a:lnSpc>
                <a:spcPct val="107000"/>
              </a:lnSpc>
              <a:spcAft>
                <a:spcPts val="600"/>
              </a:spcAft>
              <a:defRPr/>
            </a:pPr>
            <a:r>
              <a:rPr lang="en-US" sz="1800" err="1">
                <a:solidFill>
                  <a:prstClr val="black"/>
                </a:solidFill>
                <a:latin typeface="Calibri" panose="020F0502020204030204" pitchFamily="34" charset="0"/>
                <a:ea typeface="Calibri" panose="020F0502020204030204" pitchFamily="34" charset="0"/>
                <a:cs typeface="Times New Roman" panose="02020603050405020304" pitchFamily="18" charset="0"/>
              </a:rPr>
              <a:t>SnAu</a:t>
            </a:r>
            <a:endParaRPr lang="en-US" sz="18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7" name="Chart 26">
            <a:extLst>
              <a:ext uri="{FF2B5EF4-FFF2-40B4-BE49-F238E27FC236}">
                <a16:creationId xmlns:a16="http://schemas.microsoft.com/office/drawing/2014/main" id="{3CA37BFE-1191-4B9F-B3E4-5A2A9C13C23D}"/>
              </a:ext>
            </a:extLst>
          </p:cNvPr>
          <p:cNvGraphicFramePr>
            <a:graphicFrameLocks/>
          </p:cNvGraphicFramePr>
          <p:nvPr/>
        </p:nvGraphicFramePr>
        <p:xfrm>
          <a:off x="1394311" y="5218137"/>
          <a:ext cx="4759619" cy="25542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Chart 27">
            <a:extLst>
              <a:ext uri="{FF2B5EF4-FFF2-40B4-BE49-F238E27FC236}">
                <a16:creationId xmlns:a16="http://schemas.microsoft.com/office/drawing/2014/main" id="{0B5E167D-2E7F-481A-95E9-BC8C7007D6B7}"/>
              </a:ext>
            </a:extLst>
          </p:cNvPr>
          <p:cNvGraphicFramePr>
            <a:graphicFrameLocks/>
          </p:cNvGraphicFramePr>
          <p:nvPr/>
        </p:nvGraphicFramePr>
        <p:xfrm>
          <a:off x="6395244" y="5211822"/>
          <a:ext cx="3826043" cy="2516347"/>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a:extLst>
              <a:ext uri="{FF2B5EF4-FFF2-40B4-BE49-F238E27FC236}">
                <a16:creationId xmlns:a16="http://schemas.microsoft.com/office/drawing/2014/main" id="{054A5F8E-8D8A-416D-A1B4-CCAAEB4AE43D}"/>
              </a:ext>
            </a:extLst>
          </p:cNvPr>
          <p:cNvSpPr txBox="1"/>
          <p:nvPr/>
        </p:nvSpPr>
        <p:spPr>
          <a:xfrm>
            <a:off x="7730104" y="4872698"/>
            <a:ext cx="2214837" cy="424732"/>
          </a:xfrm>
          <a:prstGeom prst="rect">
            <a:avLst/>
          </a:prstGeom>
          <a:noFill/>
        </p:spPr>
        <p:txBody>
          <a:bodyPr wrap="none" rtlCol="0">
            <a:spAutoFit/>
          </a:bodyPr>
          <a:lstStyle/>
          <a:p>
            <a:r>
              <a:rPr lang="en-US" err="1"/>
              <a:t>AuAr</a:t>
            </a:r>
            <a:r>
              <a:rPr lang="en-US" baseline="30000"/>
              <a:t>+</a:t>
            </a:r>
            <a:r>
              <a:rPr lang="en-US"/>
              <a:t> and </a:t>
            </a:r>
            <a:r>
              <a:rPr lang="en-US" err="1"/>
              <a:t>AuCl</a:t>
            </a:r>
            <a:r>
              <a:rPr lang="en-US" baseline="30000"/>
              <a:t>+</a:t>
            </a:r>
            <a:endParaRPr lang="en-US"/>
          </a:p>
        </p:txBody>
      </p:sp>
      <p:sp>
        <p:nvSpPr>
          <p:cNvPr id="30" name="TextBox 29">
            <a:extLst>
              <a:ext uri="{FF2B5EF4-FFF2-40B4-BE49-F238E27FC236}">
                <a16:creationId xmlns:a16="http://schemas.microsoft.com/office/drawing/2014/main" id="{87268E69-2413-48A3-9DDD-97C51242EA44}"/>
              </a:ext>
            </a:extLst>
          </p:cNvPr>
          <p:cNvSpPr txBox="1"/>
          <p:nvPr/>
        </p:nvSpPr>
        <p:spPr>
          <a:xfrm>
            <a:off x="3610803" y="4872698"/>
            <a:ext cx="732893" cy="424732"/>
          </a:xfrm>
          <a:prstGeom prst="rect">
            <a:avLst/>
          </a:prstGeom>
          <a:noFill/>
        </p:spPr>
        <p:txBody>
          <a:bodyPr wrap="none" rtlCol="0">
            <a:spAutoFit/>
          </a:bodyPr>
          <a:lstStyle/>
          <a:p>
            <a:r>
              <a:rPr lang="en-US"/>
              <a:t>Sn</a:t>
            </a:r>
            <a:r>
              <a:rPr lang="en-US" baseline="-25000"/>
              <a:t>2</a:t>
            </a:r>
            <a:r>
              <a:rPr lang="en-US" baseline="30000"/>
              <a:t>+</a:t>
            </a:r>
            <a:endParaRPr lang="en-US"/>
          </a:p>
        </p:txBody>
      </p:sp>
    </p:spTree>
    <p:extLst>
      <p:ext uri="{BB962C8B-B14F-4D97-AF65-F5344CB8AC3E}">
        <p14:creationId xmlns:p14="http://schemas.microsoft.com/office/powerpoint/2010/main" val="270221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Graphic spid="28" grpId="0">
        <p:bldAsOne/>
      </p:bldGraphic>
      <p:bldP spid="25"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1CAE30-98D9-4FA4-BEDF-1501DFD15E75}"/>
              </a:ext>
            </a:extLst>
          </p:cNvPr>
          <p:cNvSpPr>
            <a:spLocks noGrp="1"/>
          </p:cNvSpPr>
          <p:nvPr>
            <p:ph type="sldNum" sz="quarter" idx="12"/>
          </p:nvPr>
        </p:nvSpPr>
        <p:spPr/>
        <p:txBody>
          <a:bodyPr/>
          <a:lstStyle/>
          <a:p>
            <a:fld id="{FE7A4BB3-E848-5A44-82DF-322201952CD8}" type="slidenum">
              <a:rPr lang="en-US" smtClean="0"/>
              <a:pPr/>
              <a:t>15</a:t>
            </a:fld>
            <a:endParaRPr lang="en-US"/>
          </a:p>
        </p:txBody>
      </p:sp>
      <p:sp>
        <p:nvSpPr>
          <p:cNvPr id="3" name="Title 2">
            <a:extLst>
              <a:ext uri="{FF2B5EF4-FFF2-40B4-BE49-F238E27FC236}">
                <a16:creationId xmlns:a16="http://schemas.microsoft.com/office/drawing/2014/main" id="{98B9182C-91C8-4197-B667-33E91FB370BF}"/>
              </a:ext>
            </a:extLst>
          </p:cNvPr>
          <p:cNvSpPr>
            <a:spLocks noGrp="1"/>
          </p:cNvSpPr>
          <p:nvPr>
            <p:ph type="title"/>
          </p:nvPr>
        </p:nvSpPr>
        <p:spPr/>
        <p:txBody>
          <a:bodyPr anchor="ctr"/>
          <a:lstStyle/>
          <a:p>
            <a:r>
              <a:rPr lang="en-US"/>
              <a:t>Example 1: Sn/Cu and Sn/Au Solder</a:t>
            </a:r>
          </a:p>
        </p:txBody>
      </p:sp>
      <p:graphicFrame>
        <p:nvGraphicFramePr>
          <p:cNvPr id="5" name="Table 4">
            <a:extLst>
              <a:ext uri="{FF2B5EF4-FFF2-40B4-BE49-F238E27FC236}">
                <a16:creationId xmlns:a16="http://schemas.microsoft.com/office/drawing/2014/main" id="{D85EC390-1176-409F-B82C-D16CA4E5D6CA}"/>
              </a:ext>
            </a:extLst>
          </p:cNvPr>
          <p:cNvGraphicFramePr>
            <a:graphicFrameLocks noGrp="1"/>
          </p:cNvGraphicFramePr>
          <p:nvPr/>
        </p:nvGraphicFramePr>
        <p:xfrm>
          <a:off x="1615573" y="3204242"/>
          <a:ext cx="8213945" cy="3361852"/>
        </p:xfrm>
        <a:graphic>
          <a:graphicData uri="http://schemas.openxmlformats.org/drawingml/2006/table">
            <a:tbl>
              <a:tblPr/>
              <a:tblGrid>
                <a:gridCol w="1417638">
                  <a:extLst>
                    <a:ext uri="{9D8B030D-6E8A-4147-A177-3AD203B41FA5}">
                      <a16:colId xmlns:a16="http://schemas.microsoft.com/office/drawing/2014/main" val="4040986920"/>
                    </a:ext>
                  </a:extLst>
                </a:gridCol>
                <a:gridCol w="780924">
                  <a:extLst>
                    <a:ext uri="{9D8B030D-6E8A-4147-A177-3AD203B41FA5}">
                      <a16:colId xmlns:a16="http://schemas.microsoft.com/office/drawing/2014/main" val="3150994814"/>
                    </a:ext>
                  </a:extLst>
                </a:gridCol>
                <a:gridCol w="1134047">
                  <a:extLst>
                    <a:ext uri="{9D8B030D-6E8A-4147-A177-3AD203B41FA5}">
                      <a16:colId xmlns:a16="http://schemas.microsoft.com/office/drawing/2014/main" val="3023504676"/>
                    </a:ext>
                  </a:extLst>
                </a:gridCol>
                <a:gridCol w="423672">
                  <a:extLst>
                    <a:ext uri="{9D8B030D-6E8A-4147-A177-3AD203B41FA5}">
                      <a16:colId xmlns:a16="http://schemas.microsoft.com/office/drawing/2014/main" val="624624479"/>
                    </a:ext>
                  </a:extLst>
                </a:gridCol>
                <a:gridCol w="483616">
                  <a:extLst>
                    <a:ext uri="{9D8B030D-6E8A-4147-A177-3AD203B41FA5}">
                      <a16:colId xmlns:a16="http://schemas.microsoft.com/office/drawing/2014/main" val="3863769547"/>
                    </a:ext>
                  </a:extLst>
                </a:gridCol>
                <a:gridCol w="744538">
                  <a:extLst>
                    <a:ext uri="{9D8B030D-6E8A-4147-A177-3AD203B41FA5}">
                      <a16:colId xmlns:a16="http://schemas.microsoft.com/office/drawing/2014/main" val="3323949503"/>
                    </a:ext>
                  </a:extLst>
                </a:gridCol>
                <a:gridCol w="483616">
                  <a:extLst>
                    <a:ext uri="{9D8B030D-6E8A-4147-A177-3AD203B41FA5}">
                      <a16:colId xmlns:a16="http://schemas.microsoft.com/office/drawing/2014/main" val="2278537324"/>
                    </a:ext>
                  </a:extLst>
                </a:gridCol>
                <a:gridCol w="773747">
                  <a:extLst>
                    <a:ext uri="{9D8B030D-6E8A-4147-A177-3AD203B41FA5}">
                      <a16:colId xmlns:a16="http://schemas.microsoft.com/office/drawing/2014/main" val="3861412125"/>
                    </a:ext>
                  </a:extLst>
                </a:gridCol>
                <a:gridCol w="599200">
                  <a:extLst>
                    <a:ext uri="{9D8B030D-6E8A-4147-A177-3AD203B41FA5}">
                      <a16:colId xmlns:a16="http://schemas.microsoft.com/office/drawing/2014/main" val="3184287558"/>
                    </a:ext>
                  </a:extLst>
                </a:gridCol>
                <a:gridCol w="773747">
                  <a:extLst>
                    <a:ext uri="{9D8B030D-6E8A-4147-A177-3AD203B41FA5}">
                      <a16:colId xmlns:a16="http://schemas.microsoft.com/office/drawing/2014/main" val="2997020430"/>
                    </a:ext>
                  </a:extLst>
                </a:gridCol>
                <a:gridCol w="599200">
                  <a:extLst>
                    <a:ext uri="{9D8B030D-6E8A-4147-A177-3AD203B41FA5}">
                      <a16:colId xmlns:a16="http://schemas.microsoft.com/office/drawing/2014/main" val="3853687860"/>
                    </a:ext>
                  </a:extLst>
                </a:gridCol>
              </a:tblGrid>
              <a:tr h="235744">
                <a:tc>
                  <a:txBody>
                    <a:bodyPr/>
                    <a:lstStyle/>
                    <a:p>
                      <a:pPr algn="l" fontAlgn="b"/>
                      <a:r>
                        <a:rPr lang="en-US" sz="1500" b="1" i="0" u="none" strike="noStrike">
                          <a:solidFill>
                            <a:srgbClr val="000000"/>
                          </a:solidFill>
                          <a:effectLst/>
                          <a:latin typeface="Calibri" panose="020F0502020204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500" b="1" i="0" u="none" strike="noStrike">
                          <a:solidFill>
                            <a:srgbClr val="000000"/>
                          </a:solidFill>
                          <a:effectLst/>
                          <a:latin typeface="Calibri" panose="020F0502020204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1" i="0" u="none" strike="noStrike">
                          <a:solidFill>
                            <a:srgbClr val="000000"/>
                          </a:solidFill>
                          <a:effectLst/>
                          <a:latin typeface="Calibri" panose="020F0502020204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1500" b="1" i="0" u="none" strike="noStrike">
                          <a:solidFill>
                            <a:srgbClr val="000000"/>
                          </a:solidFill>
                          <a:effectLst/>
                          <a:latin typeface="Calibri" panose="020F0502020204030204" pitchFamily="34" charset="0"/>
                        </a:rPr>
                        <a:t>Th-232</a:t>
                      </a:r>
                    </a:p>
                  </a:txBody>
                  <a:tcPr marL="7144" marR="7144" marT="7144"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1500" b="1" i="0" u="none" strike="noStrike">
                          <a:solidFill>
                            <a:srgbClr val="000000"/>
                          </a:solidFill>
                          <a:effectLst/>
                          <a:latin typeface="Calibri" panose="020F0502020204030204" pitchFamily="34" charset="0"/>
                        </a:rPr>
                        <a:t>     U-238</a:t>
                      </a:r>
                    </a:p>
                  </a:txBody>
                  <a:tcPr marL="7144" marR="7144" marT="7144"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ctr" fontAlgn="b"/>
                      <a:r>
                        <a:rPr lang="en-US" sz="1500" b="1" i="0" u="none" strike="noStrike">
                          <a:solidFill>
                            <a:srgbClr val="000000"/>
                          </a:solidFill>
                          <a:effectLst/>
                          <a:latin typeface="Calibri" panose="020F0502020204030204" pitchFamily="34" charset="0"/>
                        </a:rPr>
                        <a:t> </a:t>
                      </a:r>
                    </a:p>
                  </a:txBody>
                  <a:tcPr marL="7144" marR="7144" marT="7144"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1500" b="1" i="0" u="none" strike="noStrike">
                          <a:solidFill>
                            <a:srgbClr val="000000"/>
                          </a:solidFill>
                          <a:effectLst/>
                          <a:latin typeface="Calibri" panose="020F0502020204030204" pitchFamily="34" charset="0"/>
                        </a:rPr>
                        <a:t>Th-232</a:t>
                      </a:r>
                    </a:p>
                  </a:txBody>
                  <a:tcPr marL="7144" marR="7144" marT="7144"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1500" b="1" i="0" u="none" strike="noStrike">
                          <a:solidFill>
                            <a:srgbClr val="000000"/>
                          </a:solidFill>
                          <a:effectLst/>
                          <a:latin typeface="Calibri" panose="020F0502020204030204" pitchFamily="34" charset="0"/>
                        </a:rPr>
                        <a:t>     U-238</a:t>
                      </a:r>
                    </a:p>
                  </a:txBody>
                  <a:tcPr marL="7144" marR="7144" marT="7144"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ctr" fontAlgn="b"/>
                      <a:r>
                        <a:rPr lang="en-US" sz="1500" b="1" i="0" u="none" strike="noStrike">
                          <a:solidFill>
                            <a:srgbClr val="000000"/>
                          </a:solidFill>
                          <a:effectLst/>
                          <a:latin typeface="Calibri" panose="020F0502020204030204" pitchFamily="34" charset="0"/>
                        </a:rPr>
                        <a:t> </a:t>
                      </a:r>
                    </a:p>
                  </a:txBody>
                  <a:tcPr marL="7144" marR="7144" marT="71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41586567"/>
                  </a:ext>
                </a:extLst>
              </a:tr>
              <a:tr h="235744">
                <a:tc>
                  <a:txBody>
                    <a:bodyPr/>
                    <a:lstStyle/>
                    <a:p>
                      <a:pPr algn="l" fontAlgn="b"/>
                      <a:r>
                        <a:rPr lang="en-US" sz="1500" b="1" i="0" u="none" strike="noStrike">
                          <a:solidFill>
                            <a:srgbClr val="000000"/>
                          </a:solidFill>
                          <a:effectLst/>
                          <a:latin typeface="Calibri" panose="020F0502020204030204" pitchFamily="34" charset="0"/>
                        </a:rPr>
                        <a:t>Description</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500" b="1" i="0" u="none" strike="noStrike">
                          <a:solidFill>
                            <a:srgbClr val="000000"/>
                          </a:solidFill>
                          <a:effectLst/>
                          <a:latin typeface="Calibri" panose="020F0502020204030204" pitchFamily="34" charset="0"/>
                        </a:rPr>
                        <a:t>Replicate</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sample wt [g]</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1" i="0" u="none" strike="noStrike" err="1">
                          <a:solidFill>
                            <a:srgbClr val="000000"/>
                          </a:solidFill>
                          <a:effectLst/>
                          <a:latin typeface="Calibri" panose="020F0502020204030204" pitchFamily="34" charset="0"/>
                        </a:rPr>
                        <a:t>pg</a:t>
                      </a:r>
                      <a:r>
                        <a:rPr lang="en-US" sz="1500" b="1" i="0" u="none" strike="noStrike">
                          <a:solidFill>
                            <a:srgbClr val="000000"/>
                          </a:solidFill>
                          <a:effectLst/>
                          <a:latin typeface="Calibri" panose="020F0502020204030204" pitchFamily="34" charset="0"/>
                        </a:rPr>
                        <a:t>/g</a:t>
                      </a:r>
                    </a:p>
                  </a:txBody>
                  <a:tcPr marL="7144" marR="7144" marT="7144"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 </a:t>
                      </a:r>
                      <a:r>
                        <a:rPr lang="en-US" sz="1500" b="1" i="0" u="none" strike="noStrike" err="1">
                          <a:solidFill>
                            <a:srgbClr val="000000"/>
                          </a:solidFill>
                          <a:effectLst/>
                          <a:latin typeface="Calibri" panose="020F0502020204030204" pitchFamily="34" charset="0"/>
                        </a:rPr>
                        <a:t>inst</a:t>
                      </a:r>
                      <a:endParaRPr lang="en-US" sz="1500" b="1" i="0" u="none" strike="noStrike">
                        <a:solidFill>
                          <a:srgbClr val="000000"/>
                        </a:solidFill>
                        <a:effectLst/>
                        <a:latin typeface="Calibri" panose="020F0502020204030204" pitchFamily="34" charset="0"/>
                      </a:endParaRPr>
                    </a:p>
                  </a:txBody>
                  <a:tcPr marL="7144" marR="7144" marT="7144"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822960" rtl="0" eaLnBrk="1" fontAlgn="b" latinLnBrk="0" hangingPunct="1">
                        <a:lnSpc>
                          <a:spcPct val="100000"/>
                        </a:lnSpc>
                        <a:spcBef>
                          <a:spcPts val="0"/>
                        </a:spcBef>
                        <a:spcAft>
                          <a:spcPts val="0"/>
                        </a:spcAft>
                        <a:buClrTx/>
                        <a:buSzTx/>
                        <a:buFontTx/>
                        <a:buNone/>
                        <a:tabLst/>
                        <a:defRPr/>
                      </a:pPr>
                      <a:r>
                        <a:rPr lang="en-US" sz="1500" b="1" i="0" u="none" strike="noStrike" err="1">
                          <a:solidFill>
                            <a:srgbClr val="000000"/>
                          </a:solidFill>
                          <a:effectLst/>
                          <a:latin typeface="Calibri" panose="020F0502020204030204" pitchFamily="34" charset="0"/>
                        </a:rPr>
                        <a:t>pg</a:t>
                      </a:r>
                      <a:r>
                        <a:rPr lang="en-US" sz="1500" b="1" i="0" u="none" strike="noStrike">
                          <a:solidFill>
                            <a:srgbClr val="000000"/>
                          </a:solidFill>
                          <a:effectLst/>
                          <a:latin typeface="Calibri" panose="020F0502020204030204" pitchFamily="34" charset="0"/>
                        </a:rPr>
                        <a:t>/g</a:t>
                      </a:r>
                    </a:p>
                  </a:txBody>
                  <a:tcPr marL="7144" marR="7144" marT="7144"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1" i="0" u="none" strike="noStrike">
                          <a:solidFill>
                            <a:srgbClr val="000000"/>
                          </a:solidFill>
                          <a:effectLst/>
                          <a:latin typeface="Calibri" panose="020F0502020204030204" pitchFamily="34" charset="0"/>
                        </a:rPr>
                        <a:t>± </a:t>
                      </a:r>
                      <a:r>
                        <a:rPr lang="en-US" sz="1500" b="1" i="0" u="none" strike="noStrike" err="1">
                          <a:solidFill>
                            <a:srgbClr val="000000"/>
                          </a:solidFill>
                          <a:effectLst/>
                          <a:latin typeface="Calibri" panose="020F0502020204030204" pitchFamily="34" charset="0"/>
                        </a:rPr>
                        <a:t>inst</a:t>
                      </a:r>
                      <a:endParaRPr lang="en-US" sz="1500" b="1" i="0" u="none" strike="noStrike">
                        <a:solidFill>
                          <a:srgbClr val="000000"/>
                        </a:solidFill>
                        <a:effectLst/>
                        <a:latin typeface="Calibri" panose="020F0502020204030204" pitchFamily="34" charset="0"/>
                      </a:endParaRPr>
                    </a:p>
                  </a:txBody>
                  <a:tcPr marL="7144" marR="7144" marT="714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US" sz="1500" b="1" i="0" u="none" strike="noStrike" kern="1200">
                          <a:solidFill>
                            <a:srgbClr val="000000"/>
                          </a:solidFill>
                          <a:effectLst/>
                          <a:latin typeface="Calibri" panose="020F0502020204030204" pitchFamily="34" charset="0"/>
                          <a:ea typeface="+mn-ea"/>
                          <a:cs typeface="+mn-cs"/>
                        </a:rPr>
                        <a:t>µ</a:t>
                      </a:r>
                      <a:r>
                        <a:rPr lang="en-US" sz="1500" b="1" i="0" u="none" strike="noStrike" kern="1200" err="1">
                          <a:solidFill>
                            <a:srgbClr val="000000"/>
                          </a:solidFill>
                          <a:effectLst/>
                          <a:latin typeface="Calibri" panose="020F0502020204030204" pitchFamily="34" charset="0"/>
                          <a:ea typeface="+mn-ea"/>
                          <a:cs typeface="+mn-cs"/>
                        </a:rPr>
                        <a:t>Bq</a:t>
                      </a:r>
                      <a:r>
                        <a:rPr lang="en-US" sz="1500" b="1" i="0" u="none" strike="noStrike" kern="1200">
                          <a:solidFill>
                            <a:srgbClr val="000000"/>
                          </a:solidFill>
                          <a:effectLst/>
                          <a:latin typeface="Calibri" panose="020F0502020204030204" pitchFamily="34" charset="0"/>
                          <a:ea typeface="+mn-ea"/>
                          <a:cs typeface="+mn-cs"/>
                        </a:rPr>
                        <a:t>/Kg</a:t>
                      </a:r>
                    </a:p>
                  </a:txBody>
                  <a:tcPr marL="68580" marR="68580" marT="34290" marB="3429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US" sz="1500" b="1" i="0" u="none" strike="noStrike" kern="1200">
                          <a:solidFill>
                            <a:srgbClr val="000000"/>
                          </a:solidFill>
                          <a:effectLst/>
                          <a:latin typeface="Calibri" panose="020F0502020204030204" pitchFamily="34" charset="0"/>
                          <a:ea typeface="+mn-ea"/>
                          <a:cs typeface="+mn-cs"/>
                        </a:rPr>
                        <a:t>± </a:t>
                      </a:r>
                      <a:r>
                        <a:rPr lang="en-US" sz="1500" b="1" i="0" u="none" strike="noStrike" kern="1200" err="1">
                          <a:solidFill>
                            <a:srgbClr val="000000"/>
                          </a:solidFill>
                          <a:effectLst/>
                          <a:latin typeface="Calibri" panose="020F0502020204030204" pitchFamily="34" charset="0"/>
                          <a:ea typeface="+mn-ea"/>
                          <a:cs typeface="+mn-cs"/>
                        </a:rPr>
                        <a:t>inst</a:t>
                      </a:r>
                      <a:endParaRPr lang="en-US" sz="1500" b="1" i="0" u="none" strike="noStrike" kern="1200">
                        <a:solidFill>
                          <a:srgbClr val="000000"/>
                        </a:solidFill>
                        <a:effectLst/>
                        <a:latin typeface="Calibri" panose="020F0502020204030204" pitchFamily="34" charset="0"/>
                        <a:ea typeface="+mn-ea"/>
                        <a:cs typeface="+mn-cs"/>
                      </a:endParaRPr>
                    </a:p>
                  </a:txBody>
                  <a:tcPr marL="68580" marR="68580" marT="34290" marB="34290" anchor="b">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US" sz="1500" b="1" i="0" u="none" strike="noStrike" kern="1200">
                          <a:solidFill>
                            <a:srgbClr val="000000"/>
                          </a:solidFill>
                          <a:effectLst/>
                          <a:latin typeface="Calibri" panose="020F0502020204030204" pitchFamily="34" charset="0"/>
                          <a:ea typeface="+mn-ea"/>
                          <a:cs typeface="+mn-cs"/>
                        </a:rPr>
                        <a:t>µ</a:t>
                      </a:r>
                      <a:r>
                        <a:rPr lang="en-US" sz="1500" b="1" i="0" u="none" strike="noStrike" kern="1200" err="1">
                          <a:solidFill>
                            <a:srgbClr val="000000"/>
                          </a:solidFill>
                          <a:effectLst/>
                          <a:latin typeface="Calibri" panose="020F0502020204030204" pitchFamily="34" charset="0"/>
                          <a:ea typeface="+mn-ea"/>
                          <a:cs typeface="+mn-cs"/>
                        </a:rPr>
                        <a:t>Bq</a:t>
                      </a:r>
                      <a:r>
                        <a:rPr lang="en-US" sz="1500" b="1" i="0" u="none" strike="noStrike" kern="1200">
                          <a:solidFill>
                            <a:srgbClr val="000000"/>
                          </a:solidFill>
                          <a:effectLst/>
                          <a:latin typeface="Calibri" panose="020F0502020204030204" pitchFamily="34" charset="0"/>
                          <a:ea typeface="+mn-ea"/>
                          <a:cs typeface="+mn-cs"/>
                        </a:rPr>
                        <a:t>/Kg</a:t>
                      </a:r>
                    </a:p>
                  </a:txBody>
                  <a:tcPr marL="68580" marR="68580" marT="34290" marB="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US" sz="1500" b="1" i="0" u="none" strike="noStrike" kern="1200">
                          <a:solidFill>
                            <a:srgbClr val="000000"/>
                          </a:solidFill>
                          <a:effectLst/>
                          <a:latin typeface="Calibri" panose="020F0502020204030204" pitchFamily="34" charset="0"/>
                          <a:ea typeface="+mn-ea"/>
                          <a:cs typeface="+mn-cs"/>
                        </a:rPr>
                        <a:t>± </a:t>
                      </a:r>
                      <a:r>
                        <a:rPr lang="en-US" sz="1500" b="1" i="0" u="none" strike="noStrike" kern="1200" err="1">
                          <a:solidFill>
                            <a:srgbClr val="000000"/>
                          </a:solidFill>
                          <a:effectLst/>
                          <a:latin typeface="Calibri" panose="020F0502020204030204" pitchFamily="34" charset="0"/>
                          <a:ea typeface="+mn-ea"/>
                          <a:cs typeface="+mn-cs"/>
                        </a:rPr>
                        <a:t>inst</a:t>
                      </a:r>
                      <a:endParaRPr lang="en-US" sz="1500" b="1" i="0" u="none" strike="noStrike" kern="1200">
                        <a:solidFill>
                          <a:srgbClr val="000000"/>
                        </a:solidFill>
                        <a:effectLst/>
                        <a:latin typeface="Calibri" panose="020F0502020204030204" pitchFamily="34" charset="0"/>
                        <a:ea typeface="+mn-ea"/>
                        <a:cs typeface="+mn-cs"/>
                      </a:endParaRPr>
                    </a:p>
                  </a:txBody>
                  <a:tcPr marL="68580" marR="68580" marT="34290" marB="3429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400017"/>
                  </a:ext>
                </a:extLst>
              </a:tr>
              <a:tr h="235744">
                <a:tc>
                  <a:txBody>
                    <a:bodyPr/>
                    <a:lstStyle/>
                    <a:p>
                      <a:pPr algn="l" fontAlgn="b"/>
                      <a:r>
                        <a:rPr lang="en-US" sz="1500" b="0" i="0" u="none" strike="noStrike">
                          <a:solidFill>
                            <a:srgbClr val="000000"/>
                          </a:solidFill>
                          <a:effectLst/>
                          <a:latin typeface="Calibri" panose="020F0502020204030204" pitchFamily="34" charset="0"/>
                        </a:rPr>
                        <a:t> </a:t>
                      </a:r>
                      <a:r>
                        <a:rPr lang="en-US" sz="1500" b="0" i="0" u="none" strike="noStrike" err="1">
                          <a:solidFill>
                            <a:srgbClr val="000000"/>
                          </a:solidFill>
                          <a:effectLst/>
                          <a:latin typeface="Calibri" panose="020F0502020204030204" pitchFamily="34" charset="0"/>
                        </a:rPr>
                        <a:t>SnCu</a:t>
                      </a:r>
                      <a:r>
                        <a:rPr lang="en-US" sz="1500" b="0" i="0" u="none" strike="noStrike">
                          <a:solidFill>
                            <a:srgbClr val="000000"/>
                          </a:solidFill>
                          <a:effectLst/>
                          <a:latin typeface="Calibri" panose="020F0502020204030204" pitchFamily="34" charset="0"/>
                        </a:rPr>
                        <a:t> A solder</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Calibri" panose="020F0502020204030204" pitchFamily="34" charset="0"/>
                        </a:rPr>
                        <a:t>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ctr" fontAlgn="ctr"/>
                      <a:r>
                        <a:rPr lang="en-US" sz="1500" b="0" i="0" u="none" strike="noStrike">
                          <a:solidFill>
                            <a:srgbClr val="000000"/>
                          </a:solidFill>
                          <a:effectLst/>
                          <a:latin typeface="Calibri" panose="020F0502020204030204" pitchFamily="34" charset="0"/>
                        </a:rPr>
                        <a:t>0.8401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a:t>
                      </a:r>
                    </a:p>
                  </a:txBody>
                  <a:tcPr marL="7144" marR="7144" marT="714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3</a:t>
                      </a:r>
                    </a:p>
                  </a:txBody>
                  <a:tcPr marL="7144" marR="7144" marT="7144"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30</a:t>
                      </a:r>
                    </a:p>
                  </a:txBody>
                  <a:tcPr marL="7144" marR="7144" marT="7144"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25</a:t>
                      </a:r>
                    </a:p>
                  </a:txBody>
                  <a:tcPr marL="7144" marR="7144" marT="7144"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12</a:t>
                      </a:r>
                    </a:p>
                  </a:txBody>
                  <a:tcPr marL="7144" marR="7144" marT="7144"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372</a:t>
                      </a:r>
                    </a:p>
                  </a:txBody>
                  <a:tcPr marL="7144" marR="7144" marT="7144"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32338940"/>
                  </a:ext>
                </a:extLst>
              </a:tr>
              <a:tr h="235744">
                <a:tc>
                  <a:txBody>
                    <a:bodyPr/>
                    <a:lstStyle/>
                    <a:p>
                      <a:pPr algn="l" fontAlgn="b"/>
                      <a:endParaRPr lang="en-US" sz="1500" b="0" i="0" u="none" strike="noStrike">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b"/>
                      <a:r>
                        <a:rPr lang="en-US" sz="1500" b="0" i="0" u="none" strike="noStrike">
                          <a:solidFill>
                            <a:srgbClr val="000000"/>
                          </a:solidFill>
                          <a:effectLst/>
                          <a:latin typeface="Calibri" panose="020F0502020204030204" pitchFamily="34" charset="0"/>
                        </a:rPr>
                        <a:t>4</a:t>
                      </a:r>
                    </a:p>
                  </a:txBody>
                  <a:tcPr marL="7144" marR="7144" marT="714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no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30</a:t>
                      </a:r>
                    </a:p>
                  </a:txBody>
                  <a:tcPr marL="7144" marR="7144" marT="7144"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16</a:t>
                      </a:r>
                    </a:p>
                  </a:txBody>
                  <a:tcPr marL="7144" marR="7144" marT="7144"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no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372</a:t>
                      </a:r>
                    </a:p>
                  </a:txBody>
                  <a:tcPr marL="7144" marR="7144" marT="7144" marB="0" anchor="ctr">
                    <a:lnL>
                      <a:noFill/>
                    </a:lnL>
                    <a:lnR w="12700" cap="flat" cmpd="sng" algn="ctr">
                      <a:no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78088011"/>
                  </a:ext>
                </a:extLst>
              </a:tr>
              <a:tr h="235744">
                <a:tc>
                  <a:txBody>
                    <a:bodyPr/>
                    <a:lstStyle/>
                    <a:p>
                      <a:pPr algn="l" fontAlgn="b"/>
                      <a:r>
                        <a:rPr lang="en-US" sz="1500" b="0" i="0" u="none" strike="noStrike">
                          <a:solidFill>
                            <a:srgbClr val="000000"/>
                          </a:solidFill>
                          <a:effectLst/>
                          <a:latin typeface="Calibri" panose="020F0502020204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500" b="0" i="0" u="none" strike="noStrike">
                          <a:solidFill>
                            <a:srgbClr val="000000"/>
                          </a:solidFill>
                          <a:effectLst/>
                          <a:latin typeface="Calibri" panose="020F0502020204030204" pitchFamily="34" charset="0"/>
                        </a:rPr>
                        <a:t>3</a:t>
                      </a:r>
                    </a:p>
                  </a:txBody>
                  <a:tcPr marL="7144" marR="7144" marT="7144"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19</a:t>
                      </a:r>
                    </a:p>
                  </a:txBody>
                  <a:tcPr marL="7144" marR="7144" marT="7144"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12</a:t>
                      </a:r>
                    </a:p>
                  </a:txBody>
                  <a:tcPr marL="7144" marR="7144" marT="7144"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&lt;LOD</a:t>
                      </a:r>
                    </a:p>
                  </a:txBody>
                  <a:tcPr marL="7144" marR="7144" marT="7144"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236</a:t>
                      </a:r>
                    </a:p>
                  </a:txBody>
                  <a:tcPr marL="7144" marR="7144" marT="7144"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025682"/>
                  </a:ext>
                </a:extLst>
              </a:tr>
              <a:tr h="235744">
                <a:tc>
                  <a:txBody>
                    <a:bodyPr/>
                    <a:lstStyle/>
                    <a:p>
                      <a:pPr algn="l" fontAlgn="b"/>
                      <a:r>
                        <a:rPr lang="en-US" sz="1500" b="0" i="0" u="none" strike="noStrike">
                          <a:solidFill>
                            <a:srgbClr val="000000"/>
                          </a:solidFill>
                          <a:effectLst/>
                          <a:latin typeface="Calibri" panose="020F0502020204030204" pitchFamily="34" charset="0"/>
                        </a:rPr>
                        <a:t> </a:t>
                      </a:r>
                      <a:r>
                        <a:rPr lang="en-US" sz="1500" b="0" i="0" u="none" strike="noStrike" err="1">
                          <a:solidFill>
                            <a:srgbClr val="000000"/>
                          </a:solidFill>
                          <a:effectLst/>
                          <a:latin typeface="Calibri" panose="020F0502020204030204" pitchFamily="34" charset="0"/>
                        </a:rPr>
                        <a:t>SnCu</a:t>
                      </a:r>
                      <a:r>
                        <a:rPr lang="en-US" sz="1500" b="0" i="0" u="none" strike="noStrike">
                          <a:solidFill>
                            <a:srgbClr val="000000"/>
                          </a:solidFill>
                          <a:effectLst/>
                          <a:latin typeface="Calibri" panose="020F0502020204030204" pitchFamily="34" charset="0"/>
                        </a:rPr>
                        <a:t> B solder</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Calibri" panose="020F0502020204030204" pitchFamily="34" charset="0"/>
                        </a:rPr>
                        <a:t>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ctr" fontAlgn="ctr"/>
                      <a:r>
                        <a:rPr lang="en-US" sz="1500" b="0" i="0" u="none" strike="noStrike">
                          <a:solidFill>
                            <a:srgbClr val="000000"/>
                          </a:solidFill>
                          <a:effectLst/>
                          <a:latin typeface="Calibri" panose="020F0502020204030204" pitchFamily="34" charset="0"/>
                        </a:rPr>
                        <a:t>0.7032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a:t>
                      </a:r>
                    </a:p>
                  </a:txBody>
                  <a:tcPr marL="7144" marR="7144" marT="714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15</a:t>
                      </a:r>
                    </a:p>
                  </a:txBody>
                  <a:tcPr marL="7144" marR="7144" marT="7144"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8</a:t>
                      </a:r>
                    </a:p>
                  </a:txBody>
                  <a:tcPr marL="7144" marR="7144" marT="7144"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186</a:t>
                      </a:r>
                    </a:p>
                  </a:txBody>
                  <a:tcPr marL="7144" marR="7144" marT="7144"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37092460"/>
                  </a:ext>
                </a:extLst>
              </a:tr>
              <a:tr h="235744">
                <a:tc>
                  <a:txBody>
                    <a:bodyPr/>
                    <a:lstStyle/>
                    <a:p>
                      <a:pPr algn="l" fontAlgn="b"/>
                      <a:r>
                        <a:rPr lang="en-US" sz="1500" b="0" i="0" u="none" strike="noStrike">
                          <a:solidFill>
                            <a:srgbClr val="000000"/>
                          </a:solidFill>
                          <a:effectLst/>
                          <a:latin typeface="Calibri" panose="020F0502020204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b"/>
                      <a:r>
                        <a:rPr lang="en-US" sz="1500" b="0" i="0" u="none" strike="noStrike">
                          <a:solidFill>
                            <a:srgbClr val="000000"/>
                          </a:solidFill>
                          <a:effectLst/>
                          <a:latin typeface="Calibri" panose="020F0502020204030204" pitchFamily="34" charset="0"/>
                        </a:rPr>
                        <a:t>3</a:t>
                      </a:r>
                    </a:p>
                  </a:txBody>
                  <a:tcPr marL="7144" marR="7144" marT="714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no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20</a:t>
                      </a:r>
                    </a:p>
                  </a:txBody>
                  <a:tcPr marL="7144" marR="7144" marT="7144"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12</a:t>
                      </a:r>
                    </a:p>
                  </a:txBody>
                  <a:tcPr marL="7144" marR="7144" marT="7144"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no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248</a:t>
                      </a:r>
                    </a:p>
                  </a:txBody>
                  <a:tcPr marL="7144" marR="7144" marT="7144" marB="0" anchor="ctr">
                    <a:lnL>
                      <a:noFill/>
                    </a:lnL>
                    <a:lnR w="12700" cap="flat" cmpd="sng" algn="ctr">
                      <a:no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84268001"/>
                  </a:ext>
                </a:extLst>
              </a:tr>
              <a:tr h="235744">
                <a:tc>
                  <a:txBody>
                    <a:bodyPr/>
                    <a:lstStyle/>
                    <a:p>
                      <a:pPr algn="l" fontAlgn="b"/>
                      <a:r>
                        <a:rPr lang="en-US" sz="1500" b="0" i="0" u="none" strike="noStrike">
                          <a:solidFill>
                            <a:srgbClr val="000000"/>
                          </a:solidFill>
                          <a:effectLst/>
                          <a:latin typeface="Calibri" panose="020F0502020204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500" b="0" i="0" u="none" strike="noStrike">
                          <a:solidFill>
                            <a:srgbClr val="000000"/>
                          </a:solidFill>
                          <a:effectLst/>
                          <a:latin typeface="Calibri" panose="020F0502020204030204" pitchFamily="34" charset="0"/>
                        </a:rPr>
                        <a:t>15</a:t>
                      </a:r>
                    </a:p>
                  </a:txBody>
                  <a:tcPr marL="7144" marR="7144" marT="7144"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4</a:t>
                      </a:r>
                    </a:p>
                  </a:txBody>
                  <a:tcPr marL="7144" marR="7144" marT="7144"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20</a:t>
                      </a:r>
                    </a:p>
                  </a:txBody>
                  <a:tcPr marL="7144" marR="7144" marT="7144"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62</a:t>
                      </a:r>
                    </a:p>
                  </a:txBody>
                  <a:tcPr marL="7144" marR="7144" marT="7144"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16</a:t>
                      </a:r>
                    </a:p>
                  </a:txBody>
                  <a:tcPr marL="7144" marR="7144" marT="7144"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248</a:t>
                      </a:r>
                    </a:p>
                  </a:txBody>
                  <a:tcPr marL="7144" marR="7144" marT="7144"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636458"/>
                  </a:ext>
                </a:extLst>
              </a:tr>
              <a:tr h="235744">
                <a:tc>
                  <a:txBody>
                    <a:bodyPr/>
                    <a:lstStyle/>
                    <a:p>
                      <a:pPr algn="l" fontAlgn="b"/>
                      <a:r>
                        <a:rPr lang="en-US" sz="1500" b="0" i="0" u="none" strike="noStrike">
                          <a:solidFill>
                            <a:srgbClr val="000000"/>
                          </a:solidFill>
                          <a:effectLst/>
                          <a:latin typeface="Calibri" panose="020F0502020204030204" pitchFamily="34" charset="0"/>
                        </a:rPr>
                        <a:t> </a:t>
                      </a:r>
                      <a:r>
                        <a:rPr lang="en-US" sz="1500" b="0" i="0" u="none" strike="noStrike" err="1">
                          <a:solidFill>
                            <a:srgbClr val="000000"/>
                          </a:solidFill>
                          <a:effectLst/>
                          <a:latin typeface="Calibri" panose="020F0502020204030204" pitchFamily="34" charset="0"/>
                        </a:rPr>
                        <a:t>SnAu</a:t>
                      </a:r>
                      <a:r>
                        <a:rPr lang="en-US" sz="1500" b="0" i="0" u="none" strike="noStrike">
                          <a:solidFill>
                            <a:srgbClr val="000000"/>
                          </a:solidFill>
                          <a:effectLst/>
                          <a:latin typeface="Calibri" panose="020F0502020204030204" pitchFamily="34" charset="0"/>
                        </a:rPr>
                        <a:t> solder</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Calibri" panose="020F0502020204030204" pitchFamily="34" charset="0"/>
                        </a:rPr>
                        <a:t>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0.4771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8</a:t>
                      </a:r>
                    </a:p>
                  </a:txBody>
                  <a:tcPr marL="7144" marR="7144" marT="714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4</a:t>
                      </a:r>
                    </a:p>
                  </a:txBody>
                  <a:tcPr marL="7144" marR="7144" marT="7144"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32</a:t>
                      </a:r>
                    </a:p>
                  </a:txBody>
                  <a:tcPr marL="7144" marR="7144" marT="7144"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500" b="0" i="0" u="none" strike="noStrike">
                          <a:solidFill>
                            <a:srgbClr val="000000"/>
                          </a:solidFill>
                          <a:effectLst/>
                          <a:latin typeface="Calibri" panose="020F0502020204030204" pitchFamily="34" charset="0"/>
                        </a:rPr>
                        <a:t>13</a:t>
                      </a:r>
                    </a:p>
                  </a:txBody>
                  <a:tcPr marL="7144" marR="7144" marT="714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32</a:t>
                      </a:r>
                    </a:p>
                  </a:txBody>
                  <a:tcPr marL="7144" marR="7144" marT="7144"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16</a:t>
                      </a:r>
                    </a:p>
                  </a:txBody>
                  <a:tcPr marL="7144" marR="7144" marT="7144"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397</a:t>
                      </a:r>
                    </a:p>
                  </a:txBody>
                  <a:tcPr marL="7144" marR="7144" marT="7144"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161</a:t>
                      </a:r>
                    </a:p>
                  </a:txBody>
                  <a:tcPr marL="7144" marR="7144" marT="714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69940091"/>
                  </a:ext>
                </a:extLst>
              </a:tr>
              <a:tr h="235744">
                <a:tc>
                  <a:txBody>
                    <a:bodyPr/>
                    <a:lstStyle/>
                    <a:p>
                      <a:pPr algn="l" fontAlgn="b"/>
                      <a:r>
                        <a:rPr lang="en-US" sz="1500" b="0" i="0" u="none" strike="noStrike">
                          <a:solidFill>
                            <a:srgbClr val="000000"/>
                          </a:solidFill>
                          <a:effectLst/>
                          <a:latin typeface="Calibri" panose="020F0502020204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0.2601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8</a:t>
                      </a:r>
                    </a:p>
                  </a:txBody>
                  <a:tcPr marL="7144" marR="7144" marT="714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5</a:t>
                      </a:r>
                    </a:p>
                  </a:txBody>
                  <a:tcPr marL="7144" marR="7144" marT="7144" marB="0" anchor="ctr">
                    <a:lnL>
                      <a:noFill/>
                    </a:lnL>
                    <a:lnR w="12700" cap="flat" cmpd="sng" algn="ctr">
                      <a:no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16</a:t>
                      </a:r>
                    </a:p>
                  </a:txBody>
                  <a:tcPr marL="7144" marR="7144" marT="7144"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32</a:t>
                      </a:r>
                    </a:p>
                  </a:txBody>
                  <a:tcPr marL="7144" marR="7144" marT="7144"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20.5</a:t>
                      </a:r>
                    </a:p>
                  </a:txBody>
                  <a:tcPr marL="7144" marR="7144" marT="7144" marB="0" anchor="ctr">
                    <a:lnL>
                      <a:noFill/>
                    </a:lnL>
                    <a:lnR w="12700" cap="flat" cmpd="sng" algn="ctr">
                      <a:no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198</a:t>
                      </a:r>
                    </a:p>
                  </a:txBody>
                  <a:tcPr marL="7144" marR="7144" marT="7144" marB="0" anchor="ctr">
                    <a:lnL>
                      <a:noFill/>
                    </a:lnL>
                    <a:lnR w="12700" cap="flat" cmpd="sng" algn="ctr">
                      <a:no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63577295"/>
                  </a:ext>
                </a:extLst>
              </a:tr>
              <a:tr h="235744">
                <a:tc>
                  <a:txBody>
                    <a:bodyPr/>
                    <a:lstStyle/>
                    <a:p>
                      <a:pPr algn="l" fontAlgn="b"/>
                      <a:r>
                        <a:rPr lang="en-US" sz="1500" b="0" i="0" u="none" strike="noStrike">
                          <a:solidFill>
                            <a:srgbClr val="000000"/>
                          </a:solidFill>
                          <a:effectLst/>
                          <a:latin typeface="Calibri" panose="020F0502020204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0.6712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a:t>
                      </a:r>
                    </a:p>
                  </a:txBody>
                  <a:tcPr marL="7144" marR="7144" marT="7144"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17</a:t>
                      </a:r>
                    </a:p>
                  </a:txBody>
                  <a:tcPr marL="7144" marR="7144" marT="7144"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8</a:t>
                      </a:r>
                    </a:p>
                  </a:txBody>
                  <a:tcPr marL="7144" marR="7144" marT="7144"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211</a:t>
                      </a:r>
                    </a:p>
                  </a:txBody>
                  <a:tcPr marL="7144" marR="7144" marT="7144"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642448"/>
                  </a:ext>
                </a:extLst>
              </a:tr>
              <a:tr h="235744">
                <a:tc>
                  <a:txBody>
                    <a:bodyPr/>
                    <a:lstStyle/>
                    <a:p>
                      <a:pPr algn="l" fontAlgn="b"/>
                      <a:r>
                        <a:rPr lang="en-US" sz="1500" b="0" i="0" u="none" strike="noStrike">
                          <a:solidFill>
                            <a:srgbClr val="000000"/>
                          </a:solidFill>
                          <a:effectLst/>
                          <a:latin typeface="Calibri" panose="020F0502020204030204" pitchFamily="34" charset="0"/>
                        </a:rPr>
                        <a:t> AuSn solder balls</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Calibri" panose="020F0502020204030204" pitchFamily="34" charset="0"/>
                        </a:rPr>
                        <a:t>1</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0.0253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68</a:t>
                      </a:r>
                    </a:p>
                  </a:txBody>
                  <a:tcPr marL="7144" marR="7144" marT="714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14</a:t>
                      </a:r>
                    </a:p>
                  </a:txBody>
                  <a:tcPr marL="7144" marR="7144" marT="7144"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16</a:t>
                      </a:r>
                    </a:p>
                  </a:txBody>
                  <a:tcPr marL="7144" marR="7144" marT="7144"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500" b="0" i="0" u="none" strike="noStrike">
                          <a:solidFill>
                            <a:srgbClr val="000000"/>
                          </a:solidFill>
                          <a:effectLst/>
                          <a:latin typeface="Calibri" panose="020F0502020204030204" pitchFamily="34" charset="0"/>
                        </a:rPr>
                        <a:t>7</a:t>
                      </a:r>
                    </a:p>
                  </a:txBody>
                  <a:tcPr marL="7144" marR="7144" marT="714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279</a:t>
                      </a:r>
                    </a:p>
                  </a:txBody>
                  <a:tcPr marL="7144" marR="7144" marT="7144"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57</a:t>
                      </a:r>
                    </a:p>
                  </a:txBody>
                  <a:tcPr marL="7144" marR="7144" marT="7144"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198</a:t>
                      </a:r>
                    </a:p>
                  </a:txBody>
                  <a:tcPr marL="7144" marR="7144" marT="7144"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panose="020F0502020204030204" pitchFamily="34" charset="0"/>
                        </a:rPr>
                        <a:t>87</a:t>
                      </a:r>
                    </a:p>
                  </a:txBody>
                  <a:tcPr marL="7144" marR="7144" marT="714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08393491"/>
                  </a:ext>
                </a:extLst>
              </a:tr>
              <a:tr h="235744">
                <a:tc>
                  <a:txBody>
                    <a:bodyPr/>
                    <a:lstStyle/>
                    <a:p>
                      <a:pPr algn="l" fontAlgn="b"/>
                      <a:r>
                        <a:rPr lang="en-US" sz="1500" b="0" i="0" u="none" strike="noStrike">
                          <a:solidFill>
                            <a:srgbClr val="000000"/>
                          </a:solidFill>
                          <a:effectLst/>
                          <a:latin typeface="Calibri" panose="020F0502020204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500" b="0" i="0" u="none" strike="noStrike">
                          <a:solidFill>
                            <a:srgbClr val="000000"/>
                          </a:solidFill>
                          <a:effectLst/>
                          <a:latin typeface="Calibri" panose="020F0502020204030204" pitchFamily="34" charset="0"/>
                        </a:rPr>
                        <a:t>2</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0.0327</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17</a:t>
                      </a:r>
                    </a:p>
                  </a:txBody>
                  <a:tcPr marL="7144" marR="7144" marT="7144"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3</a:t>
                      </a:r>
                    </a:p>
                  </a:txBody>
                  <a:tcPr marL="7144" marR="7144" marT="7144" marB="0" anchor="ctr">
                    <a:lnL>
                      <a:noFill/>
                    </a:lnL>
                    <a:lnR w="12700" cap="flat" cmpd="sng" algn="ctr">
                      <a:no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90</a:t>
                      </a:r>
                    </a:p>
                  </a:txBody>
                  <a:tcPr marL="7144" marR="7144" marT="7144"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1500" b="0" i="0" u="none" strike="noStrike">
                          <a:solidFill>
                            <a:srgbClr val="000000"/>
                          </a:solidFill>
                          <a:effectLst/>
                          <a:latin typeface="Calibri" panose="020F0502020204030204" pitchFamily="34" charset="0"/>
                        </a:rPr>
                        <a:t>20</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70</a:t>
                      </a:r>
                    </a:p>
                  </a:txBody>
                  <a:tcPr marL="7144" marR="7144" marT="7144"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12</a:t>
                      </a:r>
                    </a:p>
                  </a:txBody>
                  <a:tcPr marL="7144" marR="7144" marT="7144" marB="0" anchor="ctr">
                    <a:lnL>
                      <a:noFill/>
                    </a:lnL>
                    <a:lnR w="12700" cap="flat" cmpd="sng" algn="ctr">
                      <a:no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1116</a:t>
                      </a:r>
                    </a:p>
                  </a:txBody>
                  <a:tcPr marL="7144" marR="7144" marT="7144" marB="0" anchor="ctr">
                    <a:lnL>
                      <a:noFill/>
                    </a:lnL>
                    <a:lnR w="12700" cap="flat" cmpd="sng" algn="ctr">
                      <a:no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panose="020F0502020204030204" pitchFamily="34" charset="0"/>
                        </a:rPr>
                        <a:t>248</a:t>
                      </a:r>
                    </a:p>
                  </a:txBody>
                  <a:tcPr marL="7144" marR="7144" marT="7144"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11489762"/>
                  </a:ext>
                </a:extLst>
              </a:tr>
              <a:tr h="235744">
                <a:tc>
                  <a:txBody>
                    <a:bodyPr/>
                    <a:lstStyle/>
                    <a:p>
                      <a:pPr algn="l" fontAlgn="b"/>
                      <a:r>
                        <a:rPr lang="en-US" sz="1500" b="0" i="0" u="none" strike="noStrike">
                          <a:solidFill>
                            <a:srgbClr val="000000"/>
                          </a:solidFill>
                          <a:effectLst/>
                          <a:latin typeface="Calibri" panose="020F0502020204030204" pitchFamily="34" charset="0"/>
                        </a:rPr>
                        <a:t>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3</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0.0345</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2</a:t>
                      </a:r>
                    </a:p>
                  </a:txBody>
                  <a:tcPr marL="7144" marR="7144" marT="7144"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15</a:t>
                      </a:r>
                    </a:p>
                  </a:txBody>
                  <a:tcPr marL="7144" marR="7144" marT="7144"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8.2</a:t>
                      </a:r>
                    </a:p>
                  </a:txBody>
                  <a:tcPr marL="7144" marR="7144" marT="7144"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186</a:t>
                      </a:r>
                    </a:p>
                  </a:txBody>
                  <a:tcPr marL="7144" marR="7144" marT="7144"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&lt; LOD</a:t>
                      </a:r>
                    </a:p>
                  </a:txBody>
                  <a:tcPr marL="7144" marR="7144" marT="714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6628724"/>
                  </a:ext>
                </a:extLst>
              </a:tr>
            </a:tbl>
          </a:graphicData>
        </a:graphic>
      </p:graphicFrame>
      <p:sp>
        <p:nvSpPr>
          <p:cNvPr id="7" name="TextBox 6">
            <a:extLst>
              <a:ext uri="{FF2B5EF4-FFF2-40B4-BE49-F238E27FC236}">
                <a16:creationId xmlns:a16="http://schemas.microsoft.com/office/drawing/2014/main" id="{1233F2EF-A9C4-4F70-A2C4-9D5977E60DBB}"/>
              </a:ext>
            </a:extLst>
          </p:cNvPr>
          <p:cNvSpPr txBox="1"/>
          <p:nvPr/>
        </p:nvSpPr>
        <p:spPr>
          <a:xfrm>
            <a:off x="3679587" y="1565486"/>
            <a:ext cx="4463081" cy="1107996"/>
          </a:xfrm>
          <a:prstGeom prst="rect">
            <a:avLst/>
          </a:prstGeom>
          <a:noFill/>
        </p:spPr>
        <p:txBody>
          <a:bodyPr wrap="none" rtlCol="0">
            <a:spAutoFit/>
          </a:bodyPr>
          <a:lstStyle/>
          <a:p>
            <a:pPr algn="ctr"/>
            <a:r>
              <a:rPr lang="en-US" sz="1800">
                <a:solidFill>
                  <a:srgbClr val="000000"/>
                </a:solidFill>
              </a:rPr>
              <a:t>Using O</a:t>
            </a:r>
            <a:r>
              <a:rPr lang="en-US" sz="1800" baseline="-25000">
                <a:solidFill>
                  <a:srgbClr val="000000"/>
                </a:solidFill>
              </a:rPr>
              <a:t>2</a:t>
            </a:r>
            <a:r>
              <a:rPr lang="en-US" sz="1800">
                <a:solidFill>
                  <a:srgbClr val="000000"/>
                </a:solidFill>
              </a:rPr>
              <a:t> reaction gas, analyte mass shift:</a:t>
            </a:r>
          </a:p>
          <a:p>
            <a:pPr algn="ctr"/>
            <a:endParaRPr lang="en-US" sz="1800" baseline="30000">
              <a:solidFill>
                <a:srgbClr val="000000"/>
              </a:solidFill>
            </a:endParaRPr>
          </a:p>
          <a:p>
            <a:pPr algn="ctr"/>
            <a:r>
              <a:rPr lang="en-US" sz="1800" baseline="30000">
                <a:solidFill>
                  <a:srgbClr val="000000"/>
                </a:solidFill>
              </a:rPr>
              <a:t>232</a:t>
            </a:r>
            <a:r>
              <a:rPr lang="en-US" sz="1800">
                <a:solidFill>
                  <a:srgbClr val="000000"/>
                </a:solidFill>
              </a:rPr>
              <a:t>Th</a:t>
            </a:r>
            <a:r>
              <a:rPr lang="en-US" sz="1800" baseline="30000">
                <a:solidFill>
                  <a:srgbClr val="000000"/>
                </a:solidFill>
              </a:rPr>
              <a:t>+</a:t>
            </a:r>
            <a:r>
              <a:rPr lang="en-US" sz="1800">
                <a:solidFill>
                  <a:srgbClr val="000000"/>
                </a:solidFill>
              </a:rPr>
              <a:t> + O</a:t>
            </a:r>
            <a:r>
              <a:rPr lang="en-US" sz="1800" baseline="-25000">
                <a:solidFill>
                  <a:srgbClr val="000000"/>
                </a:solidFill>
              </a:rPr>
              <a:t>2</a:t>
            </a:r>
            <a:r>
              <a:rPr lang="en-US" sz="1800">
                <a:solidFill>
                  <a:srgbClr val="000000"/>
                </a:solidFill>
              </a:rPr>
              <a:t> </a:t>
            </a:r>
            <a:r>
              <a:rPr lang="en-US" sz="1800">
                <a:solidFill>
                  <a:srgbClr val="000000"/>
                </a:solidFill>
                <a:sym typeface="Wingdings" panose="05000000000000000000" pitchFamily="2" charset="2"/>
              </a:rPr>
              <a:t> </a:t>
            </a:r>
            <a:r>
              <a:rPr lang="en-US" sz="1800" err="1">
                <a:solidFill>
                  <a:srgbClr val="000000"/>
                </a:solidFill>
                <a:sym typeface="Wingdings" panose="05000000000000000000" pitchFamily="2" charset="2"/>
              </a:rPr>
              <a:t>ThO</a:t>
            </a:r>
            <a:r>
              <a:rPr lang="en-US" sz="1800" baseline="30000">
                <a:solidFill>
                  <a:srgbClr val="000000"/>
                </a:solidFill>
                <a:sym typeface="Wingdings" panose="05000000000000000000" pitchFamily="2" charset="2"/>
              </a:rPr>
              <a:t>+</a:t>
            </a:r>
            <a:r>
              <a:rPr lang="en-US" sz="1800">
                <a:solidFill>
                  <a:srgbClr val="000000"/>
                </a:solidFill>
                <a:sym typeface="Wingdings" panose="05000000000000000000" pitchFamily="2" charset="2"/>
              </a:rPr>
              <a:t> + O</a:t>
            </a:r>
          </a:p>
          <a:p>
            <a:pPr algn="ctr"/>
            <a:r>
              <a:rPr lang="en-US" sz="1800" baseline="30000">
                <a:solidFill>
                  <a:srgbClr val="000000"/>
                </a:solidFill>
                <a:sym typeface="Wingdings" panose="05000000000000000000" pitchFamily="2" charset="2"/>
              </a:rPr>
              <a:t>238</a:t>
            </a:r>
            <a:r>
              <a:rPr lang="en-US" sz="1800">
                <a:solidFill>
                  <a:srgbClr val="000000"/>
                </a:solidFill>
                <a:sym typeface="Wingdings" panose="05000000000000000000" pitchFamily="2" charset="2"/>
              </a:rPr>
              <a:t>U</a:t>
            </a:r>
            <a:r>
              <a:rPr lang="en-US" sz="1800" baseline="30000">
                <a:solidFill>
                  <a:srgbClr val="000000"/>
                </a:solidFill>
                <a:sym typeface="Wingdings" panose="05000000000000000000" pitchFamily="2" charset="2"/>
              </a:rPr>
              <a:t>+</a:t>
            </a:r>
            <a:r>
              <a:rPr lang="en-US" sz="1800">
                <a:solidFill>
                  <a:srgbClr val="000000"/>
                </a:solidFill>
                <a:sym typeface="Wingdings" panose="05000000000000000000" pitchFamily="2" charset="2"/>
              </a:rPr>
              <a:t> + O</a:t>
            </a:r>
            <a:r>
              <a:rPr lang="en-US" sz="1800" baseline="-25000">
                <a:solidFill>
                  <a:srgbClr val="000000"/>
                </a:solidFill>
                <a:sym typeface="Wingdings" panose="05000000000000000000" pitchFamily="2" charset="2"/>
              </a:rPr>
              <a:t>2</a:t>
            </a:r>
            <a:r>
              <a:rPr lang="en-US" sz="1800">
                <a:solidFill>
                  <a:srgbClr val="000000"/>
                </a:solidFill>
                <a:sym typeface="Wingdings" panose="05000000000000000000" pitchFamily="2" charset="2"/>
              </a:rPr>
              <a:t>  UO</a:t>
            </a:r>
            <a:r>
              <a:rPr lang="en-US" sz="1800" baseline="-25000">
                <a:solidFill>
                  <a:srgbClr val="000000"/>
                </a:solidFill>
                <a:sym typeface="Wingdings" panose="05000000000000000000" pitchFamily="2" charset="2"/>
              </a:rPr>
              <a:t>2</a:t>
            </a:r>
            <a:r>
              <a:rPr lang="en-US" sz="1800" baseline="30000">
                <a:solidFill>
                  <a:srgbClr val="000000"/>
                </a:solidFill>
                <a:sym typeface="Wingdings" panose="05000000000000000000" pitchFamily="2" charset="2"/>
              </a:rPr>
              <a:t>+</a:t>
            </a:r>
            <a:endParaRPr lang="en-US" sz="1800" baseline="30000">
              <a:solidFill>
                <a:srgbClr val="000000"/>
              </a:solidFill>
            </a:endParaRPr>
          </a:p>
        </p:txBody>
      </p:sp>
    </p:spTree>
    <p:extLst>
      <p:ext uri="{BB962C8B-B14F-4D97-AF65-F5344CB8AC3E}">
        <p14:creationId xmlns:p14="http://schemas.microsoft.com/office/powerpoint/2010/main" val="39353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806AB7-27AA-4B1F-A96B-1AC49EC9C79F}"/>
              </a:ext>
            </a:extLst>
          </p:cNvPr>
          <p:cNvSpPr>
            <a:spLocks noGrp="1"/>
          </p:cNvSpPr>
          <p:nvPr>
            <p:ph type="sldNum" sz="quarter" idx="12"/>
          </p:nvPr>
        </p:nvSpPr>
        <p:spPr/>
        <p:txBody>
          <a:bodyPr/>
          <a:lstStyle/>
          <a:p>
            <a:fld id="{FE7A4BB3-E848-5A44-82DF-322201952CD8}" type="slidenum">
              <a:rPr lang="en-US" smtClean="0"/>
              <a:pPr/>
              <a:t>2</a:t>
            </a:fld>
            <a:endParaRPr lang="en-US"/>
          </a:p>
        </p:txBody>
      </p:sp>
      <p:sp>
        <p:nvSpPr>
          <p:cNvPr id="7" name="Title 6">
            <a:extLst>
              <a:ext uri="{FF2B5EF4-FFF2-40B4-BE49-F238E27FC236}">
                <a16:creationId xmlns:a16="http://schemas.microsoft.com/office/drawing/2014/main" id="{98EA8756-D109-40D5-A00B-52610E5B63E3}"/>
              </a:ext>
            </a:extLst>
          </p:cNvPr>
          <p:cNvSpPr>
            <a:spLocks noGrp="1"/>
          </p:cNvSpPr>
          <p:nvPr>
            <p:ph type="title"/>
          </p:nvPr>
        </p:nvSpPr>
        <p:spPr>
          <a:xfrm>
            <a:off x="2400300" y="-250780"/>
            <a:ext cx="8229600" cy="1310979"/>
          </a:xfrm>
        </p:spPr>
        <p:txBody>
          <a:bodyPr/>
          <a:lstStyle/>
          <a:p>
            <a:r>
              <a:rPr lang="en-US"/>
              <a:t>Motivation</a:t>
            </a:r>
          </a:p>
        </p:txBody>
      </p:sp>
      <p:sp>
        <p:nvSpPr>
          <p:cNvPr id="8" name="Content Placeholder 7">
            <a:extLst>
              <a:ext uri="{FF2B5EF4-FFF2-40B4-BE49-F238E27FC236}">
                <a16:creationId xmlns:a16="http://schemas.microsoft.com/office/drawing/2014/main" id="{CD040A31-8B50-4115-84BA-947AB64CD139}"/>
              </a:ext>
            </a:extLst>
          </p:cNvPr>
          <p:cNvSpPr>
            <a:spLocks noGrp="1"/>
          </p:cNvSpPr>
          <p:nvPr>
            <p:ph sz="quarter" idx="20"/>
          </p:nvPr>
        </p:nvSpPr>
        <p:spPr>
          <a:xfrm>
            <a:off x="1028700" y="1533635"/>
            <a:ext cx="9601200" cy="4114801"/>
          </a:xfrm>
        </p:spPr>
        <p:txBody>
          <a:bodyPr/>
          <a:lstStyle/>
          <a:p>
            <a:r>
              <a:rPr lang="en-US"/>
              <a:t>Samples containing high concentrations of Mo, Sn, W, Pt, Au and Pb (among others) can create significant interferences for U and Th </a:t>
            </a:r>
          </a:p>
          <a:p>
            <a:pPr lvl="1"/>
            <a:r>
              <a:rPr lang="en-US"/>
              <a:t>Solders</a:t>
            </a:r>
          </a:p>
          <a:p>
            <a:pPr lvl="1"/>
            <a:r>
              <a:rPr lang="en-US" dirty="0"/>
              <a:t>Device Metallization Layers</a:t>
            </a:r>
          </a:p>
          <a:p>
            <a:pPr lvl="1"/>
            <a:r>
              <a:rPr lang="en-US"/>
              <a:t>Capacitors</a:t>
            </a:r>
          </a:p>
          <a:p>
            <a:pPr lvl="1"/>
            <a:r>
              <a:rPr lang="en-US"/>
              <a:t>And many more… </a:t>
            </a:r>
          </a:p>
          <a:p>
            <a:r>
              <a:rPr lang="en-US"/>
              <a:t>Measuring </a:t>
            </a:r>
            <a:r>
              <a:rPr lang="en-US" baseline="30000" dirty="0"/>
              <a:t>238</a:t>
            </a:r>
            <a:r>
              <a:rPr lang="en-US" dirty="0"/>
              <a:t>U and </a:t>
            </a:r>
            <a:r>
              <a:rPr lang="en-US" baseline="30000" dirty="0"/>
              <a:t>232</a:t>
            </a:r>
            <a:r>
              <a:rPr lang="en-US" dirty="0"/>
              <a:t>Th</a:t>
            </a:r>
            <a:r>
              <a:rPr lang="en-US"/>
              <a:t> in these complicated matrices is valuable in many fields, including physics and nuclear forensics</a:t>
            </a:r>
          </a:p>
          <a:p>
            <a:r>
              <a:rPr lang="en-US"/>
              <a:t>Extensive sample pre-processing typically required for ICP-MS analyses</a:t>
            </a:r>
          </a:p>
          <a:p>
            <a:pPr lvl="1"/>
            <a:r>
              <a:rPr lang="en-US"/>
              <a:t>Due to spectral overlap on analytes of interest</a:t>
            </a:r>
          </a:p>
          <a:p>
            <a:pPr lvl="1"/>
            <a:r>
              <a:rPr lang="en-US"/>
              <a:t>Contamination risk for ultra high purity samples</a:t>
            </a:r>
          </a:p>
          <a:p>
            <a:pPr lvl="1"/>
            <a:r>
              <a:rPr lang="en-US"/>
              <a:t>Prevent carry over/damage to interface</a:t>
            </a:r>
          </a:p>
          <a:p>
            <a:pPr lvl="1"/>
            <a:r>
              <a:rPr lang="en-US"/>
              <a:t>Chemical separations not always possible</a:t>
            </a:r>
          </a:p>
        </p:txBody>
      </p:sp>
      <p:grpSp>
        <p:nvGrpSpPr>
          <p:cNvPr id="9" name="Group 8">
            <a:extLst>
              <a:ext uri="{FF2B5EF4-FFF2-40B4-BE49-F238E27FC236}">
                <a16:creationId xmlns:a16="http://schemas.microsoft.com/office/drawing/2014/main" id="{9F54F647-4346-4D2D-B672-FE7B3346D1AD}"/>
              </a:ext>
            </a:extLst>
          </p:cNvPr>
          <p:cNvGrpSpPr/>
          <p:nvPr/>
        </p:nvGrpSpPr>
        <p:grpSpPr>
          <a:xfrm>
            <a:off x="3838752" y="5777802"/>
            <a:ext cx="3993384" cy="2451798"/>
            <a:chOff x="1200150" y="2679885"/>
            <a:chExt cx="8562812" cy="4409000"/>
          </a:xfrm>
        </p:grpSpPr>
        <p:grpSp>
          <p:nvGrpSpPr>
            <p:cNvPr id="10" name="Group 9">
              <a:extLst>
                <a:ext uri="{FF2B5EF4-FFF2-40B4-BE49-F238E27FC236}">
                  <a16:creationId xmlns:a16="http://schemas.microsoft.com/office/drawing/2014/main" id="{9CE415D9-3A57-4D24-ABF3-BB29B76A7B6C}"/>
                </a:ext>
              </a:extLst>
            </p:cNvPr>
            <p:cNvGrpSpPr/>
            <p:nvPr/>
          </p:nvGrpSpPr>
          <p:grpSpPr>
            <a:xfrm>
              <a:off x="1200150" y="2679885"/>
              <a:ext cx="8562812" cy="4409000"/>
              <a:chOff x="974222" y="2508311"/>
              <a:chExt cx="5124184" cy="2337390"/>
            </a:xfrm>
          </p:grpSpPr>
          <p:grpSp>
            <p:nvGrpSpPr>
              <p:cNvPr id="12" name="Group 11">
                <a:extLst>
                  <a:ext uri="{FF2B5EF4-FFF2-40B4-BE49-F238E27FC236}">
                    <a16:creationId xmlns:a16="http://schemas.microsoft.com/office/drawing/2014/main" id="{C942969F-1D45-433C-AF81-BA9A2EE5702F}"/>
                  </a:ext>
                </a:extLst>
              </p:cNvPr>
              <p:cNvGrpSpPr/>
              <p:nvPr/>
            </p:nvGrpSpPr>
            <p:grpSpPr>
              <a:xfrm>
                <a:off x="974222" y="2508311"/>
                <a:ext cx="4534904" cy="2036499"/>
                <a:chOff x="2510106" y="3946574"/>
                <a:chExt cx="4534904" cy="2036499"/>
              </a:xfrm>
            </p:grpSpPr>
            <p:pic>
              <p:nvPicPr>
                <p:cNvPr id="14" name="Picture 13">
                  <a:extLst>
                    <a:ext uri="{FF2B5EF4-FFF2-40B4-BE49-F238E27FC236}">
                      <a16:creationId xmlns:a16="http://schemas.microsoft.com/office/drawing/2014/main" id="{2A71438C-EEEF-424A-914D-49C3EB7C3D53}"/>
                    </a:ext>
                  </a:extLst>
                </p:cNvPr>
                <p:cNvPicPr>
                  <a:picLocks noChangeAspect="1"/>
                </p:cNvPicPr>
                <p:nvPr/>
              </p:nvPicPr>
              <p:blipFill>
                <a:blip r:embed="rId3"/>
                <a:stretch>
                  <a:fillRect/>
                </a:stretch>
              </p:blipFill>
              <p:spPr>
                <a:xfrm>
                  <a:off x="4564944" y="4904270"/>
                  <a:ext cx="2480066" cy="1078803"/>
                </a:xfrm>
                <a:prstGeom prst="rect">
                  <a:avLst/>
                </a:prstGeom>
              </p:spPr>
            </p:pic>
            <p:pic>
              <p:nvPicPr>
                <p:cNvPr id="15" name="Picture 14">
                  <a:extLst>
                    <a:ext uri="{FF2B5EF4-FFF2-40B4-BE49-F238E27FC236}">
                      <a16:creationId xmlns:a16="http://schemas.microsoft.com/office/drawing/2014/main" id="{BE029297-6385-4918-868A-8083FDAA6FA4}"/>
                    </a:ext>
                  </a:extLst>
                </p:cNvPr>
                <p:cNvPicPr>
                  <a:picLocks noChangeAspect="1"/>
                </p:cNvPicPr>
                <p:nvPr/>
              </p:nvPicPr>
              <p:blipFill>
                <a:blip r:embed="rId4"/>
                <a:stretch>
                  <a:fillRect/>
                </a:stretch>
              </p:blipFill>
              <p:spPr>
                <a:xfrm>
                  <a:off x="2510106" y="3946574"/>
                  <a:ext cx="1860473" cy="1896025"/>
                </a:xfrm>
                <a:prstGeom prst="rect">
                  <a:avLst/>
                </a:prstGeom>
              </p:spPr>
            </p:pic>
          </p:grpSp>
          <p:sp>
            <p:nvSpPr>
              <p:cNvPr id="13" name="TextBox 12">
                <a:extLst>
                  <a:ext uri="{FF2B5EF4-FFF2-40B4-BE49-F238E27FC236}">
                    <a16:creationId xmlns:a16="http://schemas.microsoft.com/office/drawing/2014/main" id="{9DDE5746-5FA7-4822-82B1-CC4282EE7328}"/>
                  </a:ext>
                </a:extLst>
              </p:cNvPr>
              <p:cNvSpPr txBox="1"/>
              <p:nvPr/>
            </p:nvSpPr>
            <p:spPr>
              <a:xfrm>
                <a:off x="3458076" y="4593057"/>
                <a:ext cx="2640330" cy="252644"/>
              </a:xfrm>
              <a:prstGeom prst="rect">
                <a:avLst/>
              </a:prstGeom>
              <a:noFill/>
            </p:spPr>
            <p:txBody>
              <a:bodyPr wrap="square" rtlCol="0">
                <a:spAutoFit/>
              </a:bodyPr>
              <a:lstStyle/>
              <a:p>
                <a:pPr defTabSz="685800">
                  <a:defRPr/>
                </a:pPr>
                <a:r>
                  <a:rPr lang="en-US" sz="1125">
                    <a:solidFill>
                      <a:prstClr val="black"/>
                    </a:solidFill>
                    <a:latin typeface="Calibri" panose="020F0502020204030204"/>
                  </a:rPr>
                  <a:t>Ichikawa et al 1961</a:t>
                </a:r>
              </a:p>
            </p:txBody>
          </p:sp>
        </p:grpSp>
        <p:pic>
          <p:nvPicPr>
            <p:cNvPr id="11" name="Picture 10">
              <a:extLst>
                <a:ext uri="{FF2B5EF4-FFF2-40B4-BE49-F238E27FC236}">
                  <a16:creationId xmlns:a16="http://schemas.microsoft.com/office/drawing/2014/main" id="{AFA53B0B-D79E-4F7E-9F65-D405E614CE19}"/>
                </a:ext>
              </a:extLst>
            </p:cNvPr>
            <p:cNvPicPr>
              <a:picLocks noChangeAspect="1"/>
            </p:cNvPicPr>
            <p:nvPr/>
          </p:nvPicPr>
          <p:blipFill rotWithShape="1">
            <a:blip r:embed="rId5"/>
            <a:srcRect t="4192"/>
            <a:stretch/>
          </p:blipFill>
          <p:spPr>
            <a:xfrm>
              <a:off x="4633905" y="2679887"/>
              <a:ext cx="4144336" cy="1857223"/>
            </a:xfrm>
            <a:prstGeom prst="rect">
              <a:avLst/>
            </a:prstGeom>
          </p:spPr>
        </p:pic>
      </p:grpSp>
      <p:grpSp>
        <p:nvGrpSpPr>
          <p:cNvPr id="16" name="Group 15">
            <a:extLst>
              <a:ext uri="{FF2B5EF4-FFF2-40B4-BE49-F238E27FC236}">
                <a16:creationId xmlns:a16="http://schemas.microsoft.com/office/drawing/2014/main" id="{7ACAAB09-370D-497D-98DB-30BE90BAE1A5}"/>
              </a:ext>
            </a:extLst>
          </p:cNvPr>
          <p:cNvGrpSpPr/>
          <p:nvPr/>
        </p:nvGrpSpPr>
        <p:grpSpPr>
          <a:xfrm>
            <a:off x="7688527" y="5777803"/>
            <a:ext cx="2807196" cy="2355217"/>
            <a:chOff x="9934565" y="2928506"/>
            <a:chExt cx="1562602" cy="1549932"/>
          </a:xfrm>
        </p:grpSpPr>
        <p:pic>
          <p:nvPicPr>
            <p:cNvPr id="17" name="Picture 16">
              <a:extLst>
                <a:ext uri="{FF2B5EF4-FFF2-40B4-BE49-F238E27FC236}">
                  <a16:creationId xmlns:a16="http://schemas.microsoft.com/office/drawing/2014/main" id="{189871A4-56C5-4CEC-88D9-6EFE0C84181B}"/>
                </a:ext>
                <a:ext uri="{C183D7F6-B498-43B3-948B-1728B52AA6E4}">
                  <adec:decorative xmlns:adec="http://schemas.microsoft.com/office/drawing/2017/decorative" val="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flipH="1">
              <a:off x="10143240" y="2989606"/>
              <a:ext cx="1145252" cy="1427733"/>
            </a:xfrm>
            <a:prstGeom prst="rect">
              <a:avLst/>
            </a:prstGeom>
            <a:noFill/>
            <a:extLst>
              <a:ext uri="{909E8E84-426E-40DD-AFC4-6F175D3DCCD1}">
                <a14:hiddenFill xmlns:a14="http://schemas.microsoft.com/office/drawing/2010/main">
                  <a:solidFill>
                    <a:srgbClr val="FFFFFF"/>
                  </a:solidFill>
                </a14:hiddenFill>
              </a:ext>
            </a:extLst>
          </p:spPr>
        </p:pic>
        <p:sp>
          <p:nvSpPr>
            <p:cNvPr id="18" name="&quot;Not Allowed&quot; Symbol 17">
              <a:extLst>
                <a:ext uri="{FF2B5EF4-FFF2-40B4-BE49-F238E27FC236}">
                  <a16:creationId xmlns:a16="http://schemas.microsoft.com/office/drawing/2014/main" id="{ED26E79C-5DBD-435E-B08F-889EA646F6DB}"/>
                </a:ext>
              </a:extLst>
            </p:cNvPr>
            <p:cNvSpPr/>
            <p:nvPr/>
          </p:nvSpPr>
          <p:spPr>
            <a:xfrm>
              <a:off x="9934565" y="2928506"/>
              <a:ext cx="1562602" cy="1549932"/>
            </a:xfrm>
            <a:prstGeom prst="noSmoking">
              <a:avLst>
                <a:gd name="adj" fmla="val 44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125">
                <a:solidFill>
                  <a:prstClr val="black"/>
                </a:solidFill>
                <a:latin typeface="Calibri" panose="020F0502020204030204"/>
              </a:endParaRP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1424280-A557-4F38-97BD-027321FDC1CC}"/>
                  </a:ext>
                </a:extLst>
              </p:cNvPr>
              <p:cNvSpPr txBox="1"/>
              <p:nvPr/>
            </p:nvSpPr>
            <p:spPr>
              <a:xfrm>
                <a:off x="573048" y="6328416"/>
                <a:ext cx="3489801" cy="7212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𝑑</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𝑐𝑜𝑛𝑐</m:t>
                          </m:r>
                          <m:r>
                            <a:rPr lang="en-US" b="0" i="1" smtClean="0">
                              <a:latin typeface="Cambria Math" panose="02040503050406030204" pitchFamily="18" charset="0"/>
                            </a:rPr>
                            <m:t>. </m:t>
                          </m:r>
                          <m:r>
                            <a:rPr lang="en-US" b="0" i="1" smtClean="0">
                              <a:latin typeface="Cambria Math" panose="02040503050406030204" pitchFamily="18" charset="0"/>
                            </a:rPr>
                            <m:t>𝑏𝑜𝑢𝑛𝑑</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𝑟𝑒𝑠𝑖𝑛</m:t>
                          </m:r>
                        </m:num>
                        <m:den>
                          <m:r>
                            <a:rPr lang="en-US" b="0" i="1" smtClean="0">
                              <a:latin typeface="Cambria Math" panose="02040503050406030204" pitchFamily="18" charset="0"/>
                            </a:rPr>
                            <m:t>𝑐𝑜𝑛𝑐</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𝑠𝑜𝑙𝑢𝑡𝑖𝑜𝑛</m:t>
                          </m:r>
                        </m:den>
                      </m:f>
                    </m:oMath>
                  </m:oMathPara>
                </a14:m>
                <a:endParaRPr lang="en-US"/>
              </a:p>
            </p:txBody>
          </p:sp>
        </mc:Choice>
        <mc:Fallback xmlns="">
          <p:sp>
            <p:nvSpPr>
              <p:cNvPr id="19" name="TextBox 18">
                <a:extLst>
                  <a:ext uri="{FF2B5EF4-FFF2-40B4-BE49-F238E27FC236}">
                    <a16:creationId xmlns:a16="http://schemas.microsoft.com/office/drawing/2014/main" id="{31424280-A557-4F38-97BD-027321FDC1CC}"/>
                  </a:ext>
                </a:extLst>
              </p:cNvPr>
              <p:cNvSpPr txBox="1">
                <a:spLocks noRot="1" noChangeAspect="1" noMove="1" noResize="1" noEditPoints="1" noAdjustHandles="1" noChangeArrowheads="1" noChangeShapeType="1" noTextEdit="1"/>
              </p:cNvSpPr>
              <p:nvPr/>
            </p:nvSpPr>
            <p:spPr>
              <a:xfrm>
                <a:off x="573048" y="6328416"/>
                <a:ext cx="3489801" cy="72128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5363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935262E-E71B-4270-8FCE-3AA8C6CBE36C}"/>
              </a:ext>
            </a:extLst>
          </p:cNvPr>
          <p:cNvGrpSpPr/>
          <p:nvPr/>
        </p:nvGrpSpPr>
        <p:grpSpPr>
          <a:xfrm>
            <a:off x="6953290" y="1077415"/>
            <a:ext cx="3985615" cy="4036898"/>
            <a:chOff x="4356009" y="635113"/>
            <a:chExt cx="4428461" cy="4485442"/>
          </a:xfrm>
        </p:grpSpPr>
        <p:pic>
          <p:nvPicPr>
            <p:cNvPr id="8" name="Picture 3" descr="C:\Users\d3e029\Pictures\Lead Cleaning MJD\after 2 nitric clean.jpg">
              <a:extLst>
                <a:ext uri="{FF2B5EF4-FFF2-40B4-BE49-F238E27FC236}">
                  <a16:creationId xmlns:a16="http://schemas.microsoft.com/office/drawing/2014/main" id="{5D009C11-F809-4D0B-980F-F7C4A32CEA7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0312" b="-1829"/>
            <a:stretch/>
          </p:blipFill>
          <p:spPr bwMode="auto">
            <a:xfrm>
              <a:off x="6387573" y="2059648"/>
              <a:ext cx="2048830" cy="1611408"/>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9" name="Picture 2" descr="Y:\329 Guard Tube Pictures\DSC_0550.JPG">
              <a:extLst>
                <a:ext uri="{FF2B5EF4-FFF2-40B4-BE49-F238E27FC236}">
                  <a16:creationId xmlns:a16="http://schemas.microsoft.com/office/drawing/2014/main" id="{2140D6AE-D3C3-41CF-85BF-0753CF6567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7529" y="635113"/>
              <a:ext cx="2168919" cy="1512006"/>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ACD7D16-BD53-47FD-8C38-4C4F066CF4B7}"/>
                </a:ext>
              </a:extLst>
            </p:cNvPr>
            <p:cNvPicPr>
              <a:picLocks noChangeAspect="1"/>
            </p:cNvPicPr>
            <p:nvPr/>
          </p:nvPicPr>
          <p:blipFill rotWithShape="1">
            <a:blip r:embed="rId5"/>
            <a:srcRect l="26073" t="13996" r="11733" b="30007"/>
            <a:stretch/>
          </p:blipFill>
          <p:spPr>
            <a:xfrm rot="5400000">
              <a:off x="4585470" y="2351508"/>
              <a:ext cx="1817372" cy="2276293"/>
            </a:xfrm>
            <a:prstGeom prst="rect">
              <a:avLst/>
            </a:prstGeom>
            <a:ln>
              <a:solidFill>
                <a:schemeClr val="accent2"/>
              </a:solidFill>
            </a:ln>
          </p:spPr>
        </p:pic>
        <p:pic>
          <p:nvPicPr>
            <p:cNvPr id="11" name="Picture 2" descr="\\pnl\Projects\Assay\Assay Sample Log\Photos\COUPP samples\Bubble Detector Stainless Steel\IMG_0193.JPG">
              <a:extLst>
                <a:ext uri="{FF2B5EF4-FFF2-40B4-BE49-F238E27FC236}">
                  <a16:creationId xmlns:a16="http://schemas.microsoft.com/office/drawing/2014/main" id="{731F56A7-C339-4F73-B1EB-4E9721421D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0739" y="1474702"/>
              <a:ext cx="1901573" cy="1169892"/>
            </a:xfrm>
            <a:prstGeom prst="rect">
              <a:avLst/>
            </a:prstGeom>
            <a:noFill/>
            <a:ln>
              <a:solidFill>
                <a:schemeClr val="accent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FC1B8D8-0AC3-488B-8B4D-63A70509BD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2312" y="3603987"/>
              <a:ext cx="2282158" cy="1516568"/>
            </a:xfrm>
            <a:prstGeom prst="rect">
              <a:avLst/>
            </a:prstGeom>
            <a:ln w="12700" cap="sq">
              <a:solidFill>
                <a:schemeClr val="accent2"/>
              </a:solidFill>
              <a:prstDash val="solid"/>
              <a:miter lim="800000"/>
            </a:ln>
            <a:effectLst/>
          </p:spPr>
        </p:pic>
      </p:grpSp>
      <p:pic>
        <p:nvPicPr>
          <p:cNvPr id="5" name="Picture 4">
            <a:extLst>
              <a:ext uri="{FF2B5EF4-FFF2-40B4-BE49-F238E27FC236}">
                <a16:creationId xmlns:a16="http://schemas.microsoft.com/office/drawing/2014/main" id="{7FFF0D85-063C-4A32-8FF7-FA8025C8BB70}"/>
              </a:ext>
            </a:extLst>
          </p:cNvPr>
          <p:cNvPicPr>
            <a:picLocks noChangeAspect="1"/>
          </p:cNvPicPr>
          <p:nvPr/>
        </p:nvPicPr>
        <p:blipFill>
          <a:blip r:embed="rId8"/>
          <a:stretch>
            <a:fillRect/>
          </a:stretch>
        </p:blipFill>
        <p:spPr>
          <a:xfrm rot="5400000">
            <a:off x="8932406" y="4800921"/>
            <a:ext cx="1674694" cy="2338303"/>
          </a:xfrm>
          <a:prstGeom prst="rect">
            <a:avLst/>
          </a:prstGeom>
        </p:spPr>
      </p:pic>
      <p:pic>
        <p:nvPicPr>
          <p:cNvPr id="17" name="Picture 16">
            <a:extLst>
              <a:ext uri="{FF2B5EF4-FFF2-40B4-BE49-F238E27FC236}">
                <a16:creationId xmlns:a16="http://schemas.microsoft.com/office/drawing/2014/main" id="{00000000-0008-0000-0000-000004000000}"/>
              </a:ext>
            </a:extLst>
          </p:cNvPr>
          <p:cNvPicPr>
            <a:picLocks noChangeAspect="1"/>
          </p:cNvPicPr>
          <p:nvPr/>
        </p:nvPicPr>
        <p:blipFill rotWithShape="1">
          <a:blip r:embed="rId9"/>
          <a:srcRect l="12162" t="6527" r="20080" b="34334"/>
          <a:stretch/>
        </p:blipFill>
        <p:spPr>
          <a:xfrm>
            <a:off x="6803504" y="4475916"/>
            <a:ext cx="2348236" cy="1299587"/>
          </a:xfrm>
          <a:prstGeom prst="rect">
            <a:avLst/>
          </a:prstGeom>
          <a:ln>
            <a:solidFill>
              <a:schemeClr val="accent2"/>
            </a:solidFill>
          </a:ln>
        </p:spPr>
      </p:pic>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pPr defTabSz="822927"/>
            <a:fld id="{FE7A4BB3-E848-5A44-82DF-322201952CD8}" type="slidenum">
              <a:rPr lang="en-US"/>
              <a:pPr defTabSz="822927"/>
              <a:t>3</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a:xfrm>
            <a:off x="2460658" y="551124"/>
            <a:ext cx="8702877" cy="462954"/>
          </a:xfrm>
        </p:spPr>
        <p:txBody>
          <a:bodyPr/>
          <a:lstStyle/>
          <a:p>
            <a:r>
              <a:rPr lang="en-US" dirty="0"/>
              <a:t>PNNL ICP-MS Sensitivities</a:t>
            </a:r>
          </a:p>
        </p:txBody>
      </p:sp>
      <p:sp>
        <p:nvSpPr>
          <p:cNvPr id="14" name="TextBox 13">
            <a:extLst>
              <a:ext uri="{FF2B5EF4-FFF2-40B4-BE49-F238E27FC236}">
                <a16:creationId xmlns:a16="http://schemas.microsoft.com/office/drawing/2014/main" id="{5A2BD0F0-19B0-43EA-AD4A-C2C8D43276A3}"/>
              </a:ext>
            </a:extLst>
          </p:cNvPr>
          <p:cNvSpPr txBox="1"/>
          <p:nvPr/>
        </p:nvSpPr>
        <p:spPr>
          <a:xfrm>
            <a:off x="7173548" y="7096750"/>
            <a:ext cx="3235230" cy="923330"/>
          </a:xfrm>
          <a:prstGeom prst="rect">
            <a:avLst/>
          </a:prstGeom>
          <a:noFill/>
          <a:ln w="38100">
            <a:solidFill>
              <a:srgbClr val="00B050"/>
            </a:solidFill>
            <a:prstDash val="sysDash"/>
          </a:ln>
        </p:spPr>
        <p:txBody>
          <a:bodyPr wrap="square" rtlCol="0">
            <a:spAutoFit/>
          </a:bodyPr>
          <a:lstStyle/>
          <a:p>
            <a:pPr algn="ctr" defTabSz="822927"/>
            <a:r>
              <a:rPr lang="en-US" sz="1800" b="1" u="sng" dirty="0">
                <a:solidFill>
                  <a:srgbClr val="7030A0"/>
                </a:solidFill>
                <a:latin typeface="Calibri"/>
              </a:rPr>
              <a:t>For Reference</a:t>
            </a:r>
          </a:p>
          <a:p>
            <a:pPr algn="ctr" defTabSz="822927"/>
            <a:r>
              <a:rPr lang="en-US" sz="1800" b="1" dirty="0">
                <a:solidFill>
                  <a:srgbClr val="7030A0"/>
                </a:solidFill>
                <a:latin typeface="Calibri"/>
              </a:rPr>
              <a:t>1 </a:t>
            </a:r>
            <a:r>
              <a:rPr lang="en-US" sz="1800" b="1" dirty="0" err="1">
                <a:solidFill>
                  <a:srgbClr val="7030A0"/>
                </a:solidFill>
                <a:latin typeface="Calibri"/>
              </a:rPr>
              <a:t>ppt</a:t>
            </a:r>
            <a:r>
              <a:rPr lang="en-US" sz="1800" b="1" dirty="0">
                <a:solidFill>
                  <a:srgbClr val="7030A0"/>
                </a:solidFill>
                <a:latin typeface="Calibri"/>
              </a:rPr>
              <a:t> </a:t>
            </a:r>
            <a:r>
              <a:rPr lang="en-US" sz="1800" b="1" dirty="0" err="1">
                <a:solidFill>
                  <a:srgbClr val="7030A0"/>
                </a:solidFill>
                <a:latin typeface="Calibri"/>
              </a:rPr>
              <a:t>Th</a:t>
            </a:r>
            <a:r>
              <a:rPr lang="en-US" sz="1800" b="1" dirty="0">
                <a:solidFill>
                  <a:srgbClr val="7030A0"/>
                </a:solidFill>
                <a:latin typeface="Calibri"/>
              </a:rPr>
              <a:t> = 4.1  </a:t>
            </a:r>
            <a:r>
              <a:rPr lang="en-US" sz="1800" b="1" dirty="0" err="1">
                <a:solidFill>
                  <a:srgbClr val="7030A0"/>
                </a:solidFill>
                <a:latin typeface="Symbol" panose="05050102010706020507" pitchFamily="18" charset="2"/>
              </a:rPr>
              <a:t>m</a:t>
            </a:r>
            <a:r>
              <a:rPr lang="en-US" sz="1800" b="1" dirty="0" err="1">
                <a:solidFill>
                  <a:srgbClr val="7030A0"/>
                </a:solidFill>
                <a:latin typeface="Calibri"/>
              </a:rPr>
              <a:t>Bq</a:t>
            </a:r>
            <a:r>
              <a:rPr lang="en-US" sz="1800" b="1" dirty="0">
                <a:solidFill>
                  <a:srgbClr val="7030A0"/>
                </a:solidFill>
                <a:latin typeface="Calibri"/>
              </a:rPr>
              <a:t> </a:t>
            </a:r>
            <a:r>
              <a:rPr lang="en-US" sz="1800" b="1" baseline="30000" dirty="0">
                <a:solidFill>
                  <a:srgbClr val="7030A0"/>
                </a:solidFill>
                <a:latin typeface="Calibri"/>
              </a:rPr>
              <a:t>232</a:t>
            </a:r>
            <a:r>
              <a:rPr lang="en-US" sz="1800" b="1" dirty="0">
                <a:solidFill>
                  <a:srgbClr val="7030A0"/>
                </a:solidFill>
                <a:latin typeface="Calibri"/>
              </a:rPr>
              <a:t>Th/kg</a:t>
            </a:r>
          </a:p>
          <a:p>
            <a:pPr algn="ctr" defTabSz="822927"/>
            <a:r>
              <a:rPr lang="en-US" sz="1800" b="1" dirty="0">
                <a:solidFill>
                  <a:srgbClr val="7030A0"/>
                </a:solidFill>
                <a:latin typeface="Calibri"/>
              </a:rPr>
              <a:t>1 </a:t>
            </a:r>
            <a:r>
              <a:rPr lang="en-US" sz="1800" b="1" dirty="0" err="1">
                <a:solidFill>
                  <a:srgbClr val="7030A0"/>
                </a:solidFill>
                <a:latin typeface="Calibri"/>
              </a:rPr>
              <a:t>ppt</a:t>
            </a:r>
            <a:r>
              <a:rPr lang="en-US" sz="1800" b="1" dirty="0">
                <a:solidFill>
                  <a:srgbClr val="7030A0"/>
                </a:solidFill>
                <a:latin typeface="Calibri"/>
              </a:rPr>
              <a:t> U = 12.4  </a:t>
            </a:r>
            <a:r>
              <a:rPr lang="en-US" sz="1800" b="1" dirty="0" err="1">
                <a:solidFill>
                  <a:srgbClr val="7030A0"/>
                </a:solidFill>
                <a:latin typeface="Symbol" panose="05050102010706020507" pitchFamily="18" charset="2"/>
              </a:rPr>
              <a:t>m</a:t>
            </a:r>
            <a:r>
              <a:rPr lang="en-US" sz="1800" b="1" dirty="0" err="1">
                <a:solidFill>
                  <a:srgbClr val="7030A0"/>
                </a:solidFill>
                <a:latin typeface="Calibri"/>
              </a:rPr>
              <a:t>Bq</a:t>
            </a:r>
            <a:r>
              <a:rPr lang="en-US" sz="1800" b="1" dirty="0">
                <a:solidFill>
                  <a:srgbClr val="7030A0"/>
                </a:solidFill>
                <a:latin typeface="Calibri"/>
              </a:rPr>
              <a:t> </a:t>
            </a:r>
            <a:r>
              <a:rPr lang="en-US" sz="1800" b="1" baseline="30000" dirty="0">
                <a:solidFill>
                  <a:srgbClr val="7030A0"/>
                </a:solidFill>
                <a:latin typeface="Calibri"/>
              </a:rPr>
              <a:t>238</a:t>
            </a:r>
            <a:r>
              <a:rPr lang="en-US" sz="1800" b="1" dirty="0">
                <a:solidFill>
                  <a:srgbClr val="7030A0"/>
                </a:solidFill>
                <a:latin typeface="Calibri"/>
              </a:rPr>
              <a:t>U/kg</a:t>
            </a:r>
          </a:p>
        </p:txBody>
      </p:sp>
      <p:sp>
        <p:nvSpPr>
          <p:cNvPr id="15" name="Rectangle 14">
            <a:extLst>
              <a:ext uri="{FF2B5EF4-FFF2-40B4-BE49-F238E27FC236}">
                <a16:creationId xmlns:a16="http://schemas.microsoft.com/office/drawing/2014/main" id="{F7405465-5173-4344-B122-EDF9982AE0AF}"/>
              </a:ext>
            </a:extLst>
          </p:cNvPr>
          <p:cNvSpPr/>
          <p:nvPr/>
        </p:nvSpPr>
        <p:spPr>
          <a:xfrm>
            <a:off x="727548" y="7706380"/>
            <a:ext cx="6225742" cy="523220"/>
          </a:xfrm>
          <a:prstGeom prst="rect">
            <a:avLst/>
          </a:prstGeom>
        </p:spPr>
        <p:txBody>
          <a:bodyPr wrap="square">
            <a:spAutoFit/>
          </a:bodyPr>
          <a:lstStyle/>
          <a:p>
            <a:pPr defTabSz="822927"/>
            <a:r>
              <a:rPr lang="en-US" sz="1400" baseline="30000" dirty="0">
                <a:latin typeface="Calibri"/>
              </a:rPr>
              <a:t>†</a:t>
            </a:r>
            <a:r>
              <a:rPr lang="en-US" sz="1400" dirty="0">
                <a:latin typeface="Calibri"/>
              </a:rPr>
              <a:t>B.D. LaFerriere, T.C. Maiti, I.J. Arnquist, E.W. Hoppe. NIM A (2015) </a:t>
            </a:r>
          </a:p>
          <a:p>
            <a:pPr defTabSz="822927"/>
            <a:r>
              <a:rPr lang="en-US" sz="1800" baseline="30000" dirty="0">
                <a:latin typeface="Calibri"/>
              </a:rPr>
              <a:t>‡</a:t>
            </a:r>
            <a:r>
              <a:rPr lang="en-US" sz="1400" dirty="0">
                <a:latin typeface="Calibri"/>
              </a:rPr>
              <a:t>I.J. Arnquist, J.W. Grate, M. Bliss, E.W. Hoppe.  Analytical Chemistry (2017)</a:t>
            </a:r>
          </a:p>
        </p:txBody>
      </p:sp>
      <p:graphicFrame>
        <p:nvGraphicFramePr>
          <p:cNvPr id="6" name="Table 5">
            <a:extLst>
              <a:ext uri="{FF2B5EF4-FFF2-40B4-BE49-F238E27FC236}">
                <a16:creationId xmlns:a16="http://schemas.microsoft.com/office/drawing/2014/main" id="{876043C8-EFE4-4BEE-B3EC-B7D05B0EBDDC}"/>
              </a:ext>
            </a:extLst>
          </p:cNvPr>
          <p:cNvGraphicFramePr>
            <a:graphicFrameLocks noGrp="1"/>
          </p:cNvGraphicFramePr>
          <p:nvPr>
            <p:extLst>
              <p:ext uri="{D42A27DB-BD31-4B8C-83A1-F6EECF244321}">
                <p14:modId xmlns:p14="http://schemas.microsoft.com/office/powerpoint/2010/main" val="2920179197"/>
              </p:ext>
            </p:extLst>
          </p:nvPr>
        </p:nvGraphicFramePr>
        <p:xfrm>
          <a:off x="833400" y="1757817"/>
          <a:ext cx="6286107" cy="4875859"/>
        </p:xfrm>
        <a:graphic>
          <a:graphicData uri="http://schemas.openxmlformats.org/drawingml/2006/table">
            <a:tbl>
              <a:tblPr firstRow="1" bandRow="1"/>
              <a:tblGrid>
                <a:gridCol w="3603201">
                  <a:extLst>
                    <a:ext uri="{9D8B030D-6E8A-4147-A177-3AD203B41FA5}">
                      <a16:colId xmlns:a16="http://schemas.microsoft.com/office/drawing/2014/main" val="20000"/>
                    </a:ext>
                  </a:extLst>
                </a:gridCol>
                <a:gridCol w="1168627">
                  <a:extLst>
                    <a:ext uri="{9D8B030D-6E8A-4147-A177-3AD203B41FA5}">
                      <a16:colId xmlns:a16="http://schemas.microsoft.com/office/drawing/2014/main" val="20001"/>
                    </a:ext>
                  </a:extLst>
                </a:gridCol>
                <a:gridCol w="299183">
                  <a:extLst>
                    <a:ext uri="{9D8B030D-6E8A-4147-A177-3AD203B41FA5}">
                      <a16:colId xmlns:a16="http://schemas.microsoft.com/office/drawing/2014/main" val="3240939723"/>
                    </a:ext>
                  </a:extLst>
                </a:gridCol>
                <a:gridCol w="1215096">
                  <a:extLst>
                    <a:ext uri="{9D8B030D-6E8A-4147-A177-3AD203B41FA5}">
                      <a16:colId xmlns:a16="http://schemas.microsoft.com/office/drawing/2014/main" val="20002"/>
                    </a:ext>
                  </a:extLst>
                </a:gridCol>
              </a:tblGrid>
              <a:tr h="7140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rPr>
                        <a:t>M</a:t>
                      </a:r>
                      <a:r>
                        <a:rPr lang="en-US" sz="1800" b="1" i="0" dirty="0">
                          <a:solidFill>
                            <a:schemeClr val="accent2"/>
                          </a:solidFill>
                        </a:rPr>
                        <a:t>a</a:t>
                      </a:r>
                      <a:r>
                        <a:rPr lang="en-US" sz="1800" b="1" dirty="0">
                          <a:solidFill>
                            <a:schemeClr val="accent2"/>
                          </a:solidFill>
                        </a:rPr>
                        <a:t>terial</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gridSpan="3">
                  <a:txBody>
                    <a:bodyPr/>
                    <a:lstStyle/>
                    <a:p>
                      <a:pPr algn="ctr"/>
                      <a:r>
                        <a:rPr lang="en-US" sz="1800" b="1" dirty="0" err="1">
                          <a:solidFill>
                            <a:schemeClr val="accent2"/>
                          </a:solidFill>
                        </a:rPr>
                        <a:t>Th</a:t>
                      </a:r>
                      <a:r>
                        <a:rPr lang="en-US" sz="1800" b="1" dirty="0">
                          <a:solidFill>
                            <a:schemeClr val="accent2"/>
                          </a:solidFill>
                        </a:rPr>
                        <a:t>/</a:t>
                      </a:r>
                      <a:r>
                        <a:rPr lang="en-US" sz="1800" b="1" baseline="0" dirty="0">
                          <a:solidFill>
                            <a:schemeClr val="accent2"/>
                          </a:solidFill>
                        </a:rPr>
                        <a:t>U Detection Limits</a:t>
                      </a:r>
                      <a:endParaRPr lang="en-US" sz="1800" b="1" dirty="0">
                        <a:solidFill>
                          <a:schemeClr val="accent2"/>
                        </a:solidFill>
                      </a:endParaRP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pPr algn="ctr"/>
                      <a:endParaRPr lang="en-US" sz="2000" b="1" dirty="0">
                        <a:solidFill>
                          <a:schemeClr val="bg1"/>
                        </a:solidFill>
                      </a:endParaRPr>
                    </a:p>
                  </a:txBody>
                  <a:tcPr>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A83C0F"/>
                    </a:solidFill>
                  </a:tcPr>
                </a:tc>
                <a:extLst>
                  <a:ext uri="{0D108BD9-81ED-4DB2-BD59-A6C34878D82A}">
                    <a16:rowId xmlns:a16="http://schemas.microsoft.com/office/drawing/2014/main" val="10000"/>
                  </a:ext>
                </a:extLst>
              </a:tr>
              <a:tr h="40360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b="1" dirty="0">
                        <a:solidFill>
                          <a:schemeClr val="accent2"/>
                        </a:solidFill>
                      </a:endParaRP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800" b="1" dirty="0" err="1">
                          <a:solidFill>
                            <a:schemeClr val="accent2"/>
                          </a:solidFill>
                          <a:latin typeface="Symbol" panose="05050102010706020507" pitchFamily="18" charset="2"/>
                        </a:rPr>
                        <a:t>m</a:t>
                      </a:r>
                      <a:r>
                        <a:rPr lang="en-US" sz="1800" b="1" dirty="0" err="1">
                          <a:solidFill>
                            <a:schemeClr val="accent2"/>
                          </a:solidFill>
                        </a:rPr>
                        <a:t>Bq</a:t>
                      </a:r>
                      <a:r>
                        <a:rPr lang="en-US" sz="1800" b="1" dirty="0">
                          <a:solidFill>
                            <a:schemeClr val="accent2"/>
                          </a:solidFill>
                        </a:rPr>
                        <a:t>/kg</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gridSpan="2">
                  <a:txBody>
                    <a:bodyPr/>
                    <a:lstStyle/>
                    <a:p>
                      <a:pPr algn="ctr"/>
                      <a:r>
                        <a:rPr lang="en-US" sz="1800" b="1">
                          <a:solidFill>
                            <a:schemeClr val="accent2"/>
                          </a:solidFill>
                        </a:rPr>
                        <a:t>ppt</a:t>
                      </a:r>
                      <a:endParaRPr lang="en-US" sz="1800" b="1" dirty="0">
                        <a:solidFill>
                          <a:schemeClr val="accent2"/>
                        </a:solidFill>
                      </a:endParaRP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pPr algn="ctr"/>
                      <a:r>
                        <a:rPr lang="en-US" sz="2300" b="1" dirty="0" err="1">
                          <a:solidFill>
                            <a:schemeClr val="accent2"/>
                          </a:solidFill>
                        </a:rPr>
                        <a:t>ppt</a:t>
                      </a:r>
                      <a:endParaRPr lang="en-US" sz="2300" b="1" dirty="0">
                        <a:solidFill>
                          <a:schemeClr val="accent2"/>
                        </a:solidFill>
                      </a:endParaRPr>
                    </a:p>
                  </a:txBody>
                  <a:tcPr>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1"/>
                  </a:ext>
                </a:extLst>
              </a:tr>
              <a:tr h="34151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800" b="1" dirty="0">
                          <a:solidFill>
                            <a:schemeClr val="accent2"/>
                          </a:solidFill>
                        </a:rPr>
                        <a:t>Copper</a:t>
                      </a:r>
                      <a:r>
                        <a:rPr lang="en-US" sz="1800" b="1" baseline="30000" dirty="0">
                          <a:solidFill>
                            <a:schemeClr val="accent2"/>
                          </a:solidFill>
                        </a:rPr>
                        <a:t>†</a:t>
                      </a:r>
                      <a:endParaRPr lang="en-US" sz="1800" b="1" dirty="0">
                        <a:solidFill>
                          <a:schemeClr val="accent2"/>
                        </a:solidFill>
                      </a:endParaRP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800" dirty="0">
                          <a:solidFill>
                            <a:schemeClr val="accent2"/>
                          </a:solidFill>
                        </a:rPr>
                        <a:t>&lt;0.1</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tc gridSpan="2">
                  <a:txBody>
                    <a:bodyPr/>
                    <a:lstStyle/>
                    <a:p>
                      <a:pPr algn="ctr"/>
                      <a:r>
                        <a:rPr lang="en-US" sz="1800">
                          <a:solidFill>
                            <a:schemeClr val="accent2"/>
                          </a:solidFill>
                        </a:rPr>
                        <a:t>&lt;0.01</a:t>
                      </a:r>
                      <a:endParaRPr lang="en-US" sz="1800" dirty="0">
                        <a:solidFill>
                          <a:schemeClr val="accent2"/>
                        </a:solidFill>
                      </a:endParaRP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tc hMerge="1">
                  <a:txBody>
                    <a:bodyPr/>
                    <a:lstStyle/>
                    <a:p>
                      <a:pPr algn="ctr"/>
                      <a:r>
                        <a:rPr lang="en-US" sz="1800" dirty="0">
                          <a:solidFill>
                            <a:schemeClr val="accent2"/>
                          </a:solidFill>
                        </a:rPr>
                        <a:t>&lt;0.01</a:t>
                      </a:r>
                    </a:p>
                  </a:txBody>
                  <a:tcPr>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extLst>
                  <a:ext uri="{0D108BD9-81ED-4DB2-BD59-A6C34878D82A}">
                    <a16:rowId xmlns:a16="http://schemas.microsoft.com/office/drawing/2014/main" val="10002"/>
                  </a:ext>
                </a:extLst>
              </a:tr>
              <a:tr h="34151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800" b="1" dirty="0">
                          <a:solidFill>
                            <a:schemeClr val="accent2"/>
                          </a:solidFill>
                        </a:rPr>
                        <a:t>Titanium, Steel, Brass, Bronze, Lead</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DEFCDC"/>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800" dirty="0">
                          <a:solidFill>
                            <a:schemeClr val="accent2"/>
                          </a:solidFill>
                        </a:rPr>
                        <a:t>&lt;1</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DEFCDC"/>
                    </a:solidFill>
                  </a:tcPr>
                </a:tc>
                <a:tc gridSpan="2">
                  <a:txBody>
                    <a:bodyPr/>
                    <a:lstStyle/>
                    <a:p>
                      <a:pPr algn="ctr"/>
                      <a:r>
                        <a:rPr lang="en-US" sz="1800">
                          <a:solidFill>
                            <a:schemeClr val="accent2"/>
                          </a:solidFill>
                        </a:rPr>
                        <a:t>&lt;0.1</a:t>
                      </a:r>
                      <a:endParaRPr lang="en-US" sz="1800" dirty="0">
                        <a:solidFill>
                          <a:schemeClr val="accent2"/>
                        </a:solidFill>
                      </a:endParaRP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DEFCDC"/>
                    </a:solidFill>
                  </a:tcPr>
                </a:tc>
                <a:tc hMerge="1">
                  <a:txBody>
                    <a:bodyPr/>
                    <a:lstStyle/>
                    <a:p>
                      <a:pPr algn="ctr"/>
                      <a:r>
                        <a:rPr lang="en-US" sz="1800" dirty="0">
                          <a:solidFill>
                            <a:schemeClr val="accent2"/>
                          </a:solidFill>
                        </a:rPr>
                        <a:t>&lt;0.1</a:t>
                      </a:r>
                    </a:p>
                  </a:txBody>
                  <a:tcPr>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DEFCDC"/>
                    </a:solidFill>
                  </a:tcPr>
                </a:tc>
                <a:extLst>
                  <a:ext uri="{0D108BD9-81ED-4DB2-BD59-A6C34878D82A}">
                    <a16:rowId xmlns:a16="http://schemas.microsoft.com/office/drawing/2014/main" val="10003"/>
                  </a:ext>
                </a:extLst>
              </a:tr>
              <a:tr h="58988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800" b="1" dirty="0">
                          <a:solidFill>
                            <a:schemeClr val="accent2"/>
                          </a:solidFill>
                        </a:rPr>
                        <a:t>Polymers</a:t>
                      </a:r>
                      <a:r>
                        <a:rPr lang="en-US" sz="1800" baseline="30000" dirty="0">
                          <a:solidFill>
                            <a:schemeClr val="accent2"/>
                          </a:solidFill>
                        </a:rPr>
                        <a:t>‡</a:t>
                      </a:r>
                      <a:endParaRPr lang="en-US" sz="1800" b="1" baseline="30000" dirty="0">
                        <a:solidFill>
                          <a:schemeClr val="accent2"/>
                        </a:solidFill>
                      </a:endParaRPr>
                    </a:p>
                    <a:p>
                      <a:r>
                        <a:rPr lang="en-US" sz="1800" dirty="0">
                          <a:solidFill>
                            <a:schemeClr val="accent2"/>
                          </a:solidFill>
                        </a:rPr>
                        <a:t>   (HDPE, PTFE,</a:t>
                      </a:r>
                      <a:r>
                        <a:rPr lang="en-US" sz="1800" baseline="0" dirty="0">
                          <a:solidFill>
                            <a:schemeClr val="accent2"/>
                          </a:solidFill>
                        </a:rPr>
                        <a:t> Acrylic, Kapton®, </a:t>
                      </a:r>
                      <a:r>
                        <a:rPr lang="en-US" sz="1800" i="1" baseline="0" dirty="0">
                          <a:solidFill>
                            <a:schemeClr val="accent2"/>
                          </a:solidFill>
                        </a:rPr>
                        <a:t>etc.</a:t>
                      </a:r>
                      <a:r>
                        <a:rPr lang="en-US" sz="1800" baseline="0" dirty="0">
                          <a:solidFill>
                            <a:schemeClr val="accent2"/>
                          </a:solidFill>
                        </a:rPr>
                        <a:t>)</a:t>
                      </a:r>
                      <a:endParaRPr lang="en-US" sz="1800" dirty="0">
                        <a:solidFill>
                          <a:schemeClr val="accent2"/>
                        </a:solidFill>
                      </a:endParaRP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800" dirty="0">
                          <a:solidFill>
                            <a:schemeClr val="accent2"/>
                          </a:solidFill>
                        </a:rPr>
                        <a:t>&lt;1</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tc gridSpan="2">
                  <a:txBody>
                    <a:bodyPr/>
                    <a:lstStyle/>
                    <a:p>
                      <a:pPr algn="ctr"/>
                      <a:r>
                        <a:rPr lang="en-US" sz="1800">
                          <a:solidFill>
                            <a:schemeClr val="accent2"/>
                          </a:solidFill>
                        </a:rPr>
                        <a:t>&lt;0.1</a:t>
                      </a:r>
                      <a:endParaRPr lang="en-US" sz="1800" dirty="0">
                        <a:solidFill>
                          <a:schemeClr val="accent2"/>
                        </a:solidFill>
                      </a:endParaRP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accent2"/>
                          </a:solidFill>
                        </a:rPr>
                        <a:t>&lt;0.1</a:t>
                      </a:r>
                    </a:p>
                  </a:txBody>
                  <a:tcPr>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extLst>
                  <a:ext uri="{0D108BD9-81ED-4DB2-BD59-A6C34878D82A}">
                    <a16:rowId xmlns:a16="http://schemas.microsoft.com/office/drawing/2014/main" val="10006"/>
                  </a:ext>
                </a:extLst>
              </a:tr>
              <a:tr h="34151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800" b="1" dirty="0">
                          <a:solidFill>
                            <a:schemeClr val="accent2"/>
                          </a:solidFill>
                        </a:rPr>
                        <a:t>Nonpolar Liquids (LAB, Refrigerants)</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DEFCDC"/>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800" dirty="0">
                          <a:solidFill>
                            <a:schemeClr val="accent2"/>
                          </a:solidFill>
                        </a:rPr>
                        <a:t>&lt;0.1</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DEFCDC"/>
                    </a:solidFill>
                  </a:tcPr>
                </a:tc>
                <a:tc gridSpan="2">
                  <a:txBody>
                    <a:bodyPr/>
                    <a:lstStyle/>
                    <a:p>
                      <a:pPr algn="ctr"/>
                      <a:r>
                        <a:rPr lang="en-US" sz="1800" dirty="0">
                          <a:solidFill>
                            <a:schemeClr val="accent2"/>
                          </a:solidFill>
                        </a:rPr>
                        <a:t>&lt;0.01</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DEFCDC"/>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accent2"/>
                          </a:solidFill>
                        </a:rPr>
                        <a:t>&lt;0.01</a:t>
                      </a:r>
                    </a:p>
                  </a:txBody>
                  <a:tcPr>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DEFCDC"/>
                    </a:solidFill>
                  </a:tcPr>
                </a:tc>
                <a:extLst>
                  <a:ext uri="{0D108BD9-81ED-4DB2-BD59-A6C34878D82A}">
                    <a16:rowId xmlns:a16="http://schemas.microsoft.com/office/drawing/2014/main" val="10007"/>
                  </a:ext>
                </a:extLst>
              </a:tr>
              <a:tr h="34151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800" b="1" dirty="0">
                          <a:solidFill>
                            <a:schemeClr val="accent2"/>
                          </a:solidFill>
                        </a:rPr>
                        <a:t>Silicon, Quartz, Fused Silica</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800" dirty="0">
                          <a:solidFill>
                            <a:schemeClr val="accent2"/>
                          </a:solidFill>
                        </a:rPr>
                        <a:t>&lt;1</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tc gridSpan="2">
                  <a:txBody>
                    <a:bodyPr/>
                    <a:lstStyle/>
                    <a:p>
                      <a:pPr algn="ctr"/>
                      <a:r>
                        <a:rPr lang="en-US" sz="1800">
                          <a:solidFill>
                            <a:schemeClr val="accent2"/>
                          </a:solidFill>
                        </a:rPr>
                        <a:t>&lt;0.1</a:t>
                      </a:r>
                      <a:endParaRPr lang="en-US" sz="1800" dirty="0">
                        <a:solidFill>
                          <a:schemeClr val="accent2"/>
                        </a:solidFill>
                      </a:endParaRP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tc hMerge="1">
                  <a:txBody>
                    <a:bodyPr/>
                    <a:lstStyle/>
                    <a:p>
                      <a:pPr algn="ctr"/>
                      <a:r>
                        <a:rPr lang="en-US" sz="1800" dirty="0">
                          <a:solidFill>
                            <a:schemeClr val="accent2"/>
                          </a:solidFill>
                        </a:rPr>
                        <a:t>&lt;0.1</a:t>
                      </a:r>
                    </a:p>
                  </a:txBody>
                  <a:tcPr>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extLst>
                  <a:ext uri="{0D108BD9-81ED-4DB2-BD59-A6C34878D82A}">
                    <a16:rowId xmlns:a16="http://schemas.microsoft.com/office/drawing/2014/main" val="3460232756"/>
                  </a:ext>
                </a:extLst>
              </a:tr>
              <a:tr h="341512">
                <a:tc>
                  <a:txBody>
                    <a:bodyPr/>
                    <a:lstStyle/>
                    <a:p>
                      <a:r>
                        <a:rPr lang="en-US" sz="1800" b="1" dirty="0">
                          <a:solidFill>
                            <a:schemeClr val="accent2"/>
                          </a:solidFill>
                          <a:latin typeface="Calibri" panose="020F0502020204030204" pitchFamily="34" charset="0"/>
                          <a:cs typeface="Calibri" panose="020F0502020204030204" pitchFamily="34" charset="0"/>
                        </a:rPr>
                        <a:t>Cables and Connectors</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DEFCDC"/>
                    </a:solidFill>
                  </a:tcPr>
                </a:tc>
                <a:tc>
                  <a:txBody>
                    <a:bodyPr/>
                    <a:lstStyle/>
                    <a:p>
                      <a:pPr algn="ctr"/>
                      <a:r>
                        <a:rPr lang="en-US" sz="1800" dirty="0">
                          <a:solidFill>
                            <a:schemeClr val="accent2"/>
                          </a:solidFill>
                        </a:rPr>
                        <a:t>&lt;1</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DEFCDC"/>
                    </a:solidFill>
                  </a:tcPr>
                </a:tc>
                <a:tc gridSpan="2">
                  <a:txBody>
                    <a:bodyPr/>
                    <a:lstStyle/>
                    <a:p>
                      <a:pPr algn="ctr"/>
                      <a:r>
                        <a:rPr lang="en-US" sz="1800">
                          <a:solidFill>
                            <a:schemeClr val="accent2"/>
                          </a:solidFill>
                        </a:rPr>
                        <a:t>&lt;0.1</a:t>
                      </a:r>
                      <a:endParaRPr lang="en-US" sz="1800" dirty="0">
                        <a:solidFill>
                          <a:schemeClr val="accent2"/>
                        </a:solidFill>
                      </a:endParaRP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DEFCDC"/>
                    </a:solidFill>
                  </a:tcPr>
                </a:tc>
                <a:tc hMerge="1">
                  <a:txBody>
                    <a:bodyPr/>
                    <a:lstStyle/>
                    <a:p>
                      <a:pPr algn="ctr"/>
                      <a:r>
                        <a:rPr lang="en-US" sz="1800" dirty="0">
                          <a:solidFill>
                            <a:schemeClr val="accent2"/>
                          </a:solidFill>
                        </a:rPr>
                        <a:t>&lt;0.1</a:t>
                      </a:r>
                    </a:p>
                  </a:txBody>
                  <a:tcPr>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DEFCDC"/>
                    </a:solidFill>
                  </a:tcPr>
                </a:tc>
                <a:extLst>
                  <a:ext uri="{0D108BD9-81ED-4DB2-BD59-A6C34878D82A}">
                    <a16:rowId xmlns:a16="http://schemas.microsoft.com/office/drawing/2014/main" val="2221055794"/>
                  </a:ext>
                </a:extLst>
              </a:tr>
              <a:tr h="34151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1800" b="1" dirty="0">
                        <a:solidFill>
                          <a:schemeClr val="accent2"/>
                        </a:solidFill>
                      </a:endParaRP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800" dirty="0">
                        <a:solidFill>
                          <a:schemeClr val="accent2"/>
                        </a:solidFill>
                      </a:endParaRP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tc gridSpan="2">
                  <a:txBody>
                    <a:bodyPr/>
                    <a:lstStyle/>
                    <a:p>
                      <a:pPr algn="ctr"/>
                      <a:endParaRPr lang="en-US" sz="1800" dirty="0">
                        <a:solidFill>
                          <a:schemeClr val="accent2"/>
                        </a:solidFill>
                      </a:endParaRP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tc hMerge="1">
                  <a:txBody>
                    <a:bodyPr/>
                    <a:lstStyle/>
                    <a:p>
                      <a:pPr algn="ctr"/>
                      <a:endParaRPr lang="en-US" sz="1800" dirty="0">
                        <a:solidFill>
                          <a:schemeClr val="accent2"/>
                        </a:solidFill>
                      </a:endParaRPr>
                    </a:p>
                  </a:txBody>
                  <a:tcPr>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extLst>
                  <a:ext uri="{0D108BD9-81ED-4DB2-BD59-A6C34878D82A}">
                    <a16:rowId xmlns:a16="http://schemas.microsoft.com/office/drawing/2014/main" val="10008"/>
                  </a:ext>
                </a:extLst>
              </a:tr>
              <a:tr h="58988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800" b="1" dirty="0">
                          <a:solidFill>
                            <a:schemeClr val="accent2"/>
                          </a:solidFill>
                        </a:rPr>
                        <a:t>Electronic</a:t>
                      </a:r>
                      <a:r>
                        <a:rPr lang="en-US" sz="1800" b="1" baseline="0" dirty="0">
                          <a:solidFill>
                            <a:schemeClr val="accent2"/>
                          </a:solidFill>
                        </a:rPr>
                        <a:t> Components</a:t>
                      </a:r>
                    </a:p>
                    <a:p>
                      <a:r>
                        <a:rPr lang="en-US" sz="1800" b="0" baseline="0" dirty="0">
                          <a:solidFill>
                            <a:schemeClr val="accent2"/>
                          </a:solidFill>
                        </a:rPr>
                        <a:t>   (resistors, capacitors, </a:t>
                      </a:r>
                      <a:r>
                        <a:rPr lang="en-US" sz="1800" b="0" i="1" baseline="0" dirty="0">
                          <a:solidFill>
                            <a:schemeClr val="accent2"/>
                          </a:solidFill>
                        </a:rPr>
                        <a:t>etc.</a:t>
                      </a:r>
                      <a:r>
                        <a:rPr lang="en-US" sz="1800" b="0" i="0" baseline="0" dirty="0">
                          <a:solidFill>
                            <a:schemeClr val="accent2"/>
                          </a:solidFill>
                        </a:rPr>
                        <a:t>)</a:t>
                      </a:r>
                      <a:endParaRPr lang="en-US" sz="1800" b="0" dirty="0">
                        <a:solidFill>
                          <a:schemeClr val="accent2"/>
                        </a:solidFill>
                      </a:endParaRP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DEFCDC"/>
                    </a:solidFill>
                  </a:tcPr>
                </a:tc>
                <a:tc gridSpan="3">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mn-lt"/>
                          <a:ea typeface="+mn-ea"/>
                          <a:cs typeface="+mn-cs"/>
                        </a:rPr>
                        <a:t>&lt;0.1 </a:t>
                      </a:r>
                      <a:r>
                        <a:rPr kumimoji="0" lang="en-US" sz="1800" b="0" i="0" u="sng" strike="noStrike" kern="1200" cap="none" spc="0" normalizeH="0" baseline="0" noProof="0" dirty="0" err="1">
                          <a:ln>
                            <a:noFill/>
                          </a:ln>
                          <a:solidFill>
                            <a:schemeClr val="accent2"/>
                          </a:solidFill>
                          <a:effectLst/>
                          <a:uLnTx/>
                          <a:uFillTx/>
                          <a:latin typeface="+mn-lt"/>
                          <a:ea typeface="+mn-ea"/>
                          <a:cs typeface="+mn-cs"/>
                        </a:rPr>
                        <a:t>pg</a:t>
                      </a:r>
                      <a:r>
                        <a:rPr kumimoji="0" lang="en-US" sz="1800" b="0" i="0" u="none" strike="noStrike" kern="1200" cap="none" spc="0" normalizeH="0" baseline="0" noProof="0" dirty="0">
                          <a:ln>
                            <a:noFill/>
                          </a:ln>
                          <a:solidFill>
                            <a:schemeClr val="accent2"/>
                          </a:solidFill>
                          <a:effectLst/>
                          <a:uLnTx/>
                          <a:uFillTx/>
                          <a:latin typeface="+mn-lt"/>
                          <a:ea typeface="+mn-ea"/>
                          <a:cs typeface="+mn-cs"/>
                        </a:rPr>
                        <a:t>/piece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mn-lt"/>
                          <a:ea typeface="+mn-ea"/>
                          <a:cs typeface="+mn-cs"/>
                        </a:rPr>
                        <a:t>&lt;1 </a:t>
                      </a:r>
                      <a:r>
                        <a:rPr kumimoji="0" lang="en-US" sz="1800" b="0" i="0" u="none" strike="noStrike" kern="1200" cap="none" spc="0" normalizeH="0" baseline="0" noProof="0" dirty="0" err="1">
                          <a:ln>
                            <a:noFill/>
                          </a:ln>
                          <a:solidFill>
                            <a:schemeClr val="accent2"/>
                          </a:solidFill>
                          <a:effectLst/>
                          <a:uLnTx/>
                          <a:uFillTx/>
                          <a:latin typeface="+mn-lt"/>
                          <a:ea typeface="+mn-ea"/>
                          <a:cs typeface="+mn-cs"/>
                        </a:rPr>
                        <a:t>nanoBq</a:t>
                      </a:r>
                      <a:r>
                        <a:rPr kumimoji="0" lang="en-US" sz="1800" b="0" i="0" u="none" strike="noStrike" kern="1200" cap="none" spc="0" normalizeH="0" baseline="0" noProof="0" dirty="0">
                          <a:ln>
                            <a:noFill/>
                          </a:ln>
                          <a:solidFill>
                            <a:schemeClr val="accent2"/>
                          </a:solidFill>
                          <a:effectLst/>
                          <a:uLnTx/>
                          <a:uFillTx/>
                          <a:latin typeface="+mn-lt"/>
                          <a:ea typeface="+mn-ea"/>
                          <a:cs typeface="+mn-cs"/>
                        </a:rPr>
                        <a:t>/piece </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DEFCDC"/>
                    </a:solidFill>
                  </a:tcPr>
                </a:tc>
                <a:tc hMerge="1">
                  <a:txBody>
                    <a:bodyPr/>
                    <a:lstStyle/>
                    <a:p>
                      <a:endParaRPr lang="en-US"/>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A83C0F">
                        <a:tint val="20000"/>
                      </a:srgbClr>
                    </a:solidFill>
                  </a:tcPr>
                </a:tc>
                <a:extLst>
                  <a:ext uri="{0D108BD9-81ED-4DB2-BD59-A6C34878D82A}">
                    <a16:rowId xmlns:a16="http://schemas.microsoft.com/office/drawing/2014/main" val="10009"/>
                  </a:ext>
                </a:extLst>
              </a:tr>
              <a:tr h="34151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800" b="1" dirty="0">
                          <a:solidFill>
                            <a:schemeClr val="accent2"/>
                          </a:solidFill>
                        </a:rPr>
                        <a:t>Solutions</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tc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mn-lt"/>
                          <a:ea typeface="+mn-ea"/>
                          <a:cs typeface="+mn-cs"/>
                        </a:rPr>
                        <a:t>&lt;0.01</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solidFill>
                        <a:effectLst/>
                        <a:uLnTx/>
                        <a:uFillTx/>
                        <a:latin typeface="+mn-lt"/>
                        <a:ea typeface="+mn-ea"/>
                        <a:cs typeface="+mn-cs"/>
                      </a:endParaRPr>
                    </a:p>
                  </a:txBody>
                  <a:tcPr>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mn-lt"/>
                          <a:ea typeface="+mn-ea"/>
                          <a:cs typeface="+mn-cs"/>
                        </a:rPr>
                        <a:t>&lt;0.001</a:t>
                      </a:r>
                    </a:p>
                  </a:txBody>
                  <a:tcPr marL="82296" marR="82296" marT="41148" marB="41148">
                    <a:lnL w="12700" cap="flat" cmpd="sng" algn="ctr">
                      <a:solidFill>
                        <a:srgbClr val="707276"/>
                      </a:solidFill>
                      <a:prstDash val="solid"/>
                      <a:round/>
                      <a:headEnd type="none" w="med" len="med"/>
                      <a:tailEnd type="none" w="med" len="med"/>
                    </a:lnL>
                    <a:lnR w="12700" cap="flat" cmpd="sng" algn="ctr">
                      <a:solidFill>
                        <a:srgbClr val="707276"/>
                      </a:solidFill>
                      <a:prstDash val="solid"/>
                      <a:round/>
                      <a:headEnd type="none" w="med" len="med"/>
                      <a:tailEnd type="none" w="med" len="med"/>
                    </a:lnR>
                    <a:lnT w="12700" cap="flat" cmpd="sng" algn="ctr">
                      <a:solidFill>
                        <a:srgbClr val="707276"/>
                      </a:solidFill>
                      <a:prstDash val="solid"/>
                      <a:round/>
                      <a:headEnd type="none" w="med" len="med"/>
                      <a:tailEnd type="none" w="med" len="med"/>
                    </a:lnT>
                    <a:lnB w="12700" cap="flat" cmpd="sng" algn="ctr">
                      <a:solidFill>
                        <a:srgbClr val="707276"/>
                      </a:solidFill>
                      <a:prstDash val="solid"/>
                      <a:round/>
                      <a:headEnd type="none" w="med" len="med"/>
                      <a:tailEnd type="none" w="med" len="med"/>
                    </a:lnB>
                    <a:lnTlToBr w="12700" cmpd="sng">
                      <a:noFill/>
                      <a:prstDash val="solid"/>
                    </a:lnTlToBr>
                    <a:lnBlToTr w="12700" cmpd="sng">
                      <a:noFill/>
                      <a:prstDash val="solid"/>
                    </a:lnBlToTr>
                    <a:solidFill>
                      <a:srgbClr val="C1E8ED"/>
                    </a:solidFill>
                  </a:tcPr>
                </a:tc>
                <a:extLst>
                  <a:ext uri="{0D108BD9-81ED-4DB2-BD59-A6C34878D82A}">
                    <a16:rowId xmlns:a16="http://schemas.microsoft.com/office/drawing/2014/main" val="10010"/>
                  </a:ext>
                </a:extLst>
              </a:tr>
            </a:tbl>
          </a:graphicData>
        </a:graphic>
      </p:graphicFrame>
      <p:sp>
        <p:nvSpPr>
          <p:cNvPr id="16" name="TextBox 15">
            <a:extLst>
              <a:ext uri="{FF2B5EF4-FFF2-40B4-BE49-F238E27FC236}">
                <a16:creationId xmlns:a16="http://schemas.microsoft.com/office/drawing/2014/main" id="{5BD65FE2-42EE-40D1-A5A9-665FAA939527}"/>
              </a:ext>
            </a:extLst>
          </p:cNvPr>
          <p:cNvSpPr txBox="1"/>
          <p:nvPr/>
        </p:nvSpPr>
        <p:spPr>
          <a:xfrm rot="575123">
            <a:off x="1293163" y="3674496"/>
            <a:ext cx="8915263" cy="1323439"/>
          </a:xfrm>
          <a:prstGeom prst="rect">
            <a:avLst/>
          </a:prstGeom>
          <a:solidFill>
            <a:srgbClr val="7030A0"/>
          </a:solidFill>
          <a:ln w="57150">
            <a:solidFill>
              <a:srgbClr val="FF0000"/>
            </a:solidFill>
          </a:ln>
        </p:spPr>
        <p:txBody>
          <a:bodyPr wrap="square" rtlCol="0">
            <a:spAutoFit/>
          </a:bodyPr>
          <a:lstStyle/>
          <a:p>
            <a:r>
              <a:rPr lang="en-US" sz="4000" dirty="0">
                <a:solidFill>
                  <a:schemeClr val="accent6">
                    <a:lumMod val="60000"/>
                    <a:lumOff val="40000"/>
                  </a:schemeClr>
                </a:solidFill>
                <a:highlight>
                  <a:srgbClr val="FFFF00"/>
                </a:highlight>
              </a:rPr>
              <a:t>Need to go even lower!?!?  </a:t>
            </a:r>
          </a:p>
          <a:p>
            <a:r>
              <a:rPr lang="en-US" sz="4000" dirty="0">
                <a:solidFill>
                  <a:schemeClr val="accent6">
                    <a:lumMod val="60000"/>
                    <a:lumOff val="40000"/>
                  </a:schemeClr>
                </a:solidFill>
                <a:highlight>
                  <a:srgbClr val="FFFF00"/>
                </a:highlight>
              </a:rPr>
              <a:t>We can probably do it with more R&amp;D</a:t>
            </a:r>
            <a:r>
              <a:rPr lang="en-US" sz="4000" dirty="0">
                <a:highlight>
                  <a:srgbClr val="FFFF00"/>
                </a:highlight>
              </a:rPr>
              <a:t>.</a:t>
            </a:r>
          </a:p>
        </p:txBody>
      </p:sp>
    </p:spTree>
    <p:extLst>
      <p:ext uri="{BB962C8B-B14F-4D97-AF65-F5344CB8AC3E}">
        <p14:creationId xmlns:p14="http://schemas.microsoft.com/office/powerpoint/2010/main" val="145549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5BD653-03FE-4257-A9F5-051A17D48682}"/>
              </a:ext>
            </a:extLst>
          </p:cNvPr>
          <p:cNvSpPr>
            <a:spLocks noGrp="1"/>
          </p:cNvSpPr>
          <p:nvPr>
            <p:ph type="sldNum" sz="quarter" idx="12"/>
          </p:nvPr>
        </p:nvSpPr>
        <p:spPr/>
        <p:txBody>
          <a:bodyPr/>
          <a:lstStyle/>
          <a:p>
            <a:fld id="{FE7A4BB3-E848-5A44-82DF-322201952CD8}" type="slidenum">
              <a:rPr lang="en-US" smtClean="0"/>
              <a:pPr/>
              <a:t>4</a:t>
            </a:fld>
            <a:endParaRPr lang="en-US"/>
          </a:p>
        </p:txBody>
      </p:sp>
      <p:sp>
        <p:nvSpPr>
          <p:cNvPr id="59" name="Title 58">
            <a:extLst>
              <a:ext uri="{FF2B5EF4-FFF2-40B4-BE49-F238E27FC236}">
                <a16:creationId xmlns:a16="http://schemas.microsoft.com/office/drawing/2014/main" id="{A70CBA72-790F-4D9B-B6D9-8545741EFF3E}"/>
              </a:ext>
            </a:extLst>
          </p:cNvPr>
          <p:cNvSpPr>
            <a:spLocks noGrp="1"/>
          </p:cNvSpPr>
          <p:nvPr>
            <p:ph type="title"/>
          </p:nvPr>
        </p:nvSpPr>
        <p:spPr/>
        <p:txBody>
          <a:bodyPr anchor="t"/>
          <a:lstStyle/>
          <a:p>
            <a:r>
              <a:rPr lang="en-US"/>
              <a:t>Elemental ICP-MS/MS</a:t>
            </a:r>
          </a:p>
        </p:txBody>
      </p:sp>
      <p:grpSp>
        <p:nvGrpSpPr>
          <p:cNvPr id="32" name="Group 31">
            <a:extLst>
              <a:ext uri="{FF2B5EF4-FFF2-40B4-BE49-F238E27FC236}">
                <a16:creationId xmlns:a16="http://schemas.microsoft.com/office/drawing/2014/main" id="{56FE088E-B150-4C8C-BF65-114310E23B87}"/>
              </a:ext>
            </a:extLst>
          </p:cNvPr>
          <p:cNvGrpSpPr/>
          <p:nvPr/>
        </p:nvGrpSpPr>
        <p:grpSpPr>
          <a:xfrm>
            <a:off x="5718694" y="5516831"/>
            <a:ext cx="3837095" cy="1391548"/>
            <a:chOff x="4065814" y="1986743"/>
            <a:chExt cx="6213022" cy="2389278"/>
          </a:xfrm>
        </p:grpSpPr>
        <p:grpSp>
          <p:nvGrpSpPr>
            <p:cNvPr id="33" name="Group 32">
              <a:extLst>
                <a:ext uri="{FF2B5EF4-FFF2-40B4-BE49-F238E27FC236}">
                  <a16:creationId xmlns:a16="http://schemas.microsoft.com/office/drawing/2014/main" id="{639939F8-A560-4909-812E-B32AA07BD86B}"/>
                </a:ext>
              </a:extLst>
            </p:cNvPr>
            <p:cNvGrpSpPr/>
            <p:nvPr/>
          </p:nvGrpSpPr>
          <p:grpSpPr>
            <a:xfrm>
              <a:off x="4065814" y="2563586"/>
              <a:ext cx="6213022" cy="1812435"/>
              <a:chOff x="4065814" y="2563586"/>
              <a:chExt cx="6213022" cy="1812435"/>
            </a:xfrm>
          </p:grpSpPr>
          <p:grpSp>
            <p:nvGrpSpPr>
              <p:cNvPr id="37" name="Group 36">
                <a:extLst>
                  <a:ext uri="{FF2B5EF4-FFF2-40B4-BE49-F238E27FC236}">
                    <a16:creationId xmlns:a16="http://schemas.microsoft.com/office/drawing/2014/main" id="{98C0F072-CEB2-48B0-99C3-5C9E4E37C8FC}"/>
                  </a:ext>
                </a:extLst>
              </p:cNvPr>
              <p:cNvGrpSpPr/>
              <p:nvPr/>
            </p:nvGrpSpPr>
            <p:grpSpPr>
              <a:xfrm>
                <a:off x="4065814" y="3086100"/>
                <a:ext cx="1747157" cy="789215"/>
                <a:chOff x="1910443" y="2939143"/>
                <a:chExt cx="1747157" cy="789215"/>
              </a:xfrm>
            </p:grpSpPr>
            <p:cxnSp>
              <p:nvCxnSpPr>
                <p:cNvPr id="45" name="Straight Connector 44">
                  <a:extLst>
                    <a:ext uri="{FF2B5EF4-FFF2-40B4-BE49-F238E27FC236}">
                      <a16:creationId xmlns:a16="http://schemas.microsoft.com/office/drawing/2014/main" id="{B3DD856D-1F95-4044-A88E-4E39FDAF982B}"/>
                    </a:ext>
                  </a:extLst>
                </p:cNvPr>
                <p:cNvCxnSpPr/>
                <p:nvPr/>
              </p:nvCxnSpPr>
              <p:spPr>
                <a:xfrm>
                  <a:off x="1910443" y="2939143"/>
                  <a:ext cx="1747157" cy="0"/>
                </a:xfrm>
                <a:prstGeom prst="line">
                  <a:avLst/>
                </a:prstGeom>
                <a:noFill/>
                <a:ln w="57150" cap="flat" cmpd="sng" algn="ctr">
                  <a:solidFill>
                    <a:srgbClr val="000000"/>
                  </a:solidFill>
                  <a:prstDash val="solid"/>
                  <a:miter lim="800000"/>
                </a:ln>
                <a:effectLst/>
              </p:spPr>
            </p:cxnSp>
            <p:cxnSp>
              <p:nvCxnSpPr>
                <p:cNvPr id="46" name="Straight Connector 45">
                  <a:extLst>
                    <a:ext uri="{FF2B5EF4-FFF2-40B4-BE49-F238E27FC236}">
                      <a16:creationId xmlns:a16="http://schemas.microsoft.com/office/drawing/2014/main" id="{E513AF86-5522-4BFE-8DF6-192440DD4C35}"/>
                    </a:ext>
                  </a:extLst>
                </p:cNvPr>
                <p:cNvCxnSpPr/>
                <p:nvPr/>
              </p:nvCxnSpPr>
              <p:spPr>
                <a:xfrm>
                  <a:off x="1910443" y="3728358"/>
                  <a:ext cx="1747157" cy="0"/>
                </a:xfrm>
                <a:prstGeom prst="line">
                  <a:avLst/>
                </a:prstGeom>
                <a:noFill/>
                <a:ln w="57150" cap="flat" cmpd="sng" algn="ctr">
                  <a:solidFill>
                    <a:srgbClr val="000000"/>
                  </a:solidFill>
                  <a:prstDash val="solid"/>
                  <a:miter lim="800000"/>
                </a:ln>
                <a:effectLst/>
              </p:spPr>
            </p:cxnSp>
          </p:grpSp>
          <p:grpSp>
            <p:nvGrpSpPr>
              <p:cNvPr id="38" name="Group 37">
                <a:extLst>
                  <a:ext uri="{FF2B5EF4-FFF2-40B4-BE49-F238E27FC236}">
                    <a16:creationId xmlns:a16="http://schemas.microsoft.com/office/drawing/2014/main" id="{94EC373D-A0AC-46DA-8E6D-5D2EDE49166E}"/>
                  </a:ext>
                </a:extLst>
              </p:cNvPr>
              <p:cNvGrpSpPr/>
              <p:nvPr/>
            </p:nvGrpSpPr>
            <p:grpSpPr>
              <a:xfrm>
                <a:off x="8531679" y="3086100"/>
                <a:ext cx="1747157" cy="789215"/>
                <a:chOff x="1910443" y="2939143"/>
                <a:chExt cx="1747157" cy="789215"/>
              </a:xfrm>
            </p:grpSpPr>
            <p:cxnSp>
              <p:nvCxnSpPr>
                <p:cNvPr id="43" name="Straight Connector 42">
                  <a:extLst>
                    <a:ext uri="{FF2B5EF4-FFF2-40B4-BE49-F238E27FC236}">
                      <a16:creationId xmlns:a16="http://schemas.microsoft.com/office/drawing/2014/main" id="{6EB31ECE-6FB7-4246-8988-0C759B3F74A5}"/>
                    </a:ext>
                  </a:extLst>
                </p:cNvPr>
                <p:cNvCxnSpPr/>
                <p:nvPr/>
              </p:nvCxnSpPr>
              <p:spPr>
                <a:xfrm>
                  <a:off x="1910443" y="2939143"/>
                  <a:ext cx="1747157" cy="0"/>
                </a:xfrm>
                <a:prstGeom prst="line">
                  <a:avLst/>
                </a:prstGeom>
                <a:noFill/>
                <a:ln w="57150" cap="flat" cmpd="sng" algn="ctr">
                  <a:solidFill>
                    <a:srgbClr val="000000"/>
                  </a:solidFill>
                  <a:prstDash val="solid"/>
                  <a:miter lim="800000"/>
                </a:ln>
                <a:effectLst/>
              </p:spPr>
            </p:cxnSp>
            <p:cxnSp>
              <p:nvCxnSpPr>
                <p:cNvPr id="44" name="Straight Connector 43">
                  <a:extLst>
                    <a:ext uri="{FF2B5EF4-FFF2-40B4-BE49-F238E27FC236}">
                      <a16:creationId xmlns:a16="http://schemas.microsoft.com/office/drawing/2014/main" id="{77DE9985-03FC-4E40-A04F-E302A24B820B}"/>
                    </a:ext>
                  </a:extLst>
                </p:cNvPr>
                <p:cNvCxnSpPr/>
                <p:nvPr/>
              </p:nvCxnSpPr>
              <p:spPr>
                <a:xfrm>
                  <a:off x="1910443" y="3728358"/>
                  <a:ext cx="1747157" cy="0"/>
                </a:xfrm>
                <a:prstGeom prst="line">
                  <a:avLst/>
                </a:prstGeom>
                <a:noFill/>
                <a:ln w="57150" cap="flat" cmpd="sng" algn="ctr">
                  <a:solidFill>
                    <a:srgbClr val="000000"/>
                  </a:solidFill>
                  <a:prstDash val="solid"/>
                  <a:miter lim="800000"/>
                </a:ln>
                <a:effectLst/>
              </p:spPr>
            </p:cxnSp>
          </p:grpSp>
          <p:grpSp>
            <p:nvGrpSpPr>
              <p:cNvPr id="39" name="Group 38">
                <a:extLst>
                  <a:ext uri="{FF2B5EF4-FFF2-40B4-BE49-F238E27FC236}">
                    <a16:creationId xmlns:a16="http://schemas.microsoft.com/office/drawing/2014/main" id="{A614BA94-6E28-4D47-81E1-0323633AEBF6}"/>
                  </a:ext>
                </a:extLst>
              </p:cNvPr>
              <p:cNvGrpSpPr/>
              <p:nvPr/>
            </p:nvGrpSpPr>
            <p:grpSpPr>
              <a:xfrm>
                <a:off x="5804808" y="2563586"/>
                <a:ext cx="2759527" cy="1812435"/>
                <a:chOff x="3600450" y="2416629"/>
                <a:chExt cx="2759527" cy="1812435"/>
              </a:xfrm>
            </p:grpSpPr>
            <p:sp>
              <p:nvSpPr>
                <p:cNvPr id="40" name="Rectangle: Rounded Corners 39">
                  <a:extLst>
                    <a:ext uri="{FF2B5EF4-FFF2-40B4-BE49-F238E27FC236}">
                      <a16:creationId xmlns:a16="http://schemas.microsoft.com/office/drawing/2014/main" id="{D1797897-B998-4A7F-9D0C-9530B61E0157}"/>
                    </a:ext>
                  </a:extLst>
                </p:cNvPr>
                <p:cNvSpPr/>
                <p:nvPr/>
              </p:nvSpPr>
              <p:spPr>
                <a:xfrm>
                  <a:off x="3771900" y="2416629"/>
                  <a:ext cx="2383971" cy="1812435"/>
                </a:xfrm>
                <a:prstGeom prst="roundRect">
                  <a:avLst/>
                </a:prstGeom>
                <a:noFill/>
                <a:ln w="28575" cap="flat" cmpd="sng" algn="ctr">
                  <a:solidFill>
                    <a:srgbClr val="000000"/>
                  </a:solidFill>
                  <a:prstDash val="solid"/>
                  <a:miter lim="800000"/>
                </a:ln>
                <a:effectLst/>
              </p:spPr>
              <p:txBody>
                <a:bodyPr rtlCol="0" anchor="ctr"/>
                <a:lstStyle/>
                <a:p>
                  <a:pPr algn="ctr" defTabSz="822960">
                    <a:defRPr/>
                  </a:pPr>
                  <a:endParaRPr lang="en-US" sz="1620" kern="0">
                    <a:solidFill>
                      <a:srgbClr val="FFFFFF"/>
                    </a:solidFill>
                    <a:latin typeface="Calibri" panose="020F0502020204030204"/>
                  </a:endParaRPr>
                </a:p>
              </p:txBody>
            </p:sp>
            <p:sp>
              <p:nvSpPr>
                <p:cNvPr id="41" name="Rectangle 40">
                  <a:extLst>
                    <a:ext uri="{FF2B5EF4-FFF2-40B4-BE49-F238E27FC236}">
                      <a16:creationId xmlns:a16="http://schemas.microsoft.com/office/drawing/2014/main" id="{6E346204-372C-4115-A708-CDF830FCF1D6}"/>
                    </a:ext>
                  </a:extLst>
                </p:cNvPr>
                <p:cNvSpPr/>
                <p:nvPr/>
              </p:nvSpPr>
              <p:spPr>
                <a:xfrm>
                  <a:off x="3600450" y="3086100"/>
                  <a:ext cx="465364" cy="506185"/>
                </a:xfrm>
                <a:prstGeom prst="rect">
                  <a:avLst/>
                </a:prstGeom>
                <a:solidFill>
                  <a:srgbClr val="FFFFFF"/>
                </a:solidFill>
                <a:ln w="12700" cap="flat" cmpd="sng" algn="ctr">
                  <a:solidFill>
                    <a:srgbClr val="FFFFFF"/>
                  </a:solidFill>
                  <a:prstDash val="solid"/>
                  <a:miter lim="800000"/>
                </a:ln>
                <a:effectLst/>
              </p:spPr>
              <p:txBody>
                <a:bodyPr rtlCol="0" anchor="ctr"/>
                <a:lstStyle/>
                <a:p>
                  <a:pPr algn="ctr" defTabSz="822960">
                    <a:defRPr/>
                  </a:pPr>
                  <a:endParaRPr lang="en-US" sz="1620" kern="0">
                    <a:solidFill>
                      <a:srgbClr val="FFFFFF"/>
                    </a:solidFill>
                    <a:latin typeface="Calibri" panose="020F0502020204030204"/>
                  </a:endParaRPr>
                </a:p>
              </p:txBody>
            </p:sp>
            <p:sp>
              <p:nvSpPr>
                <p:cNvPr id="42" name="Rectangle 41">
                  <a:extLst>
                    <a:ext uri="{FF2B5EF4-FFF2-40B4-BE49-F238E27FC236}">
                      <a16:creationId xmlns:a16="http://schemas.microsoft.com/office/drawing/2014/main" id="{54171C65-E1B0-428F-8E44-9F222A1123CB}"/>
                    </a:ext>
                  </a:extLst>
                </p:cNvPr>
                <p:cNvSpPr/>
                <p:nvPr/>
              </p:nvSpPr>
              <p:spPr>
                <a:xfrm>
                  <a:off x="5894613" y="3086100"/>
                  <a:ext cx="465364" cy="506185"/>
                </a:xfrm>
                <a:prstGeom prst="rect">
                  <a:avLst/>
                </a:prstGeom>
                <a:solidFill>
                  <a:srgbClr val="FFFFFF"/>
                </a:solidFill>
                <a:ln w="12700" cap="flat" cmpd="sng" algn="ctr">
                  <a:solidFill>
                    <a:srgbClr val="FFFFFF"/>
                  </a:solidFill>
                  <a:prstDash val="solid"/>
                  <a:miter lim="800000"/>
                </a:ln>
                <a:effectLst/>
              </p:spPr>
              <p:txBody>
                <a:bodyPr rtlCol="0" anchor="ctr"/>
                <a:lstStyle/>
                <a:p>
                  <a:pPr algn="ctr" defTabSz="822960">
                    <a:defRPr/>
                  </a:pPr>
                  <a:endParaRPr lang="en-US" sz="1620" kern="0">
                    <a:solidFill>
                      <a:srgbClr val="FFFFFF"/>
                    </a:solidFill>
                    <a:latin typeface="Calibri" panose="020F0502020204030204"/>
                  </a:endParaRPr>
                </a:p>
              </p:txBody>
            </p:sp>
          </p:grpSp>
        </p:grpSp>
        <p:sp>
          <p:nvSpPr>
            <p:cNvPr id="34" name="TextBox 33">
              <a:extLst>
                <a:ext uri="{FF2B5EF4-FFF2-40B4-BE49-F238E27FC236}">
                  <a16:creationId xmlns:a16="http://schemas.microsoft.com/office/drawing/2014/main" id="{6EE0AB8F-8AE1-49FE-8E54-DC7BF0E4B36E}"/>
                </a:ext>
              </a:extLst>
            </p:cNvPr>
            <p:cNvSpPr txBox="1"/>
            <p:nvPr/>
          </p:nvSpPr>
          <p:spPr>
            <a:xfrm>
              <a:off x="4392384" y="2411476"/>
              <a:ext cx="1094015" cy="586580"/>
            </a:xfrm>
            <a:prstGeom prst="rect">
              <a:avLst/>
            </a:prstGeom>
            <a:noFill/>
          </p:spPr>
          <p:txBody>
            <a:bodyPr wrap="square" rtlCol="0">
              <a:spAutoFit/>
            </a:bodyPr>
            <a:lstStyle/>
            <a:p>
              <a:pPr algn="ctr" defTabSz="822960">
                <a:defRPr/>
              </a:pPr>
              <a:r>
                <a:rPr lang="en-US" sz="1620" kern="0">
                  <a:solidFill>
                    <a:srgbClr val="FF0000"/>
                  </a:solidFill>
                  <a:latin typeface="Calibri" panose="020F0502020204030204"/>
                </a:rPr>
                <a:t>Q1</a:t>
              </a:r>
            </a:p>
          </p:txBody>
        </p:sp>
        <p:sp>
          <p:nvSpPr>
            <p:cNvPr id="35" name="TextBox 34">
              <a:extLst>
                <a:ext uri="{FF2B5EF4-FFF2-40B4-BE49-F238E27FC236}">
                  <a16:creationId xmlns:a16="http://schemas.microsoft.com/office/drawing/2014/main" id="{74EAB493-AC48-4B91-A83D-AD4AC55D0E15}"/>
                </a:ext>
              </a:extLst>
            </p:cNvPr>
            <p:cNvSpPr txBox="1"/>
            <p:nvPr/>
          </p:nvSpPr>
          <p:spPr>
            <a:xfrm>
              <a:off x="8850087" y="2411476"/>
              <a:ext cx="1094015" cy="586580"/>
            </a:xfrm>
            <a:prstGeom prst="rect">
              <a:avLst/>
            </a:prstGeom>
            <a:noFill/>
          </p:spPr>
          <p:txBody>
            <a:bodyPr wrap="square" rtlCol="0">
              <a:spAutoFit/>
            </a:bodyPr>
            <a:lstStyle/>
            <a:p>
              <a:pPr algn="ctr" defTabSz="822960">
                <a:defRPr/>
              </a:pPr>
              <a:r>
                <a:rPr lang="en-US" sz="1620" kern="0">
                  <a:solidFill>
                    <a:srgbClr val="FF0000"/>
                  </a:solidFill>
                  <a:latin typeface="Calibri" panose="020F0502020204030204"/>
                </a:rPr>
                <a:t>Q2</a:t>
              </a:r>
            </a:p>
          </p:txBody>
        </p:sp>
        <p:sp>
          <p:nvSpPr>
            <p:cNvPr id="36" name="TextBox 35">
              <a:extLst>
                <a:ext uri="{FF2B5EF4-FFF2-40B4-BE49-F238E27FC236}">
                  <a16:creationId xmlns:a16="http://schemas.microsoft.com/office/drawing/2014/main" id="{17A673A7-28C1-46EF-9C73-CCFE7B322E37}"/>
                </a:ext>
              </a:extLst>
            </p:cNvPr>
            <p:cNvSpPr txBox="1"/>
            <p:nvPr/>
          </p:nvSpPr>
          <p:spPr>
            <a:xfrm>
              <a:off x="6621235" y="1986743"/>
              <a:ext cx="1094015" cy="586580"/>
            </a:xfrm>
            <a:prstGeom prst="rect">
              <a:avLst/>
            </a:prstGeom>
            <a:noFill/>
          </p:spPr>
          <p:txBody>
            <a:bodyPr wrap="square" rtlCol="0">
              <a:spAutoFit/>
            </a:bodyPr>
            <a:lstStyle/>
            <a:p>
              <a:pPr algn="ctr" defTabSz="822960">
                <a:defRPr/>
              </a:pPr>
              <a:r>
                <a:rPr lang="en-US" sz="1620" kern="0">
                  <a:solidFill>
                    <a:srgbClr val="FF0000"/>
                  </a:solidFill>
                  <a:latin typeface="Calibri" panose="020F0502020204030204"/>
                </a:rPr>
                <a:t>CRC</a:t>
              </a:r>
            </a:p>
          </p:txBody>
        </p:sp>
      </p:grpSp>
      <p:sp>
        <p:nvSpPr>
          <p:cNvPr id="47" name="TextBox 46">
            <a:extLst>
              <a:ext uri="{FF2B5EF4-FFF2-40B4-BE49-F238E27FC236}">
                <a16:creationId xmlns:a16="http://schemas.microsoft.com/office/drawing/2014/main" id="{FB891B51-F323-41BD-9601-278AFF76CAAB}"/>
              </a:ext>
            </a:extLst>
          </p:cNvPr>
          <p:cNvSpPr txBox="1"/>
          <p:nvPr/>
        </p:nvSpPr>
        <p:spPr>
          <a:xfrm>
            <a:off x="3745662" y="6016951"/>
            <a:ext cx="1189883" cy="830997"/>
          </a:xfrm>
          <a:prstGeom prst="rect">
            <a:avLst/>
          </a:prstGeom>
          <a:noFill/>
        </p:spPr>
        <p:txBody>
          <a:bodyPr wrap="square" rtlCol="0">
            <a:spAutoFit/>
          </a:bodyPr>
          <a:lstStyle/>
          <a:p>
            <a:pPr algn="r" defTabSz="822960"/>
            <a:r>
              <a:rPr lang="en-US" sz="1800" baseline="30000">
                <a:solidFill>
                  <a:srgbClr val="FF0000"/>
                </a:solidFill>
                <a:latin typeface="Calibri" panose="020F0502020204030204"/>
              </a:rPr>
              <a:t>197</a:t>
            </a:r>
            <a:r>
              <a:rPr lang="en-US" sz="1800">
                <a:solidFill>
                  <a:srgbClr val="FF0000"/>
                </a:solidFill>
                <a:latin typeface="Calibri" panose="020F0502020204030204"/>
              </a:rPr>
              <a:t>Au</a:t>
            </a:r>
            <a:r>
              <a:rPr lang="en-US" sz="1800" baseline="30000">
                <a:solidFill>
                  <a:srgbClr val="FF0000"/>
                </a:solidFill>
                <a:latin typeface="Calibri" panose="020F0502020204030204"/>
              </a:rPr>
              <a:t>35</a:t>
            </a:r>
            <a:r>
              <a:rPr lang="en-US" sz="1800">
                <a:solidFill>
                  <a:srgbClr val="FF0000"/>
                </a:solidFill>
                <a:latin typeface="Calibri" panose="020F0502020204030204"/>
              </a:rPr>
              <a:t>Cl</a:t>
            </a:r>
            <a:r>
              <a:rPr lang="en-US" sz="1800" baseline="30000">
                <a:solidFill>
                  <a:srgbClr val="FF0000"/>
                </a:solidFill>
                <a:latin typeface="Calibri" panose="020F0502020204030204"/>
              </a:rPr>
              <a:t>+</a:t>
            </a:r>
          </a:p>
          <a:p>
            <a:pPr algn="r" defTabSz="822960"/>
            <a:endParaRPr lang="en-US" sz="1800" baseline="30000">
              <a:solidFill>
                <a:srgbClr val="616265"/>
              </a:solidFill>
              <a:latin typeface="Calibri" panose="020F0502020204030204"/>
            </a:endParaRPr>
          </a:p>
          <a:p>
            <a:pPr algn="r" defTabSz="822960"/>
            <a:r>
              <a:rPr lang="en-US" sz="1800" baseline="30000">
                <a:solidFill>
                  <a:srgbClr val="000000"/>
                </a:solidFill>
                <a:latin typeface="Calibri" panose="020F0502020204030204"/>
              </a:rPr>
              <a:t>232</a:t>
            </a:r>
            <a:r>
              <a:rPr lang="en-US" sz="1800">
                <a:solidFill>
                  <a:srgbClr val="000000"/>
                </a:solidFill>
                <a:latin typeface="Calibri" panose="020F0502020204030204"/>
              </a:rPr>
              <a:t>Th</a:t>
            </a:r>
            <a:r>
              <a:rPr lang="en-US" sz="1800" baseline="30000">
                <a:solidFill>
                  <a:srgbClr val="000000"/>
                </a:solidFill>
                <a:latin typeface="Calibri" panose="020F0502020204030204"/>
              </a:rPr>
              <a:t>+</a:t>
            </a:r>
          </a:p>
        </p:txBody>
      </p:sp>
      <p:sp>
        <p:nvSpPr>
          <p:cNvPr id="48" name="Arrow: Right 47">
            <a:extLst>
              <a:ext uri="{FF2B5EF4-FFF2-40B4-BE49-F238E27FC236}">
                <a16:creationId xmlns:a16="http://schemas.microsoft.com/office/drawing/2014/main" id="{21735802-06A0-498C-A014-522B64F3F07B}"/>
              </a:ext>
            </a:extLst>
          </p:cNvPr>
          <p:cNvSpPr/>
          <p:nvPr/>
        </p:nvSpPr>
        <p:spPr>
          <a:xfrm>
            <a:off x="4996981" y="6250742"/>
            <a:ext cx="569729" cy="277247"/>
          </a:xfrm>
          <a:prstGeom prst="rightArrow">
            <a:avLst/>
          </a:prstGeom>
          <a:solidFill>
            <a:srgbClr val="A63F1E"/>
          </a:solidFill>
          <a:ln w="12700" cap="flat" cmpd="sng" algn="ctr">
            <a:solidFill>
              <a:srgbClr val="A63F1E">
                <a:shade val="50000"/>
              </a:srgbClr>
            </a:solidFill>
            <a:prstDash val="solid"/>
            <a:miter lim="800000"/>
          </a:ln>
          <a:effectLst/>
        </p:spPr>
        <p:txBody>
          <a:bodyPr rtlCol="0" anchor="ctr"/>
          <a:lstStyle/>
          <a:p>
            <a:pPr algn="ctr" defTabSz="822960">
              <a:defRPr/>
            </a:pPr>
            <a:endParaRPr lang="en-US" sz="1620" kern="0">
              <a:solidFill>
                <a:srgbClr val="FFFFFF"/>
              </a:solidFill>
              <a:latin typeface="Calibri" panose="020F0502020204030204"/>
            </a:endParaRPr>
          </a:p>
        </p:txBody>
      </p:sp>
      <p:sp>
        <p:nvSpPr>
          <p:cNvPr id="49" name="Cloud 48">
            <a:extLst>
              <a:ext uri="{FF2B5EF4-FFF2-40B4-BE49-F238E27FC236}">
                <a16:creationId xmlns:a16="http://schemas.microsoft.com/office/drawing/2014/main" id="{08649AEC-1009-4E7B-A73D-F53F3F14DF59}"/>
              </a:ext>
            </a:extLst>
          </p:cNvPr>
          <p:cNvSpPr/>
          <p:nvPr/>
        </p:nvSpPr>
        <p:spPr>
          <a:xfrm rot="544784">
            <a:off x="6982592" y="5933700"/>
            <a:ext cx="1310965" cy="893939"/>
          </a:xfrm>
          <a:prstGeom prst="cloud">
            <a:avLst/>
          </a:prstGeom>
          <a:solidFill>
            <a:srgbClr val="B3B3B3">
              <a:lumMod val="20000"/>
              <a:lumOff val="80000"/>
            </a:srgbClr>
          </a:solidFill>
          <a:ln w="12700" cap="flat" cmpd="sng" algn="ctr">
            <a:solidFill>
              <a:srgbClr val="FFFFFF">
                <a:lumMod val="50000"/>
              </a:srgbClr>
            </a:solidFill>
            <a:prstDash val="solid"/>
            <a:miter lim="800000"/>
          </a:ln>
          <a:effectLst/>
        </p:spPr>
        <p:txBody>
          <a:bodyPr rtlCol="0" anchor="ctr"/>
          <a:lstStyle/>
          <a:p>
            <a:pPr algn="ctr" defTabSz="822960">
              <a:defRPr/>
            </a:pPr>
            <a:endParaRPr lang="en-US" sz="1620" kern="0">
              <a:solidFill>
                <a:srgbClr val="FFFFFF"/>
              </a:solidFill>
              <a:latin typeface="Calibri" panose="020F0502020204030204"/>
            </a:endParaRPr>
          </a:p>
        </p:txBody>
      </p:sp>
      <p:sp>
        <p:nvSpPr>
          <p:cNvPr id="51" name="TextBox 50">
            <a:extLst>
              <a:ext uri="{FF2B5EF4-FFF2-40B4-BE49-F238E27FC236}">
                <a16:creationId xmlns:a16="http://schemas.microsoft.com/office/drawing/2014/main" id="{05BEE605-D099-4C40-950C-455127B863EB}"/>
              </a:ext>
            </a:extLst>
          </p:cNvPr>
          <p:cNvSpPr txBox="1"/>
          <p:nvPr/>
        </p:nvSpPr>
        <p:spPr>
          <a:xfrm>
            <a:off x="9618104" y="6248625"/>
            <a:ext cx="958118" cy="341632"/>
          </a:xfrm>
          <a:prstGeom prst="rect">
            <a:avLst/>
          </a:prstGeom>
          <a:noFill/>
        </p:spPr>
        <p:txBody>
          <a:bodyPr wrap="square" rtlCol="0">
            <a:spAutoFit/>
          </a:bodyPr>
          <a:lstStyle/>
          <a:p>
            <a:pPr defTabSz="822960"/>
            <a:r>
              <a:rPr lang="en-US" sz="1620" baseline="30000">
                <a:solidFill>
                  <a:schemeClr val="accent6">
                    <a:lumMod val="60000"/>
                    <a:lumOff val="40000"/>
                  </a:schemeClr>
                </a:solidFill>
                <a:latin typeface="Calibri" panose="020F0502020204030204"/>
              </a:rPr>
              <a:t>232</a:t>
            </a:r>
            <a:r>
              <a:rPr lang="en-US" sz="1620">
                <a:solidFill>
                  <a:schemeClr val="accent6">
                    <a:lumMod val="60000"/>
                    <a:lumOff val="40000"/>
                  </a:schemeClr>
                </a:solidFill>
                <a:latin typeface="Calibri" panose="020F0502020204030204"/>
              </a:rPr>
              <a:t>Th</a:t>
            </a:r>
            <a:r>
              <a:rPr lang="en-US" sz="1620" baseline="30000">
                <a:solidFill>
                  <a:schemeClr val="accent6">
                    <a:lumMod val="60000"/>
                    <a:lumOff val="40000"/>
                  </a:schemeClr>
                </a:solidFill>
                <a:latin typeface="Calibri" panose="020F0502020204030204"/>
              </a:rPr>
              <a:t>16</a:t>
            </a:r>
            <a:r>
              <a:rPr lang="en-US" sz="1620">
                <a:solidFill>
                  <a:schemeClr val="accent6">
                    <a:lumMod val="60000"/>
                    <a:lumOff val="40000"/>
                  </a:schemeClr>
                </a:solidFill>
                <a:latin typeface="Calibri" panose="020F0502020204030204"/>
              </a:rPr>
              <a:t>O</a:t>
            </a:r>
            <a:r>
              <a:rPr lang="en-US" sz="1620" baseline="30000">
                <a:solidFill>
                  <a:schemeClr val="accent6">
                    <a:lumMod val="60000"/>
                    <a:lumOff val="40000"/>
                  </a:schemeClr>
                </a:solidFill>
                <a:latin typeface="Calibri" panose="020F0502020204030204"/>
              </a:rPr>
              <a:t>+</a:t>
            </a:r>
          </a:p>
        </p:txBody>
      </p:sp>
      <p:sp>
        <p:nvSpPr>
          <p:cNvPr id="52" name="TextBox 51">
            <a:extLst>
              <a:ext uri="{FF2B5EF4-FFF2-40B4-BE49-F238E27FC236}">
                <a16:creationId xmlns:a16="http://schemas.microsoft.com/office/drawing/2014/main" id="{4641905A-9B51-4AB2-B05B-F26F78730980}"/>
              </a:ext>
            </a:extLst>
          </p:cNvPr>
          <p:cNvSpPr txBox="1"/>
          <p:nvPr/>
        </p:nvSpPr>
        <p:spPr>
          <a:xfrm>
            <a:off x="5896790" y="6212605"/>
            <a:ext cx="675652" cy="341632"/>
          </a:xfrm>
          <a:prstGeom prst="rect">
            <a:avLst/>
          </a:prstGeom>
          <a:noFill/>
        </p:spPr>
        <p:txBody>
          <a:bodyPr wrap="square" rtlCol="0">
            <a:spAutoFit/>
          </a:bodyPr>
          <a:lstStyle/>
          <a:p>
            <a:pPr algn="ctr" defTabSz="822960"/>
            <a:r>
              <a:rPr lang="en-US" sz="1620">
                <a:solidFill>
                  <a:srgbClr val="FF0000"/>
                </a:solidFill>
                <a:latin typeface="Calibri" panose="020F0502020204030204"/>
              </a:rPr>
              <a:t>232</a:t>
            </a:r>
          </a:p>
        </p:txBody>
      </p:sp>
      <p:sp>
        <p:nvSpPr>
          <p:cNvPr id="53" name="TextBox 52">
            <a:extLst>
              <a:ext uri="{FF2B5EF4-FFF2-40B4-BE49-F238E27FC236}">
                <a16:creationId xmlns:a16="http://schemas.microsoft.com/office/drawing/2014/main" id="{25FF37D8-82E3-41BC-B0A0-E2A0F7C4DA1D}"/>
              </a:ext>
            </a:extLst>
          </p:cNvPr>
          <p:cNvSpPr txBox="1"/>
          <p:nvPr/>
        </p:nvSpPr>
        <p:spPr>
          <a:xfrm>
            <a:off x="8689626" y="6198603"/>
            <a:ext cx="675652" cy="341632"/>
          </a:xfrm>
          <a:prstGeom prst="rect">
            <a:avLst/>
          </a:prstGeom>
          <a:noFill/>
        </p:spPr>
        <p:txBody>
          <a:bodyPr wrap="square" rtlCol="0">
            <a:spAutoFit/>
          </a:bodyPr>
          <a:lstStyle/>
          <a:p>
            <a:pPr algn="ctr" defTabSz="822960"/>
            <a:r>
              <a:rPr lang="en-US" sz="1620">
                <a:solidFill>
                  <a:srgbClr val="FF0000"/>
                </a:solidFill>
                <a:latin typeface="Calibri" panose="020F0502020204030204"/>
              </a:rPr>
              <a:t>248</a:t>
            </a:r>
          </a:p>
        </p:txBody>
      </p:sp>
      <p:sp>
        <p:nvSpPr>
          <p:cNvPr id="54" name="TextBox 53">
            <a:extLst>
              <a:ext uri="{FF2B5EF4-FFF2-40B4-BE49-F238E27FC236}">
                <a16:creationId xmlns:a16="http://schemas.microsoft.com/office/drawing/2014/main" id="{972BA5B9-889C-4786-A998-5AE43A133A47}"/>
              </a:ext>
            </a:extLst>
          </p:cNvPr>
          <p:cNvSpPr txBox="1"/>
          <p:nvPr/>
        </p:nvSpPr>
        <p:spPr>
          <a:xfrm>
            <a:off x="7328353" y="6947439"/>
            <a:ext cx="675652" cy="341632"/>
          </a:xfrm>
          <a:prstGeom prst="rect">
            <a:avLst/>
          </a:prstGeom>
          <a:noFill/>
        </p:spPr>
        <p:txBody>
          <a:bodyPr wrap="square" rtlCol="0">
            <a:spAutoFit/>
          </a:bodyPr>
          <a:lstStyle/>
          <a:p>
            <a:pPr algn="ctr" defTabSz="822960"/>
            <a:r>
              <a:rPr lang="en-US" sz="1620">
                <a:solidFill>
                  <a:srgbClr val="FFFFFF">
                    <a:lumMod val="50000"/>
                  </a:srgbClr>
                </a:solidFill>
                <a:latin typeface="Calibri" panose="020F0502020204030204"/>
              </a:rPr>
              <a:t>O</a:t>
            </a:r>
            <a:r>
              <a:rPr lang="en-US" sz="1620" baseline="-25000">
                <a:solidFill>
                  <a:srgbClr val="FFFFFF">
                    <a:lumMod val="50000"/>
                  </a:srgbClr>
                </a:solidFill>
                <a:latin typeface="Calibri" panose="020F0502020204030204"/>
              </a:rPr>
              <a:t>2</a:t>
            </a:r>
            <a:endParaRPr lang="en-US" sz="1620">
              <a:solidFill>
                <a:srgbClr val="FFFFFF">
                  <a:lumMod val="50000"/>
                </a:srgbClr>
              </a:solidFill>
              <a:latin typeface="Calibri" panose="020F0502020204030204"/>
            </a:endParaRPr>
          </a:p>
        </p:txBody>
      </p:sp>
      <p:grpSp>
        <p:nvGrpSpPr>
          <p:cNvPr id="55" name="Group 54">
            <a:extLst>
              <a:ext uri="{FF2B5EF4-FFF2-40B4-BE49-F238E27FC236}">
                <a16:creationId xmlns:a16="http://schemas.microsoft.com/office/drawing/2014/main" id="{B450C512-EFD1-4B8C-9F91-B9AB071F37CC}"/>
              </a:ext>
            </a:extLst>
          </p:cNvPr>
          <p:cNvGrpSpPr/>
          <p:nvPr/>
        </p:nvGrpSpPr>
        <p:grpSpPr>
          <a:xfrm>
            <a:off x="2466925" y="2174390"/>
            <a:ext cx="6503537" cy="2790267"/>
            <a:chOff x="7315200" y="2785503"/>
            <a:chExt cx="6631386" cy="2768571"/>
          </a:xfrm>
        </p:grpSpPr>
        <p:pic>
          <p:nvPicPr>
            <p:cNvPr id="56" name="Picture 55">
              <a:extLst>
                <a:ext uri="{FF2B5EF4-FFF2-40B4-BE49-F238E27FC236}">
                  <a16:creationId xmlns:a16="http://schemas.microsoft.com/office/drawing/2014/main" id="{85873828-84D9-46F9-AF0C-4CCBCD6E5014}"/>
                </a:ext>
              </a:extLst>
            </p:cNvPr>
            <p:cNvPicPr>
              <a:picLocks noChangeAspect="1"/>
            </p:cNvPicPr>
            <p:nvPr/>
          </p:nvPicPr>
          <p:blipFill rotWithShape="1">
            <a:blip r:embed="rId3"/>
            <a:srcRect b="14342"/>
            <a:stretch/>
          </p:blipFill>
          <p:spPr>
            <a:xfrm>
              <a:off x="7315200" y="3210235"/>
              <a:ext cx="6631386" cy="2343839"/>
            </a:xfrm>
            <a:prstGeom prst="rect">
              <a:avLst/>
            </a:prstGeom>
          </p:spPr>
        </p:pic>
        <p:sp>
          <p:nvSpPr>
            <p:cNvPr id="57" name="TextBox 56">
              <a:extLst>
                <a:ext uri="{FF2B5EF4-FFF2-40B4-BE49-F238E27FC236}">
                  <a16:creationId xmlns:a16="http://schemas.microsoft.com/office/drawing/2014/main" id="{1F02DC20-5E97-4BD4-8F23-6E2AD88D2547}"/>
                </a:ext>
              </a:extLst>
            </p:cNvPr>
            <p:cNvSpPr txBox="1"/>
            <p:nvPr/>
          </p:nvSpPr>
          <p:spPr>
            <a:xfrm>
              <a:off x="7315200" y="2785503"/>
              <a:ext cx="6631386" cy="411824"/>
            </a:xfrm>
            <a:prstGeom prst="rect">
              <a:avLst/>
            </a:prstGeom>
            <a:solidFill>
              <a:srgbClr val="FFFFFF">
                <a:lumMod val="95000"/>
              </a:srgbClr>
            </a:solidFill>
          </p:spPr>
          <p:txBody>
            <a:bodyPr wrap="square" rtlCol="0">
              <a:spAutoFit/>
            </a:bodyPr>
            <a:lstStyle/>
            <a:p>
              <a:pPr algn="ctr" defTabSz="822960">
                <a:defRPr/>
              </a:pPr>
              <a:r>
                <a:rPr lang="en-US" sz="1620" b="1" u="sng" kern="0">
                  <a:solidFill>
                    <a:srgbClr val="616265"/>
                  </a:solidFill>
                  <a:latin typeface="Calibri" panose="020F0502020204030204"/>
                </a:rPr>
                <a:t>Elemental MS/MS</a:t>
              </a:r>
            </a:p>
          </p:txBody>
        </p:sp>
      </p:grpSp>
      <p:pic>
        <p:nvPicPr>
          <p:cNvPr id="58" name="Picture 57">
            <a:extLst>
              <a:ext uri="{FF2B5EF4-FFF2-40B4-BE49-F238E27FC236}">
                <a16:creationId xmlns:a16="http://schemas.microsoft.com/office/drawing/2014/main" id="{AB298055-3712-44FA-A758-93F833DD57E5}"/>
              </a:ext>
            </a:extLst>
          </p:cNvPr>
          <p:cNvPicPr>
            <a:picLocks noChangeAspect="1"/>
          </p:cNvPicPr>
          <p:nvPr/>
        </p:nvPicPr>
        <p:blipFill>
          <a:blip r:embed="rId4"/>
          <a:stretch>
            <a:fillRect/>
          </a:stretch>
        </p:blipFill>
        <p:spPr>
          <a:xfrm>
            <a:off x="819872" y="5668174"/>
            <a:ext cx="2815673" cy="1798000"/>
          </a:xfrm>
          <a:prstGeom prst="rect">
            <a:avLst/>
          </a:prstGeom>
        </p:spPr>
      </p:pic>
      <p:sp>
        <p:nvSpPr>
          <p:cNvPr id="61" name="TextBox 60">
            <a:extLst>
              <a:ext uri="{FF2B5EF4-FFF2-40B4-BE49-F238E27FC236}">
                <a16:creationId xmlns:a16="http://schemas.microsoft.com/office/drawing/2014/main" id="{987EACFC-4E1D-4E3E-A72D-7B4B9BFB13C9}"/>
              </a:ext>
            </a:extLst>
          </p:cNvPr>
          <p:cNvSpPr txBox="1"/>
          <p:nvPr/>
        </p:nvSpPr>
        <p:spPr>
          <a:xfrm>
            <a:off x="6868346" y="6046964"/>
            <a:ext cx="1189883" cy="707886"/>
          </a:xfrm>
          <a:prstGeom prst="rect">
            <a:avLst/>
          </a:prstGeom>
          <a:noFill/>
        </p:spPr>
        <p:txBody>
          <a:bodyPr wrap="square" rtlCol="0">
            <a:spAutoFit/>
          </a:bodyPr>
          <a:lstStyle/>
          <a:p>
            <a:pPr algn="r" defTabSz="822960"/>
            <a:r>
              <a:rPr lang="en-US" sz="1500" baseline="30000">
                <a:solidFill>
                  <a:srgbClr val="FF0000"/>
                </a:solidFill>
                <a:latin typeface="Calibri" panose="020F0502020204030204"/>
              </a:rPr>
              <a:t>197</a:t>
            </a:r>
            <a:r>
              <a:rPr lang="en-US" sz="1500">
                <a:solidFill>
                  <a:srgbClr val="FF0000"/>
                </a:solidFill>
                <a:latin typeface="Calibri" panose="020F0502020204030204"/>
              </a:rPr>
              <a:t>Au</a:t>
            </a:r>
            <a:r>
              <a:rPr lang="en-US" sz="1500" baseline="30000">
                <a:solidFill>
                  <a:srgbClr val="FF0000"/>
                </a:solidFill>
                <a:latin typeface="Calibri" panose="020F0502020204030204"/>
              </a:rPr>
              <a:t>35</a:t>
            </a:r>
            <a:r>
              <a:rPr lang="en-US" sz="1500">
                <a:solidFill>
                  <a:srgbClr val="FF0000"/>
                </a:solidFill>
                <a:latin typeface="Calibri" panose="020F0502020204030204"/>
              </a:rPr>
              <a:t>Cl</a:t>
            </a:r>
            <a:r>
              <a:rPr lang="en-US" sz="1500" baseline="30000">
                <a:solidFill>
                  <a:srgbClr val="FF0000"/>
                </a:solidFill>
                <a:latin typeface="Calibri" panose="020F0502020204030204"/>
              </a:rPr>
              <a:t>+</a:t>
            </a:r>
          </a:p>
          <a:p>
            <a:pPr algn="r" defTabSz="822960"/>
            <a:endParaRPr lang="en-US" sz="1500" baseline="30000">
              <a:solidFill>
                <a:srgbClr val="616265"/>
              </a:solidFill>
              <a:latin typeface="Calibri" panose="020F0502020204030204"/>
            </a:endParaRPr>
          </a:p>
          <a:p>
            <a:pPr algn="r" defTabSz="822960"/>
            <a:r>
              <a:rPr lang="en-US" sz="1500" baseline="30000">
                <a:solidFill>
                  <a:srgbClr val="000000"/>
                </a:solidFill>
                <a:latin typeface="Calibri" panose="020F0502020204030204"/>
              </a:rPr>
              <a:t>232</a:t>
            </a:r>
            <a:r>
              <a:rPr lang="en-US" sz="1500">
                <a:solidFill>
                  <a:srgbClr val="000000"/>
                </a:solidFill>
                <a:latin typeface="Calibri" panose="020F0502020204030204"/>
              </a:rPr>
              <a:t>Th</a:t>
            </a:r>
            <a:r>
              <a:rPr lang="en-US" sz="1500" baseline="30000">
                <a:solidFill>
                  <a:srgbClr val="000000"/>
                </a:solidFill>
                <a:latin typeface="Calibri" panose="020F0502020204030204"/>
              </a:rPr>
              <a:t>+</a:t>
            </a:r>
          </a:p>
        </p:txBody>
      </p:sp>
      <p:sp>
        <p:nvSpPr>
          <p:cNvPr id="66" name="TextBox 65">
            <a:extLst>
              <a:ext uri="{FF2B5EF4-FFF2-40B4-BE49-F238E27FC236}">
                <a16:creationId xmlns:a16="http://schemas.microsoft.com/office/drawing/2014/main" id="{A3EBABBB-3FDB-4306-B15E-680A5F245704}"/>
              </a:ext>
            </a:extLst>
          </p:cNvPr>
          <p:cNvSpPr txBox="1"/>
          <p:nvPr/>
        </p:nvSpPr>
        <p:spPr>
          <a:xfrm>
            <a:off x="1819745" y="756079"/>
            <a:ext cx="3631600" cy="369332"/>
          </a:xfrm>
          <a:prstGeom prst="rect">
            <a:avLst/>
          </a:prstGeom>
          <a:noFill/>
        </p:spPr>
        <p:txBody>
          <a:bodyPr wrap="square" rtlCol="0">
            <a:spAutoFit/>
          </a:bodyPr>
          <a:lstStyle/>
          <a:p>
            <a:r>
              <a:rPr lang="en-US" sz="1800" b="1">
                <a:solidFill>
                  <a:schemeClr val="accent2"/>
                </a:solidFill>
              </a:rPr>
              <a:t>Plasma ion source (≈10,000 K)</a:t>
            </a:r>
          </a:p>
        </p:txBody>
      </p:sp>
      <p:cxnSp>
        <p:nvCxnSpPr>
          <p:cNvPr id="67" name="Straight Connector 66">
            <a:extLst>
              <a:ext uri="{FF2B5EF4-FFF2-40B4-BE49-F238E27FC236}">
                <a16:creationId xmlns:a16="http://schemas.microsoft.com/office/drawing/2014/main" id="{A4DFDA33-E8C5-46CB-B32B-0E2D0919FD9D}"/>
              </a:ext>
            </a:extLst>
          </p:cNvPr>
          <p:cNvCxnSpPr>
            <a:cxnSpLocks/>
          </p:cNvCxnSpPr>
          <p:nvPr/>
        </p:nvCxnSpPr>
        <p:spPr>
          <a:xfrm>
            <a:off x="4361323" y="2726884"/>
            <a:ext cx="471934" cy="1178207"/>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301CC20-7217-419C-90D1-DB3B008CD7B6}"/>
              </a:ext>
            </a:extLst>
          </p:cNvPr>
          <p:cNvCxnSpPr>
            <a:cxnSpLocks/>
          </p:cNvCxnSpPr>
          <p:nvPr/>
        </p:nvCxnSpPr>
        <p:spPr>
          <a:xfrm>
            <a:off x="2315869" y="2842774"/>
            <a:ext cx="2328614" cy="127202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5" name="Picture 64">
            <a:extLst>
              <a:ext uri="{FF2B5EF4-FFF2-40B4-BE49-F238E27FC236}">
                <a16:creationId xmlns:a16="http://schemas.microsoft.com/office/drawing/2014/main" id="{A20B56F2-66F2-4B21-BF89-7039B85BC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5869" y="1090494"/>
            <a:ext cx="2139841" cy="1798000"/>
          </a:xfrm>
          <a:prstGeom prst="rect">
            <a:avLst/>
          </a:prstGeom>
        </p:spPr>
      </p:pic>
    </p:spTree>
    <p:extLst>
      <p:ext uri="{BB962C8B-B14F-4D97-AF65-F5344CB8AC3E}">
        <p14:creationId xmlns:p14="http://schemas.microsoft.com/office/powerpoint/2010/main" val="386880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9" grpId="0" animBg="1"/>
      <p:bldP spid="51" grpId="0"/>
      <p:bldP spid="52" grpId="0"/>
      <p:bldP spid="53" grpId="0"/>
      <p:bldP spid="54" grpId="0"/>
      <p:bldP spid="61" grpId="0"/>
      <p:bldP spid="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0955-440C-44FF-BE19-8B43D6D2435B}"/>
              </a:ext>
            </a:extLst>
          </p:cNvPr>
          <p:cNvSpPr>
            <a:spLocks noGrp="1"/>
          </p:cNvSpPr>
          <p:nvPr>
            <p:ph type="title"/>
          </p:nvPr>
        </p:nvSpPr>
        <p:spPr/>
        <p:txBody>
          <a:bodyPr anchor="ctr"/>
          <a:lstStyle/>
          <a:p>
            <a:r>
              <a:rPr lang="en-US"/>
              <a:t>‘Mass Shift’ method – resolving spectral overlap</a:t>
            </a:r>
          </a:p>
        </p:txBody>
      </p:sp>
      <p:sp>
        <p:nvSpPr>
          <p:cNvPr id="6" name="TextBox 5">
            <a:extLst>
              <a:ext uri="{FF2B5EF4-FFF2-40B4-BE49-F238E27FC236}">
                <a16:creationId xmlns:a16="http://schemas.microsoft.com/office/drawing/2014/main" id="{ADA1EE34-F2F7-4F9C-8C38-B61F4BFB52AE}"/>
              </a:ext>
            </a:extLst>
          </p:cNvPr>
          <p:cNvSpPr txBox="1"/>
          <p:nvPr/>
        </p:nvSpPr>
        <p:spPr>
          <a:xfrm>
            <a:off x="2255034" y="1405105"/>
            <a:ext cx="6762108" cy="391517"/>
          </a:xfrm>
          <a:prstGeom prst="rect">
            <a:avLst/>
          </a:prstGeom>
          <a:noFill/>
        </p:spPr>
        <p:txBody>
          <a:bodyPr wrap="none" rtlCol="0">
            <a:spAutoFit/>
          </a:bodyPr>
          <a:lstStyle/>
          <a:p>
            <a:r>
              <a:rPr lang="en-US" sz="1944" dirty="0"/>
              <a:t>100 </a:t>
            </a:r>
            <a:r>
              <a:rPr lang="en-US" sz="1944" dirty="0" err="1"/>
              <a:t>ppq</a:t>
            </a:r>
            <a:r>
              <a:rPr lang="en-US" sz="1944" dirty="0"/>
              <a:t> </a:t>
            </a:r>
            <a:r>
              <a:rPr lang="en-US" sz="1944" baseline="30000" dirty="0"/>
              <a:t>229</a:t>
            </a:r>
            <a:r>
              <a:rPr lang="en-US" sz="1944" dirty="0"/>
              <a:t>Th and </a:t>
            </a:r>
            <a:r>
              <a:rPr lang="en-US" sz="1944" baseline="30000" dirty="0"/>
              <a:t>233</a:t>
            </a:r>
            <a:r>
              <a:rPr lang="en-US" sz="1944" dirty="0"/>
              <a:t>U in 10 ppm each of W, </a:t>
            </a:r>
            <a:r>
              <a:rPr lang="en-US" sz="1944" dirty="0" err="1"/>
              <a:t>Ir</a:t>
            </a:r>
            <a:r>
              <a:rPr lang="en-US" sz="1944" dirty="0"/>
              <a:t>, Pt, and Au  </a:t>
            </a:r>
          </a:p>
        </p:txBody>
      </p:sp>
      <p:pic>
        <p:nvPicPr>
          <p:cNvPr id="7" name="Picture 6">
            <a:extLst>
              <a:ext uri="{FF2B5EF4-FFF2-40B4-BE49-F238E27FC236}">
                <a16:creationId xmlns:a16="http://schemas.microsoft.com/office/drawing/2014/main" id="{5F42DBD1-840B-4E48-BA15-FCEDC4D26346}"/>
              </a:ext>
            </a:extLst>
          </p:cNvPr>
          <p:cNvPicPr>
            <a:picLocks noChangeAspect="1"/>
          </p:cNvPicPr>
          <p:nvPr/>
        </p:nvPicPr>
        <p:blipFill rotWithShape="1">
          <a:blip r:embed="rId3"/>
          <a:srcRect t="2215" b="149"/>
          <a:stretch/>
        </p:blipFill>
        <p:spPr>
          <a:xfrm>
            <a:off x="0" y="1825904"/>
            <a:ext cx="10972800" cy="5983388"/>
          </a:xfrm>
          <a:prstGeom prst="rect">
            <a:avLst/>
          </a:prstGeom>
        </p:spPr>
      </p:pic>
      <p:grpSp>
        <p:nvGrpSpPr>
          <p:cNvPr id="19" name="Group 18">
            <a:extLst>
              <a:ext uri="{FF2B5EF4-FFF2-40B4-BE49-F238E27FC236}">
                <a16:creationId xmlns:a16="http://schemas.microsoft.com/office/drawing/2014/main" id="{82139F1B-43A0-45F2-A2CB-D4481F32328E}"/>
              </a:ext>
            </a:extLst>
          </p:cNvPr>
          <p:cNvGrpSpPr/>
          <p:nvPr/>
        </p:nvGrpSpPr>
        <p:grpSpPr>
          <a:xfrm>
            <a:off x="1166275" y="2851703"/>
            <a:ext cx="5045835" cy="1979974"/>
            <a:chOff x="4490483" y="3395116"/>
            <a:chExt cx="3840657" cy="2684691"/>
          </a:xfrm>
        </p:grpSpPr>
        <p:grpSp>
          <p:nvGrpSpPr>
            <p:cNvPr id="20" name="Group 19">
              <a:extLst>
                <a:ext uri="{FF2B5EF4-FFF2-40B4-BE49-F238E27FC236}">
                  <a16:creationId xmlns:a16="http://schemas.microsoft.com/office/drawing/2014/main" id="{9888E768-560A-4F08-8BC5-7E952134113E}"/>
                </a:ext>
              </a:extLst>
            </p:cNvPr>
            <p:cNvGrpSpPr/>
            <p:nvPr/>
          </p:nvGrpSpPr>
          <p:grpSpPr>
            <a:xfrm>
              <a:off x="4490483" y="4403408"/>
              <a:ext cx="2743200" cy="1676399"/>
              <a:chOff x="4501116" y="4979581"/>
              <a:chExt cx="2743200" cy="1676399"/>
            </a:xfrm>
          </p:grpSpPr>
          <p:cxnSp>
            <p:nvCxnSpPr>
              <p:cNvPr id="27" name="Straight Arrow Connector 26">
                <a:extLst>
                  <a:ext uri="{FF2B5EF4-FFF2-40B4-BE49-F238E27FC236}">
                    <a16:creationId xmlns:a16="http://schemas.microsoft.com/office/drawing/2014/main" id="{846400BC-6DB3-4334-8F66-46CF9FD9EE58}"/>
                  </a:ext>
                </a:extLst>
              </p:cNvPr>
              <p:cNvCxnSpPr>
                <a:cxnSpLocks/>
              </p:cNvCxnSpPr>
              <p:nvPr/>
            </p:nvCxnSpPr>
            <p:spPr>
              <a:xfrm>
                <a:off x="4536558" y="5018567"/>
                <a:ext cx="0" cy="1637413"/>
              </a:xfrm>
              <a:prstGeom prst="straightConnector1">
                <a:avLst/>
              </a:prstGeom>
              <a:noFill/>
              <a:ln w="76200" cap="flat" cmpd="sng" algn="ctr">
                <a:solidFill>
                  <a:srgbClr val="D77600">
                    <a:lumMod val="40000"/>
                    <a:lumOff val="60000"/>
                  </a:srgbClr>
                </a:solidFill>
                <a:prstDash val="solid"/>
                <a:miter lim="800000"/>
                <a:tailEnd type="triangle"/>
              </a:ln>
              <a:effectLst/>
            </p:spPr>
          </p:cxnSp>
          <p:cxnSp>
            <p:nvCxnSpPr>
              <p:cNvPr id="28" name="Straight Connector 27">
                <a:extLst>
                  <a:ext uri="{FF2B5EF4-FFF2-40B4-BE49-F238E27FC236}">
                    <a16:creationId xmlns:a16="http://schemas.microsoft.com/office/drawing/2014/main" id="{1C2CD74E-6985-4244-BDDC-339931BF4972}"/>
                  </a:ext>
                </a:extLst>
              </p:cNvPr>
              <p:cNvCxnSpPr/>
              <p:nvPr/>
            </p:nvCxnSpPr>
            <p:spPr>
              <a:xfrm>
                <a:off x="4501116" y="5018567"/>
                <a:ext cx="2743200" cy="0"/>
              </a:xfrm>
              <a:prstGeom prst="line">
                <a:avLst/>
              </a:prstGeom>
              <a:noFill/>
              <a:ln w="76200" cap="flat" cmpd="sng" algn="ctr">
                <a:solidFill>
                  <a:srgbClr val="D77600">
                    <a:lumMod val="40000"/>
                    <a:lumOff val="60000"/>
                  </a:srgbClr>
                </a:solidFill>
                <a:prstDash val="solid"/>
                <a:miter lim="800000"/>
              </a:ln>
              <a:effectLst/>
            </p:spPr>
          </p:cxnSp>
          <p:cxnSp>
            <p:nvCxnSpPr>
              <p:cNvPr id="29" name="Straight Arrow Connector 28">
                <a:extLst>
                  <a:ext uri="{FF2B5EF4-FFF2-40B4-BE49-F238E27FC236}">
                    <a16:creationId xmlns:a16="http://schemas.microsoft.com/office/drawing/2014/main" id="{723C74C6-98DB-4D18-84F2-DBCA3401AED2}"/>
                  </a:ext>
                </a:extLst>
              </p:cNvPr>
              <p:cNvCxnSpPr>
                <a:cxnSpLocks/>
              </p:cNvCxnSpPr>
              <p:nvPr/>
            </p:nvCxnSpPr>
            <p:spPr>
              <a:xfrm>
                <a:off x="7233683" y="4979581"/>
                <a:ext cx="0" cy="1637413"/>
              </a:xfrm>
              <a:prstGeom prst="straightConnector1">
                <a:avLst/>
              </a:prstGeom>
              <a:noFill/>
              <a:ln w="76200" cap="flat" cmpd="sng" algn="ctr">
                <a:solidFill>
                  <a:srgbClr val="D77600">
                    <a:lumMod val="40000"/>
                    <a:lumOff val="60000"/>
                  </a:srgbClr>
                </a:solidFill>
                <a:prstDash val="solid"/>
                <a:miter lim="800000"/>
                <a:tailEnd type="triangle"/>
              </a:ln>
              <a:effectLst/>
            </p:spPr>
          </p:cxnSp>
        </p:grpSp>
        <p:grpSp>
          <p:nvGrpSpPr>
            <p:cNvPr id="21" name="Group 20">
              <a:extLst>
                <a:ext uri="{FF2B5EF4-FFF2-40B4-BE49-F238E27FC236}">
                  <a16:creationId xmlns:a16="http://schemas.microsoft.com/office/drawing/2014/main" id="{EE09B9AA-264E-4F43-867F-62F80F61C374}"/>
                </a:ext>
              </a:extLst>
            </p:cNvPr>
            <p:cNvGrpSpPr/>
            <p:nvPr/>
          </p:nvGrpSpPr>
          <p:grpSpPr>
            <a:xfrm>
              <a:off x="4890975" y="3395116"/>
              <a:ext cx="3440165" cy="2359990"/>
              <a:chOff x="4890975" y="3395116"/>
              <a:chExt cx="3440165" cy="2359990"/>
            </a:xfrm>
          </p:grpSpPr>
          <p:grpSp>
            <p:nvGrpSpPr>
              <p:cNvPr id="22" name="Group 21">
                <a:extLst>
                  <a:ext uri="{FF2B5EF4-FFF2-40B4-BE49-F238E27FC236}">
                    <a16:creationId xmlns:a16="http://schemas.microsoft.com/office/drawing/2014/main" id="{394C99D7-1806-40A7-A212-8C0144A03606}"/>
                  </a:ext>
                </a:extLst>
              </p:cNvPr>
              <p:cNvGrpSpPr/>
              <p:nvPr/>
            </p:nvGrpSpPr>
            <p:grpSpPr>
              <a:xfrm>
                <a:off x="4890975" y="3941910"/>
                <a:ext cx="2977117" cy="1813196"/>
                <a:chOff x="4501114" y="4979581"/>
                <a:chExt cx="2743198" cy="1676399"/>
              </a:xfrm>
            </p:grpSpPr>
            <p:cxnSp>
              <p:nvCxnSpPr>
                <p:cNvPr id="24" name="Straight Arrow Connector 23">
                  <a:extLst>
                    <a:ext uri="{FF2B5EF4-FFF2-40B4-BE49-F238E27FC236}">
                      <a16:creationId xmlns:a16="http://schemas.microsoft.com/office/drawing/2014/main" id="{570C2834-A097-435C-A6D1-3A05B2FDED70}"/>
                    </a:ext>
                  </a:extLst>
                </p:cNvPr>
                <p:cNvCxnSpPr>
                  <a:cxnSpLocks/>
                </p:cNvCxnSpPr>
                <p:nvPr/>
              </p:nvCxnSpPr>
              <p:spPr>
                <a:xfrm>
                  <a:off x="4536558" y="5018567"/>
                  <a:ext cx="0" cy="1637413"/>
                </a:xfrm>
                <a:prstGeom prst="straightConnector1">
                  <a:avLst/>
                </a:prstGeom>
                <a:noFill/>
                <a:ln w="76200" cap="flat" cmpd="sng" algn="ctr">
                  <a:solidFill>
                    <a:srgbClr val="D77600">
                      <a:lumMod val="40000"/>
                      <a:lumOff val="60000"/>
                    </a:srgbClr>
                  </a:solidFill>
                  <a:prstDash val="solid"/>
                  <a:miter lim="800000"/>
                  <a:tailEnd type="triangle"/>
                </a:ln>
                <a:effectLst/>
              </p:spPr>
            </p:cxnSp>
            <p:cxnSp>
              <p:nvCxnSpPr>
                <p:cNvPr id="25" name="Straight Connector 24">
                  <a:extLst>
                    <a:ext uri="{FF2B5EF4-FFF2-40B4-BE49-F238E27FC236}">
                      <a16:creationId xmlns:a16="http://schemas.microsoft.com/office/drawing/2014/main" id="{EC98EB81-47FC-4A63-98EE-F6E265434750}"/>
                    </a:ext>
                  </a:extLst>
                </p:cNvPr>
                <p:cNvCxnSpPr/>
                <p:nvPr/>
              </p:nvCxnSpPr>
              <p:spPr>
                <a:xfrm>
                  <a:off x="4501114" y="5018567"/>
                  <a:ext cx="2743198" cy="0"/>
                </a:xfrm>
                <a:prstGeom prst="line">
                  <a:avLst/>
                </a:prstGeom>
                <a:noFill/>
                <a:ln w="76200" cap="flat" cmpd="sng" algn="ctr">
                  <a:solidFill>
                    <a:srgbClr val="D77600">
                      <a:lumMod val="40000"/>
                      <a:lumOff val="60000"/>
                    </a:srgbClr>
                  </a:solidFill>
                  <a:prstDash val="solid"/>
                  <a:miter lim="800000"/>
                </a:ln>
                <a:effectLst/>
              </p:spPr>
            </p:cxnSp>
            <p:cxnSp>
              <p:nvCxnSpPr>
                <p:cNvPr id="26" name="Straight Arrow Connector 25">
                  <a:extLst>
                    <a:ext uri="{FF2B5EF4-FFF2-40B4-BE49-F238E27FC236}">
                      <a16:creationId xmlns:a16="http://schemas.microsoft.com/office/drawing/2014/main" id="{F022BA79-9FF1-4580-8025-F8E4E21D6977}"/>
                    </a:ext>
                  </a:extLst>
                </p:cNvPr>
                <p:cNvCxnSpPr>
                  <a:cxnSpLocks/>
                </p:cNvCxnSpPr>
                <p:nvPr/>
              </p:nvCxnSpPr>
              <p:spPr>
                <a:xfrm>
                  <a:off x="7233683" y="4979581"/>
                  <a:ext cx="0" cy="1637413"/>
                </a:xfrm>
                <a:prstGeom prst="straightConnector1">
                  <a:avLst/>
                </a:prstGeom>
                <a:noFill/>
                <a:ln w="76200" cap="flat" cmpd="sng" algn="ctr">
                  <a:solidFill>
                    <a:srgbClr val="D77600">
                      <a:lumMod val="40000"/>
                      <a:lumOff val="60000"/>
                    </a:srgbClr>
                  </a:solidFill>
                  <a:prstDash val="solid"/>
                  <a:miter lim="800000"/>
                  <a:tailEnd type="triangle"/>
                </a:ln>
                <a:effectLst/>
              </p:spPr>
            </p:cxnSp>
          </p:grpSp>
          <p:sp>
            <p:nvSpPr>
              <p:cNvPr id="23" name="TextBox 22">
                <a:extLst>
                  <a:ext uri="{FF2B5EF4-FFF2-40B4-BE49-F238E27FC236}">
                    <a16:creationId xmlns:a16="http://schemas.microsoft.com/office/drawing/2014/main" id="{E9F6AE42-C292-493B-B510-9A91C4C73161}"/>
                  </a:ext>
                </a:extLst>
              </p:cNvPr>
              <p:cNvSpPr txBox="1"/>
              <p:nvPr/>
            </p:nvSpPr>
            <p:spPr>
              <a:xfrm>
                <a:off x="5555444" y="3395116"/>
                <a:ext cx="2775696" cy="542518"/>
              </a:xfrm>
              <a:prstGeom prst="rect">
                <a:avLst/>
              </a:prstGeom>
              <a:noFill/>
            </p:spPr>
            <p:txBody>
              <a:bodyPr wrap="square" rtlCol="0">
                <a:spAutoFit/>
              </a:bodyPr>
              <a:lstStyle/>
              <a:p>
                <a:pPr defTabSz="987552">
                  <a:defRPr/>
                </a:pPr>
                <a:r>
                  <a:rPr lang="en-US" sz="2000" b="1" kern="0" dirty="0">
                    <a:solidFill>
                      <a:srgbClr val="D77600">
                        <a:lumMod val="40000"/>
                        <a:lumOff val="60000"/>
                      </a:srgbClr>
                    </a:solidFill>
                    <a:latin typeface="Calibri" panose="020F0502020204030204"/>
                  </a:rPr>
                  <a:t>Th</a:t>
                </a:r>
                <a:r>
                  <a:rPr lang="en-US" sz="2000" b="1" kern="0" baseline="30000" dirty="0">
                    <a:solidFill>
                      <a:srgbClr val="D77600">
                        <a:lumMod val="40000"/>
                        <a:lumOff val="60000"/>
                      </a:srgbClr>
                    </a:solidFill>
                    <a:latin typeface="Calibri" panose="020F0502020204030204"/>
                  </a:rPr>
                  <a:t>+</a:t>
                </a:r>
                <a:r>
                  <a:rPr lang="en-US" sz="2000" b="1" kern="0" dirty="0">
                    <a:solidFill>
                      <a:srgbClr val="D77600">
                        <a:lumMod val="40000"/>
                        <a:lumOff val="60000"/>
                      </a:srgbClr>
                    </a:solidFill>
                    <a:latin typeface="Calibri" panose="020F0502020204030204"/>
                  </a:rPr>
                  <a:t> + O</a:t>
                </a:r>
                <a:r>
                  <a:rPr lang="en-US" sz="2000" b="1" kern="0" baseline="-25000" dirty="0">
                    <a:solidFill>
                      <a:srgbClr val="D77600">
                        <a:lumMod val="40000"/>
                        <a:lumOff val="60000"/>
                      </a:srgbClr>
                    </a:solidFill>
                    <a:latin typeface="Calibri" panose="020F0502020204030204"/>
                  </a:rPr>
                  <a:t>2</a:t>
                </a:r>
                <a:r>
                  <a:rPr lang="en-US" sz="2000" b="1" kern="0" dirty="0">
                    <a:solidFill>
                      <a:srgbClr val="D77600">
                        <a:lumMod val="40000"/>
                        <a:lumOff val="60000"/>
                      </a:srgbClr>
                    </a:solidFill>
                    <a:latin typeface="Calibri" panose="020F0502020204030204"/>
                  </a:rPr>
                  <a:t> </a:t>
                </a:r>
                <a:r>
                  <a:rPr lang="en-US" sz="2000" b="1" kern="0" dirty="0">
                    <a:solidFill>
                      <a:srgbClr val="D77600">
                        <a:lumMod val="40000"/>
                        <a:lumOff val="60000"/>
                      </a:srgbClr>
                    </a:solidFill>
                    <a:latin typeface="Calibri" panose="020F0502020204030204"/>
                    <a:sym typeface="Wingdings" panose="05000000000000000000" pitchFamily="2" charset="2"/>
                  </a:rPr>
                  <a:t></a:t>
                </a:r>
                <a:r>
                  <a:rPr lang="en-US" sz="2000" b="1" kern="0" dirty="0">
                    <a:solidFill>
                      <a:srgbClr val="D77600">
                        <a:lumMod val="40000"/>
                        <a:lumOff val="60000"/>
                      </a:srgbClr>
                    </a:solidFill>
                    <a:latin typeface="Calibri" panose="020F0502020204030204"/>
                  </a:rPr>
                  <a:t> </a:t>
                </a:r>
                <a:r>
                  <a:rPr lang="en-US" sz="2000" b="1" kern="0" dirty="0" err="1">
                    <a:solidFill>
                      <a:srgbClr val="D77600">
                        <a:lumMod val="40000"/>
                        <a:lumOff val="60000"/>
                      </a:srgbClr>
                    </a:solidFill>
                    <a:latin typeface="Calibri" panose="020F0502020204030204"/>
                  </a:rPr>
                  <a:t>ThO</a:t>
                </a:r>
                <a:r>
                  <a:rPr lang="en-US" sz="2000" b="1" kern="0" baseline="30000" dirty="0">
                    <a:solidFill>
                      <a:srgbClr val="D77600">
                        <a:lumMod val="40000"/>
                        <a:lumOff val="60000"/>
                      </a:srgbClr>
                    </a:solidFill>
                    <a:latin typeface="Calibri" panose="020F0502020204030204"/>
                  </a:rPr>
                  <a:t>+</a:t>
                </a:r>
                <a:r>
                  <a:rPr lang="en-US" sz="2000" b="1" kern="0" dirty="0">
                    <a:solidFill>
                      <a:srgbClr val="D77600">
                        <a:lumMod val="40000"/>
                        <a:lumOff val="60000"/>
                      </a:srgbClr>
                    </a:solidFill>
                    <a:latin typeface="Calibri" panose="020F0502020204030204"/>
                  </a:rPr>
                  <a:t> + O</a:t>
                </a:r>
              </a:p>
            </p:txBody>
          </p:sp>
        </p:grpSp>
      </p:grpSp>
      <p:grpSp>
        <p:nvGrpSpPr>
          <p:cNvPr id="41" name="Group 40">
            <a:extLst>
              <a:ext uri="{FF2B5EF4-FFF2-40B4-BE49-F238E27FC236}">
                <a16:creationId xmlns:a16="http://schemas.microsoft.com/office/drawing/2014/main" id="{841A1BE0-DCD8-49AE-9FC1-2D38569B89BF}"/>
              </a:ext>
            </a:extLst>
          </p:cNvPr>
          <p:cNvGrpSpPr/>
          <p:nvPr/>
        </p:nvGrpSpPr>
        <p:grpSpPr>
          <a:xfrm>
            <a:off x="1731993" y="3595324"/>
            <a:ext cx="8897907" cy="1343759"/>
            <a:chOff x="2569534" y="3408251"/>
            <a:chExt cx="6820144" cy="2430552"/>
          </a:xfrm>
        </p:grpSpPr>
        <p:grpSp>
          <p:nvGrpSpPr>
            <p:cNvPr id="42" name="Group 41">
              <a:extLst>
                <a:ext uri="{FF2B5EF4-FFF2-40B4-BE49-F238E27FC236}">
                  <a16:creationId xmlns:a16="http://schemas.microsoft.com/office/drawing/2014/main" id="{E1CF7658-FF5D-4113-B752-FC90489DED61}"/>
                </a:ext>
              </a:extLst>
            </p:cNvPr>
            <p:cNvGrpSpPr/>
            <p:nvPr/>
          </p:nvGrpSpPr>
          <p:grpSpPr>
            <a:xfrm>
              <a:off x="2569534" y="4201390"/>
              <a:ext cx="5989320" cy="1637413"/>
              <a:chOff x="2580167" y="4777563"/>
              <a:chExt cx="5989320" cy="1637413"/>
            </a:xfrm>
          </p:grpSpPr>
          <p:cxnSp>
            <p:nvCxnSpPr>
              <p:cNvPr id="49" name="Straight Arrow Connector 48">
                <a:extLst>
                  <a:ext uri="{FF2B5EF4-FFF2-40B4-BE49-F238E27FC236}">
                    <a16:creationId xmlns:a16="http://schemas.microsoft.com/office/drawing/2014/main" id="{2E1D6E92-0A10-4AE1-8888-80EBA285CA0E}"/>
                  </a:ext>
                </a:extLst>
              </p:cNvPr>
              <p:cNvCxnSpPr>
                <a:cxnSpLocks/>
              </p:cNvCxnSpPr>
              <p:nvPr/>
            </p:nvCxnSpPr>
            <p:spPr>
              <a:xfrm>
                <a:off x="2608521" y="4777563"/>
                <a:ext cx="0" cy="1637413"/>
              </a:xfrm>
              <a:prstGeom prst="straightConnector1">
                <a:avLst/>
              </a:prstGeom>
              <a:noFill/>
              <a:ln w="76200" cap="flat" cmpd="sng" algn="ctr">
                <a:solidFill>
                  <a:srgbClr val="00338E">
                    <a:lumMod val="20000"/>
                    <a:lumOff val="80000"/>
                  </a:srgbClr>
                </a:solidFill>
                <a:prstDash val="solid"/>
                <a:miter lim="800000"/>
                <a:tailEnd type="triangle"/>
              </a:ln>
              <a:effectLst/>
            </p:spPr>
          </p:cxnSp>
          <p:cxnSp>
            <p:nvCxnSpPr>
              <p:cNvPr id="50" name="Straight Connector 49">
                <a:extLst>
                  <a:ext uri="{FF2B5EF4-FFF2-40B4-BE49-F238E27FC236}">
                    <a16:creationId xmlns:a16="http://schemas.microsoft.com/office/drawing/2014/main" id="{7885F9EC-D299-4768-8DF3-DF579E1821A0}"/>
                  </a:ext>
                </a:extLst>
              </p:cNvPr>
              <p:cNvCxnSpPr/>
              <p:nvPr/>
            </p:nvCxnSpPr>
            <p:spPr>
              <a:xfrm>
                <a:off x="2580167" y="4816572"/>
                <a:ext cx="5989320" cy="0"/>
              </a:xfrm>
              <a:prstGeom prst="line">
                <a:avLst/>
              </a:prstGeom>
              <a:noFill/>
              <a:ln w="76200" cap="flat" cmpd="sng" algn="ctr">
                <a:solidFill>
                  <a:srgbClr val="00338E">
                    <a:lumMod val="20000"/>
                    <a:lumOff val="80000"/>
                  </a:srgbClr>
                </a:solidFill>
                <a:prstDash val="solid"/>
                <a:miter lim="800000"/>
              </a:ln>
              <a:effectLst/>
            </p:spPr>
          </p:cxnSp>
          <p:cxnSp>
            <p:nvCxnSpPr>
              <p:cNvPr id="51" name="Straight Arrow Connector 50">
                <a:extLst>
                  <a:ext uri="{FF2B5EF4-FFF2-40B4-BE49-F238E27FC236}">
                    <a16:creationId xmlns:a16="http://schemas.microsoft.com/office/drawing/2014/main" id="{4733FAE6-EA3F-4DD0-9A78-F02242409604}"/>
                  </a:ext>
                </a:extLst>
              </p:cNvPr>
              <p:cNvCxnSpPr>
                <a:cxnSpLocks/>
              </p:cNvCxnSpPr>
              <p:nvPr/>
            </p:nvCxnSpPr>
            <p:spPr>
              <a:xfrm>
                <a:off x="8530855" y="4823637"/>
                <a:ext cx="0" cy="1371600"/>
              </a:xfrm>
              <a:prstGeom prst="straightConnector1">
                <a:avLst/>
              </a:prstGeom>
              <a:noFill/>
              <a:ln w="76200" cap="flat" cmpd="sng" algn="ctr">
                <a:solidFill>
                  <a:srgbClr val="00338E">
                    <a:lumMod val="20000"/>
                    <a:lumOff val="80000"/>
                  </a:srgbClr>
                </a:solidFill>
                <a:prstDash val="solid"/>
                <a:miter lim="800000"/>
                <a:tailEnd type="triangle"/>
              </a:ln>
              <a:effectLst/>
            </p:spPr>
          </p:cxnSp>
        </p:grpSp>
        <p:grpSp>
          <p:nvGrpSpPr>
            <p:cNvPr id="43" name="Group 42">
              <a:extLst>
                <a:ext uri="{FF2B5EF4-FFF2-40B4-BE49-F238E27FC236}">
                  <a16:creationId xmlns:a16="http://schemas.microsoft.com/office/drawing/2014/main" id="{CBDCDB78-7F0F-402E-8D21-43D2DFC9B755}"/>
                </a:ext>
              </a:extLst>
            </p:cNvPr>
            <p:cNvGrpSpPr/>
            <p:nvPr/>
          </p:nvGrpSpPr>
          <p:grpSpPr>
            <a:xfrm>
              <a:off x="3409501" y="3408251"/>
              <a:ext cx="5980177" cy="2430525"/>
              <a:chOff x="3409501" y="3408251"/>
              <a:chExt cx="5980177" cy="2430525"/>
            </a:xfrm>
          </p:grpSpPr>
          <p:grpSp>
            <p:nvGrpSpPr>
              <p:cNvPr id="44" name="Group 43">
                <a:extLst>
                  <a:ext uri="{FF2B5EF4-FFF2-40B4-BE49-F238E27FC236}">
                    <a16:creationId xmlns:a16="http://schemas.microsoft.com/office/drawing/2014/main" id="{2E72D92C-0AC8-46A3-8314-3A8962CDE3B4}"/>
                  </a:ext>
                </a:extLst>
              </p:cNvPr>
              <p:cNvGrpSpPr/>
              <p:nvPr/>
            </p:nvGrpSpPr>
            <p:grpSpPr>
              <a:xfrm>
                <a:off x="3409501" y="4624619"/>
                <a:ext cx="5980177" cy="1214157"/>
                <a:chOff x="3136042" y="5610804"/>
                <a:chExt cx="5510302" cy="1122558"/>
              </a:xfrm>
            </p:grpSpPr>
            <p:cxnSp>
              <p:nvCxnSpPr>
                <p:cNvPr id="46" name="Straight Arrow Connector 45">
                  <a:extLst>
                    <a:ext uri="{FF2B5EF4-FFF2-40B4-BE49-F238E27FC236}">
                      <a16:creationId xmlns:a16="http://schemas.microsoft.com/office/drawing/2014/main" id="{608B24D1-C391-4CB0-93C3-4E013BE6AC86}"/>
                    </a:ext>
                  </a:extLst>
                </p:cNvPr>
                <p:cNvCxnSpPr>
                  <a:cxnSpLocks/>
                </p:cNvCxnSpPr>
                <p:nvPr/>
              </p:nvCxnSpPr>
              <p:spPr>
                <a:xfrm>
                  <a:off x="3171491" y="5634325"/>
                  <a:ext cx="0" cy="1099037"/>
                </a:xfrm>
                <a:prstGeom prst="straightConnector1">
                  <a:avLst/>
                </a:prstGeom>
                <a:noFill/>
                <a:ln w="76200" cap="flat" cmpd="sng" algn="ctr">
                  <a:solidFill>
                    <a:srgbClr val="00338E">
                      <a:lumMod val="20000"/>
                      <a:lumOff val="80000"/>
                    </a:srgbClr>
                  </a:solidFill>
                  <a:prstDash val="solid"/>
                  <a:miter lim="800000"/>
                  <a:tailEnd type="triangle"/>
                </a:ln>
                <a:effectLst/>
              </p:spPr>
            </p:cxnSp>
            <p:cxnSp>
              <p:nvCxnSpPr>
                <p:cNvPr id="47" name="Straight Connector 46">
                  <a:extLst>
                    <a:ext uri="{FF2B5EF4-FFF2-40B4-BE49-F238E27FC236}">
                      <a16:creationId xmlns:a16="http://schemas.microsoft.com/office/drawing/2014/main" id="{28B29921-A23C-44FE-8FD1-035BFEA31776}"/>
                    </a:ext>
                  </a:extLst>
                </p:cNvPr>
                <p:cNvCxnSpPr/>
                <p:nvPr/>
              </p:nvCxnSpPr>
              <p:spPr>
                <a:xfrm>
                  <a:off x="3136042" y="5621496"/>
                  <a:ext cx="5510302" cy="0"/>
                </a:xfrm>
                <a:prstGeom prst="line">
                  <a:avLst/>
                </a:prstGeom>
                <a:noFill/>
                <a:ln w="76200" cap="flat" cmpd="sng" algn="ctr">
                  <a:solidFill>
                    <a:srgbClr val="00338E">
                      <a:lumMod val="20000"/>
                      <a:lumOff val="80000"/>
                    </a:srgbClr>
                  </a:solidFill>
                  <a:prstDash val="solid"/>
                  <a:miter lim="800000"/>
                </a:ln>
                <a:effectLst/>
              </p:spPr>
            </p:cxnSp>
            <p:cxnSp>
              <p:nvCxnSpPr>
                <p:cNvPr id="48" name="Straight Arrow Connector 47">
                  <a:extLst>
                    <a:ext uri="{FF2B5EF4-FFF2-40B4-BE49-F238E27FC236}">
                      <a16:creationId xmlns:a16="http://schemas.microsoft.com/office/drawing/2014/main" id="{3145A58D-78B3-4008-8B28-715EB3A40284}"/>
                    </a:ext>
                  </a:extLst>
                </p:cNvPr>
                <p:cNvCxnSpPr>
                  <a:cxnSpLocks/>
                </p:cNvCxnSpPr>
                <p:nvPr/>
              </p:nvCxnSpPr>
              <p:spPr>
                <a:xfrm>
                  <a:off x="8611814" y="5610804"/>
                  <a:ext cx="0" cy="760872"/>
                </a:xfrm>
                <a:prstGeom prst="straightConnector1">
                  <a:avLst/>
                </a:prstGeom>
                <a:noFill/>
                <a:ln w="76200" cap="flat" cmpd="sng" algn="ctr">
                  <a:solidFill>
                    <a:srgbClr val="00338E">
                      <a:lumMod val="20000"/>
                      <a:lumOff val="80000"/>
                    </a:srgbClr>
                  </a:solidFill>
                  <a:prstDash val="solid"/>
                  <a:miter lim="800000"/>
                  <a:tailEnd type="triangle"/>
                </a:ln>
                <a:effectLst/>
              </p:spPr>
            </p:cxnSp>
          </p:grpSp>
          <p:sp>
            <p:nvSpPr>
              <p:cNvPr id="45" name="TextBox 44">
                <a:extLst>
                  <a:ext uri="{FF2B5EF4-FFF2-40B4-BE49-F238E27FC236}">
                    <a16:creationId xmlns:a16="http://schemas.microsoft.com/office/drawing/2014/main" id="{3D097A63-DB37-4E3B-9417-F9CAAF075883}"/>
                  </a:ext>
                </a:extLst>
              </p:cNvPr>
              <p:cNvSpPr txBox="1"/>
              <p:nvPr/>
            </p:nvSpPr>
            <p:spPr>
              <a:xfrm>
                <a:off x="5279069" y="3408251"/>
                <a:ext cx="3060200" cy="723707"/>
              </a:xfrm>
              <a:prstGeom prst="rect">
                <a:avLst/>
              </a:prstGeom>
              <a:noFill/>
              <a:ln>
                <a:noFill/>
              </a:ln>
            </p:spPr>
            <p:txBody>
              <a:bodyPr wrap="square" rtlCol="0">
                <a:spAutoFit/>
              </a:bodyPr>
              <a:lstStyle/>
              <a:p>
                <a:pPr defTabSz="987552">
                  <a:defRPr/>
                </a:pPr>
                <a:r>
                  <a:rPr lang="en-US" sz="2000" b="1" kern="0" dirty="0">
                    <a:solidFill>
                      <a:srgbClr val="00338E">
                        <a:lumMod val="20000"/>
                        <a:lumOff val="80000"/>
                      </a:srgbClr>
                    </a:solidFill>
                    <a:latin typeface="Calibri" panose="020F0502020204030204"/>
                  </a:rPr>
                  <a:t>      U</a:t>
                </a:r>
                <a:r>
                  <a:rPr lang="en-US" sz="2000" b="1" kern="0" baseline="30000" dirty="0">
                    <a:solidFill>
                      <a:srgbClr val="00338E">
                        <a:lumMod val="20000"/>
                        <a:lumOff val="80000"/>
                      </a:srgbClr>
                    </a:solidFill>
                    <a:latin typeface="Calibri" panose="020F0502020204030204"/>
                  </a:rPr>
                  <a:t>+</a:t>
                </a:r>
                <a:r>
                  <a:rPr lang="en-US" sz="2000" b="1" kern="0" dirty="0">
                    <a:solidFill>
                      <a:srgbClr val="00338E">
                        <a:lumMod val="20000"/>
                        <a:lumOff val="80000"/>
                      </a:srgbClr>
                    </a:solidFill>
                    <a:latin typeface="Calibri" panose="020F0502020204030204"/>
                  </a:rPr>
                  <a:t> + O</a:t>
                </a:r>
                <a:r>
                  <a:rPr lang="en-US" sz="2000" b="1" kern="0" baseline="-25000" dirty="0">
                    <a:solidFill>
                      <a:srgbClr val="00338E">
                        <a:lumMod val="20000"/>
                        <a:lumOff val="80000"/>
                      </a:srgbClr>
                    </a:solidFill>
                    <a:latin typeface="Calibri" panose="020F0502020204030204"/>
                  </a:rPr>
                  <a:t>2</a:t>
                </a:r>
                <a:r>
                  <a:rPr lang="en-US" sz="2000" b="1" kern="0" dirty="0">
                    <a:solidFill>
                      <a:srgbClr val="00338E">
                        <a:lumMod val="20000"/>
                        <a:lumOff val="80000"/>
                      </a:srgbClr>
                    </a:solidFill>
                    <a:latin typeface="Calibri" panose="020F0502020204030204"/>
                  </a:rPr>
                  <a:t> </a:t>
                </a:r>
                <a:r>
                  <a:rPr lang="en-US" sz="2000" b="1" kern="0" dirty="0">
                    <a:solidFill>
                      <a:srgbClr val="00338E">
                        <a:lumMod val="20000"/>
                        <a:lumOff val="80000"/>
                      </a:srgbClr>
                    </a:solidFill>
                    <a:latin typeface="Calibri" panose="020F0502020204030204"/>
                    <a:sym typeface="Wingdings" panose="05000000000000000000" pitchFamily="2" charset="2"/>
                  </a:rPr>
                  <a:t> UO</a:t>
                </a:r>
                <a:r>
                  <a:rPr lang="en-US" sz="2000" b="1" kern="0" baseline="-25000" dirty="0">
                    <a:solidFill>
                      <a:srgbClr val="00338E">
                        <a:lumMod val="20000"/>
                        <a:lumOff val="80000"/>
                      </a:srgbClr>
                    </a:solidFill>
                    <a:latin typeface="Calibri" panose="020F0502020204030204"/>
                    <a:sym typeface="Wingdings" panose="05000000000000000000" pitchFamily="2" charset="2"/>
                  </a:rPr>
                  <a:t>2</a:t>
                </a:r>
                <a:r>
                  <a:rPr lang="en-US" sz="2000" b="1" kern="0" baseline="30000" dirty="0">
                    <a:solidFill>
                      <a:srgbClr val="00338E">
                        <a:lumMod val="20000"/>
                        <a:lumOff val="80000"/>
                      </a:srgbClr>
                    </a:solidFill>
                    <a:latin typeface="Calibri" panose="020F0502020204030204"/>
                    <a:sym typeface="Wingdings" panose="05000000000000000000" pitchFamily="2" charset="2"/>
                  </a:rPr>
                  <a:t>+</a:t>
                </a:r>
                <a:endParaRPr lang="en-US" sz="2000" b="1" kern="0" baseline="-25000" dirty="0">
                  <a:solidFill>
                    <a:srgbClr val="00338E">
                      <a:lumMod val="20000"/>
                      <a:lumOff val="80000"/>
                    </a:srgbClr>
                  </a:solidFill>
                  <a:latin typeface="Calibri" panose="020F0502020204030204"/>
                </a:endParaRPr>
              </a:p>
            </p:txBody>
          </p:sp>
        </p:grpSp>
      </p:grpSp>
      <p:pic>
        <p:nvPicPr>
          <p:cNvPr id="53" name="Picture 52">
            <a:extLst>
              <a:ext uri="{FF2B5EF4-FFF2-40B4-BE49-F238E27FC236}">
                <a16:creationId xmlns:a16="http://schemas.microsoft.com/office/drawing/2014/main" id="{83211968-EA3E-4D2E-9DEF-78EA4598C793}"/>
              </a:ext>
            </a:extLst>
          </p:cNvPr>
          <p:cNvPicPr>
            <a:picLocks noChangeAspect="1"/>
          </p:cNvPicPr>
          <p:nvPr/>
        </p:nvPicPr>
        <p:blipFill>
          <a:blip r:embed="rId4"/>
          <a:stretch>
            <a:fillRect/>
          </a:stretch>
        </p:blipFill>
        <p:spPr>
          <a:xfrm>
            <a:off x="8959336" y="1412427"/>
            <a:ext cx="1817830" cy="2307032"/>
          </a:xfrm>
          <a:prstGeom prst="rect">
            <a:avLst/>
          </a:prstGeom>
        </p:spPr>
      </p:pic>
      <p:sp>
        <p:nvSpPr>
          <p:cNvPr id="4" name="TextBox 3">
            <a:extLst>
              <a:ext uri="{FF2B5EF4-FFF2-40B4-BE49-F238E27FC236}">
                <a16:creationId xmlns:a16="http://schemas.microsoft.com/office/drawing/2014/main" id="{562EE940-EE3E-4F74-BD31-002943257BD6}"/>
              </a:ext>
            </a:extLst>
          </p:cNvPr>
          <p:cNvSpPr txBox="1"/>
          <p:nvPr/>
        </p:nvSpPr>
        <p:spPr>
          <a:xfrm>
            <a:off x="717966" y="7921823"/>
            <a:ext cx="4821641" cy="307777"/>
          </a:xfrm>
          <a:prstGeom prst="rect">
            <a:avLst/>
          </a:prstGeom>
          <a:noFill/>
        </p:spPr>
        <p:txBody>
          <a:bodyPr wrap="none" rtlCol="0">
            <a:spAutoFit/>
          </a:bodyPr>
          <a:lstStyle/>
          <a:p>
            <a:r>
              <a:rPr lang="en-US" sz="1400"/>
              <a:t>Harouaka K., et al., J. Anal. At. </a:t>
            </a:r>
            <a:r>
              <a:rPr lang="en-US" sz="1400" err="1"/>
              <a:t>Spectrom</a:t>
            </a:r>
            <a:r>
              <a:rPr lang="en-US" sz="1400"/>
              <a:t>., 2020, 35, 2859 </a:t>
            </a:r>
          </a:p>
        </p:txBody>
      </p:sp>
    </p:spTree>
    <p:extLst>
      <p:ext uri="{BB962C8B-B14F-4D97-AF65-F5344CB8AC3E}">
        <p14:creationId xmlns:p14="http://schemas.microsoft.com/office/powerpoint/2010/main" val="325493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859599-7164-4348-829D-0695CA953A02}"/>
              </a:ext>
            </a:extLst>
          </p:cNvPr>
          <p:cNvSpPr>
            <a:spLocks noGrp="1"/>
          </p:cNvSpPr>
          <p:nvPr>
            <p:ph type="sldNum" sz="quarter" idx="12"/>
          </p:nvPr>
        </p:nvSpPr>
        <p:spPr/>
        <p:txBody>
          <a:bodyPr/>
          <a:lstStyle/>
          <a:p>
            <a:fld id="{FE7A4BB3-E848-5A44-82DF-322201952CD8}" type="slidenum">
              <a:rPr lang="en-US" smtClean="0"/>
              <a:pPr/>
              <a:t>6</a:t>
            </a:fld>
            <a:endParaRPr lang="en-US"/>
          </a:p>
        </p:txBody>
      </p:sp>
      <p:sp>
        <p:nvSpPr>
          <p:cNvPr id="3" name="Title 2">
            <a:extLst>
              <a:ext uri="{FF2B5EF4-FFF2-40B4-BE49-F238E27FC236}">
                <a16:creationId xmlns:a16="http://schemas.microsoft.com/office/drawing/2014/main" id="{58781F5F-D70C-4690-92DA-BBD922F2CE13}"/>
              </a:ext>
            </a:extLst>
          </p:cNvPr>
          <p:cNvSpPr>
            <a:spLocks noGrp="1"/>
          </p:cNvSpPr>
          <p:nvPr>
            <p:ph type="title"/>
          </p:nvPr>
        </p:nvSpPr>
        <p:spPr/>
        <p:txBody>
          <a:bodyPr anchor="ctr"/>
          <a:lstStyle/>
          <a:p>
            <a:r>
              <a:rPr lang="en-US" dirty="0"/>
              <a:t>Example 1: Interposer</a:t>
            </a:r>
          </a:p>
        </p:txBody>
      </p:sp>
      <p:pic>
        <p:nvPicPr>
          <p:cNvPr id="2050" name="Picture 2">
            <a:extLst>
              <a:ext uri="{FF2B5EF4-FFF2-40B4-BE49-F238E27FC236}">
                <a16:creationId xmlns:a16="http://schemas.microsoft.com/office/drawing/2014/main" id="{10CBF2EC-CFA5-4BED-A9DE-E4C31E7B9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45" y="1935085"/>
            <a:ext cx="3299911" cy="24192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BCC701B5-BDB6-4656-95F1-53CFF7E16B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256" y="1799213"/>
            <a:ext cx="2945607" cy="26909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CBA0BC-A072-478B-9F1B-ACA69BBDFBF2}"/>
              </a:ext>
            </a:extLst>
          </p:cNvPr>
          <p:cNvSpPr txBox="1"/>
          <p:nvPr/>
        </p:nvSpPr>
        <p:spPr>
          <a:xfrm>
            <a:off x="750345" y="1967743"/>
            <a:ext cx="668773" cy="341632"/>
          </a:xfrm>
          <a:prstGeom prst="rect">
            <a:avLst/>
          </a:prstGeom>
          <a:noFill/>
        </p:spPr>
        <p:txBody>
          <a:bodyPr wrap="none" rtlCol="0">
            <a:spAutoFit/>
          </a:bodyPr>
          <a:lstStyle/>
          <a:p>
            <a:r>
              <a:rPr lang="en-US" sz="1620">
                <a:solidFill>
                  <a:srgbClr val="000000"/>
                </a:solidFill>
              </a:rPr>
              <a:t>Front</a:t>
            </a:r>
          </a:p>
        </p:txBody>
      </p:sp>
      <p:sp>
        <p:nvSpPr>
          <p:cNvPr id="8" name="TextBox 7">
            <a:extLst>
              <a:ext uri="{FF2B5EF4-FFF2-40B4-BE49-F238E27FC236}">
                <a16:creationId xmlns:a16="http://schemas.microsoft.com/office/drawing/2014/main" id="{82B630B6-4C92-4CB9-A536-43EC73A945DE}"/>
              </a:ext>
            </a:extLst>
          </p:cNvPr>
          <p:cNvSpPr txBox="1"/>
          <p:nvPr/>
        </p:nvSpPr>
        <p:spPr>
          <a:xfrm>
            <a:off x="3986839" y="1515779"/>
            <a:ext cx="646331" cy="341632"/>
          </a:xfrm>
          <a:prstGeom prst="rect">
            <a:avLst/>
          </a:prstGeom>
          <a:noFill/>
        </p:spPr>
        <p:txBody>
          <a:bodyPr wrap="none" rtlCol="0">
            <a:spAutoFit/>
          </a:bodyPr>
          <a:lstStyle/>
          <a:p>
            <a:r>
              <a:rPr lang="en-US" sz="1620">
                <a:solidFill>
                  <a:srgbClr val="000000"/>
                </a:solidFill>
              </a:rPr>
              <a:t>Back</a:t>
            </a:r>
          </a:p>
        </p:txBody>
      </p:sp>
      <p:graphicFrame>
        <p:nvGraphicFramePr>
          <p:cNvPr id="6" name="Table 6">
            <a:extLst>
              <a:ext uri="{FF2B5EF4-FFF2-40B4-BE49-F238E27FC236}">
                <a16:creationId xmlns:a16="http://schemas.microsoft.com/office/drawing/2014/main" id="{7C3A2E94-1CA8-4BCD-B94A-F7FE39DD1AE2}"/>
              </a:ext>
            </a:extLst>
          </p:cNvPr>
          <p:cNvGraphicFramePr>
            <a:graphicFrameLocks noGrp="1"/>
          </p:cNvGraphicFramePr>
          <p:nvPr>
            <p:extLst>
              <p:ext uri="{D42A27DB-BD31-4B8C-83A1-F6EECF244321}">
                <p14:modId xmlns:p14="http://schemas.microsoft.com/office/powerpoint/2010/main" val="2140574643"/>
              </p:ext>
            </p:extLst>
          </p:nvPr>
        </p:nvGraphicFramePr>
        <p:xfrm>
          <a:off x="7567103" y="1513164"/>
          <a:ext cx="2928620" cy="3086100"/>
        </p:xfrm>
        <a:graphic>
          <a:graphicData uri="http://schemas.openxmlformats.org/drawingml/2006/table">
            <a:tbl>
              <a:tblPr firstRow="1" bandRow="1">
                <a:tableStyleId>{85BE263C-DBD7-4A20-BB59-AAB30ACAA65A}</a:tableStyleId>
              </a:tblPr>
              <a:tblGrid>
                <a:gridCol w="1191260">
                  <a:extLst>
                    <a:ext uri="{9D8B030D-6E8A-4147-A177-3AD203B41FA5}">
                      <a16:colId xmlns:a16="http://schemas.microsoft.com/office/drawing/2014/main" val="1420411270"/>
                    </a:ext>
                  </a:extLst>
                </a:gridCol>
                <a:gridCol w="1737360">
                  <a:extLst>
                    <a:ext uri="{9D8B030D-6E8A-4147-A177-3AD203B41FA5}">
                      <a16:colId xmlns:a16="http://schemas.microsoft.com/office/drawing/2014/main" val="1223972668"/>
                    </a:ext>
                  </a:extLst>
                </a:gridCol>
              </a:tblGrid>
              <a:tr h="278130">
                <a:tc>
                  <a:txBody>
                    <a:bodyPr/>
                    <a:lstStyle/>
                    <a:p>
                      <a:r>
                        <a:rPr lang="en-US" sz="1800"/>
                        <a:t>Material</a:t>
                      </a:r>
                    </a:p>
                  </a:txBody>
                  <a:tcPr marL="68580" marR="68580" marT="34290" marB="34290"/>
                </a:tc>
                <a:tc>
                  <a:txBody>
                    <a:bodyPr/>
                    <a:lstStyle/>
                    <a:p>
                      <a:r>
                        <a:rPr lang="en-US" sz="1800"/>
                        <a:t>Mass Fraction</a:t>
                      </a:r>
                    </a:p>
                  </a:txBody>
                  <a:tcPr marL="68580" marR="68580" marT="34290" marB="34290"/>
                </a:tc>
                <a:extLst>
                  <a:ext uri="{0D108BD9-81ED-4DB2-BD59-A6C34878D82A}">
                    <a16:rowId xmlns:a16="http://schemas.microsoft.com/office/drawing/2014/main" val="797102688"/>
                  </a:ext>
                </a:extLst>
              </a:tr>
              <a:tr h="278130">
                <a:tc>
                  <a:txBody>
                    <a:bodyPr/>
                    <a:lstStyle/>
                    <a:p>
                      <a:r>
                        <a:rPr lang="en-US" sz="1800">
                          <a:solidFill>
                            <a:srgbClr val="000000"/>
                          </a:solidFill>
                        </a:rPr>
                        <a:t>SiO</a:t>
                      </a:r>
                      <a:r>
                        <a:rPr lang="en-US" sz="1800" baseline="-25000">
                          <a:solidFill>
                            <a:srgbClr val="000000"/>
                          </a:solidFill>
                        </a:rPr>
                        <a:t>2</a:t>
                      </a:r>
                      <a:endParaRPr lang="en-US" sz="1800">
                        <a:solidFill>
                          <a:srgbClr val="000000"/>
                        </a:solidFill>
                      </a:endParaRPr>
                    </a:p>
                  </a:txBody>
                  <a:tcPr marL="68580" marR="68580" marT="34290" marB="34290"/>
                </a:tc>
                <a:tc>
                  <a:txBody>
                    <a:bodyPr/>
                    <a:lstStyle/>
                    <a:p>
                      <a:r>
                        <a:rPr lang="en-US" sz="1800">
                          <a:solidFill>
                            <a:srgbClr val="000000"/>
                          </a:solidFill>
                        </a:rPr>
                        <a:t>0.56%</a:t>
                      </a:r>
                    </a:p>
                  </a:txBody>
                  <a:tcPr marL="68580" marR="68580" marT="34290" marB="34290"/>
                </a:tc>
                <a:extLst>
                  <a:ext uri="{0D108BD9-81ED-4DB2-BD59-A6C34878D82A}">
                    <a16:rowId xmlns:a16="http://schemas.microsoft.com/office/drawing/2014/main" val="819103170"/>
                  </a:ext>
                </a:extLst>
              </a:tr>
              <a:tr h="278130">
                <a:tc>
                  <a:txBody>
                    <a:bodyPr/>
                    <a:lstStyle/>
                    <a:p>
                      <a:r>
                        <a:rPr lang="en-US" sz="1800">
                          <a:solidFill>
                            <a:srgbClr val="000000"/>
                          </a:solidFill>
                        </a:rPr>
                        <a:t>Cu</a:t>
                      </a:r>
                    </a:p>
                  </a:txBody>
                  <a:tcPr marL="68580" marR="68580" marT="34290" marB="34290"/>
                </a:tc>
                <a:tc>
                  <a:txBody>
                    <a:bodyPr/>
                    <a:lstStyle/>
                    <a:p>
                      <a:r>
                        <a:rPr lang="en-US" sz="1800">
                          <a:solidFill>
                            <a:srgbClr val="000000"/>
                          </a:solidFill>
                        </a:rPr>
                        <a:t>3.60%</a:t>
                      </a:r>
                    </a:p>
                  </a:txBody>
                  <a:tcPr marL="68580" marR="68580" marT="34290" marB="34290"/>
                </a:tc>
                <a:extLst>
                  <a:ext uri="{0D108BD9-81ED-4DB2-BD59-A6C34878D82A}">
                    <a16:rowId xmlns:a16="http://schemas.microsoft.com/office/drawing/2014/main" val="265743261"/>
                  </a:ext>
                </a:extLst>
              </a:tr>
              <a:tr h="278130">
                <a:tc>
                  <a:txBody>
                    <a:bodyPr/>
                    <a:lstStyle/>
                    <a:p>
                      <a:r>
                        <a:rPr lang="en-US" sz="1800" err="1">
                          <a:solidFill>
                            <a:srgbClr val="000000"/>
                          </a:solidFill>
                        </a:rPr>
                        <a:t>Ti</a:t>
                      </a:r>
                      <a:endParaRPr lang="en-US" sz="1800">
                        <a:solidFill>
                          <a:srgbClr val="000000"/>
                        </a:solidFill>
                      </a:endParaRPr>
                    </a:p>
                  </a:txBody>
                  <a:tcPr marL="68580" marR="68580" marT="34290" marB="34290"/>
                </a:tc>
                <a:tc>
                  <a:txBody>
                    <a:bodyPr/>
                    <a:lstStyle/>
                    <a:p>
                      <a:r>
                        <a:rPr lang="en-US" sz="1800">
                          <a:solidFill>
                            <a:srgbClr val="000000"/>
                          </a:solidFill>
                        </a:rPr>
                        <a:t>0.22%</a:t>
                      </a:r>
                    </a:p>
                  </a:txBody>
                  <a:tcPr marL="68580" marR="68580" marT="34290" marB="34290"/>
                </a:tc>
                <a:extLst>
                  <a:ext uri="{0D108BD9-81ED-4DB2-BD59-A6C34878D82A}">
                    <a16:rowId xmlns:a16="http://schemas.microsoft.com/office/drawing/2014/main" val="528294929"/>
                  </a:ext>
                </a:extLst>
              </a:tr>
              <a:tr h="278130">
                <a:tc>
                  <a:txBody>
                    <a:bodyPr/>
                    <a:lstStyle/>
                    <a:p>
                      <a:r>
                        <a:rPr lang="en-US" sz="1800">
                          <a:solidFill>
                            <a:srgbClr val="000000"/>
                          </a:solidFill>
                        </a:rPr>
                        <a:t>Ni</a:t>
                      </a:r>
                    </a:p>
                  </a:txBody>
                  <a:tcPr marL="68580" marR="68580" marT="34290" marB="34290"/>
                </a:tc>
                <a:tc>
                  <a:txBody>
                    <a:bodyPr/>
                    <a:lstStyle/>
                    <a:p>
                      <a:r>
                        <a:rPr lang="en-US" sz="1800">
                          <a:solidFill>
                            <a:srgbClr val="000000"/>
                          </a:solidFill>
                        </a:rPr>
                        <a:t>2.36%</a:t>
                      </a:r>
                    </a:p>
                  </a:txBody>
                  <a:tcPr marL="68580" marR="68580" marT="34290" marB="34290"/>
                </a:tc>
                <a:extLst>
                  <a:ext uri="{0D108BD9-81ED-4DB2-BD59-A6C34878D82A}">
                    <a16:rowId xmlns:a16="http://schemas.microsoft.com/office/drawing/2014/main" val="3843132459"/>
                  </a:ext>
                </a:extLst>
              </a:tr>
              <a:tr h="278130">
                <a:tc>
                  <a:txBody>
                    <a:bodyPr/>
                    <a:lstStyle/>
                    <a:p>
                      <a:r>
                        <a:rPr lang="en-US" sz="1800">
                          <a:solidFill>
                            <a:srgbClr val="000000"/>
                          </a:solidFill>
                        </a:rPr>
                        <a:t>Pd</a:t>
                      </a:r>
                    </a:p>
                  </a:txBody>
                  <a:tcPr marL="68580" marR="68580" marT="34290" marB="34290"/>
                </a:tc>
                <a:tc>
                  <a:txBody>
                    <a:bodyPr/>
                    <a:lstStyle/>
                    <a:p>
                      <a:r>
                        <a:rPr lang="en-US" sz="1800">
                          <a:solidFill>
                            <a:srgbClr val="000000"/>
                          </a:solidFill>
                        </a:rPr>
                        <a:t>0.32%</a:t>
                      </a:r>
                    </a:p>
                  </a:txBody>
                  <a:tcPr marL="68580" marR="68580" marT="34290" marB="34290"/>
                </a:tc>
                <a:extLst>
                  <a:ext uri="{0D108BD9-81ED-4DB2-BD59-A6C34878D82A}">
                    <a16:rowId xmlns:a16="http://schemas.microsoft.com/office/drawing/2014/main" val="3473831206"/>
                  </a:ext>
                </a:extLst>
              </a:tr>
              <a:tr h="278130">
                <a:tc>
                  <a:txBody>
                    <a:bodyPr/>
                    <a:lstStyle/>
                    <a:p>
                      <a:r>
                        <a:rPr lang="en-US" sz="1800">
                          <a:solidFill>
                            <a:srgbClr val="000000"/>
                          </a:solidFill>
                        </a:rPr>
                        <a:t>Au</a:t>
                      </a:r>
                    </a:p>
                  </a:txBody>
                  <a:tcPr marL="68580" marR="68580" marT="34290" marB="34290"/>
                </a:tc>
                <a:tc>
                  <a:txBody>
                    <a:bodyPr/>
                    <a:lstStyle/>
                    <a:p>
                      <a:r>
                        <a:rPr lang="en-US" sz="1800">
                          <a:solidFill>
                            <a:srgbClr val="000000"/>
                          </a:solidFill>
                        </a:rPr>
                        <a:t>0.07%</a:t>
                      </a:r>
                    </a:p>
                  </a:txBody>
                  <a:tcPr marL="68580" marR="68580" marT="34290" marB="34290"/>
                </a:tc>
                <a:extLst>
                  <a:ext uri="{0D108BD9-81ED-4DB2-BD59-A6C34878D82A}">
                    <a16:rowId xmlns:a16="http://schemas.microsoft.com/office/drawing/2014/main" val="2181388266"/>
                  </a:ext>
                </a:extLst>
              </a:tr>
              <a:tr h="278130">
                <a:tc>
                  <a:txBody>
                    <a:bodyPr/>
                    <a:lstStyle/>
                    <a:p>
                      <a:r>
                        <a:rPr lang="en-US" sz="1800">
                          <a:solidFill>
                            <a:srgbClr val="000000"/>
                          </a:solidFill>
                        </a:rPr>
                        <a:t>Polyimide</a:t>
                      </a:r>
                    </a:p>
                  </a:txBody>
                  <a:tcPr marL="68580" marR="68580" marT="34290" marB="34290"/>
                </a:tc>
                <a:tc>
                  <a:txBody>
                    <a:bodyPr/>
                    <a:lstStyle/>
                    <a:p>
                      <a:r>
                        <a:rPr lang="en-US" sz="1800">
                          <a:solidFill>
                            <a:srgbClr val="000000"/>
                          </a:solidFill>
                        </a:rPr>
                        <a:t>0.67%</a:t>
                      </a:r>
                    </a:p>
                  </a:txBody>
                  <a:tcPr marL="68580" marR="68580" marT="34290" marB="34290"/>
                </a:tc>
                <a:extLst>
                  <a:ext uri="{0D108BD9-81ED-4DB2-BD59-A6C34878D82A}">
                    <a16:rowId xmlns:a16="http://schemas.microsoft.com/office/drawing/2014/main" val="3526112924"/>
                  </a:ext>
                </a:extLst>
              </a:tr>
              <a:tr h="278130">
                <a:tc>
                  <a:txBody>
                    <a:bodyPr/>
                    <a:lstStyle/>
                    <a:p>
                      <a:r>
                        <a:rPr lang="en-US" sz="1800">
                          <a:solidFill>
                            <a:srgbClr val="000000"/>
                          </a:solidFill>
                        </a:rPr>
                        <a:t>Si</a:t>
                      </a:r>
                    </a:p>
                  </a:txBody>
                  <a:tcPr marL="68580" marR="68580" marT="34290" marB="34290"/>
                </a:tc>
                <a:tc>
                  <a:txBody>
                    <a:bodyPr/>
                    <a:lstStyle/>
                    <a:p>
                      <a:r>
                        <a:rPr lang="en-US" sz="1800" dirty="0">
                          <a:solidFill>
                            <a:srgbClr val="000000"/>
                          </a:solidFill>
                        </a:rPr>
                        <a:t>92.20%</a:t>
                      </a:r>
                    </a:p>
                  </a:txBody>
                  <a:tcPr marL="68580" marR="68580" marT="34290" marB="34290"/>
                </a:tc>
                <a:extLst>
                  <a:ext uri="{0D108BD9-81ED-4DB2-BD59-A6C34878D82A}">
                    <a16:rowId xmlns:a16="http://schemas.microsoft.com/office/drawing/2014/main" val="565289386"/>
                  </a:ext>
                </a:extLst>
              </a:tr>
            </a:tbl>
          </a:graphicData>
        </a:graphic>
      </p:graphicFrame>
      <p:sp>
        <p:nvSpPr>
          <p:cNvPr id="11" name="TextBox 10">
            <a:extLst>
              <a:ext uri="{FF2B5EF4-FFF2-40B4-BE49-F238E27FC236}">
                <a16:creationId xmlns:a16="http://schemas.microsoft.com/office/drawing/2014/main" id="{E17393E0-1633-443C-BAD6-72E32A13D405}"/>
              </a:ext>
            </a:extLst>
          </p:cNvPr>
          <p:cNvSpPr txBox="1"/>
          <p:nvPr/>
        </p:nvSpPr>
        <p:spPr>
          <a:xfrm>
            <a:off x="750345" y="4910005"/>
            <a:ext cx="2217411" cy="646331"/>
          </a:xfrm>
          <a:prstGeom prst="rect">
            <a:avLst/>
          </a:prstGeom>
          <a:noFill/>
        </p:spPr>
        <p:txBody>
          <a:bodyPr wrap="square">
            <a:spAutoFit/>
          </a:bodyPr>
          <a:lstStyle/>
          <a:p>
            <a:pPr algn="l" rtl="0" fontAlgn="base">
              <a:buFont typeface="+mj-lt"/>
              <a:buAutoNum type="arabicPeriod"/>
            </a:pPr>
            <a:r>
              <a:rPr lang="en-US" sz="1800">
                <a:solidFill>
                  <a:srgbClr val="000000"/>
                </a:solidFill>
                <a:latin typeface="Calibri" panose="020F0502020204030204" pitchFamily="34" charset="0"/>
              </a:rPr>
              <a:t>Metals digestion​</a:t>
            </a:r>
            <a:endParaRPr lang="en-US" sz="1800">
              <a:solidFill>
                <a:srgbClr val="000000"/>
              </a:solidFill>
              <a:latin typeface="Arial" panose="020B0604020202020204" pitchFamily="34" charset="0"/>
            </a:endParaRPr>
          </a:p>
          <a:p>
            <a:pPr algn="l" rtl="0" fontAlgn="base"/>
            <a:r>
              <a:rPr lang="en-US" sz="1800">
                <a:solidFill>
                  <a:srgbClr val="000000"/>
                </a:solidFill>
                <a:latin typeface="Calibri" panose="020F0502020204030204" pitchFamily="34" charset="0"/>
              </a:rPr>
              <a:t>Aqua regia at RT</a:t>
            </a:r>
            <a:endParaRPr lang="en-US" sz="1800">
              <a:solidFill>
                <a:srgbClr val="000000"/>
              </a:solidFill>
              <a:latin typeface="Arial" panose="020B0604020202020204" pitchFamily="34" charset="0"/>
            </a:endParaRPr>
          </a:p>
        </p:txBody>
      </p:sp>
      <p:sp>
        <p:nvSpPr>
          <p:cNvPr id="14" name="TextBox 13">
            <a:extLst>
              <a:ext uri="{FF2B5EF4-FFF2-40B4-BE49-F238E27FC236}">
                <a16:creationId xmlns:a16="http://schemas.microsoft.com/office/drawing/2014/main" id="{F8C610FB-BAD0-4D77-A5DD-02FF451D4194}"/>
              </a:ext>
            </a:extLst>
          </p:cNvPr>
          <p:cNvSpPr txBox="1"/>
          <p:nvPr/>
        </p:nvSpPr>
        <p:spPr>
          <a:xfrm>
            <a:off x="4013597" y="4861019"/>
            <a:ext cx="2982266" cy="646331"/>
          </a:xfrm>
          <a:prstGeom prst="rect">
            <a:avLst/>
          </a:prstGeom>
          <a:noFill/>
        </p:spPr>
        <p:txBody>
          <a:bodyPr wrap="square">
            <a:spAutoFit/>
          </a:bodyPr>
          <a:lstStyle/>
          <a:p>
            <a:pPr algn="l" rtl="0" fontAlgn="base">
              <a:buFont typeface="+mj-lt"/>
              <a:buAutoNum type="arabicPeriod" startAt="2"/>
            </a:pPr>
            <a:r>
              <a:rPr lang="en-US" sz="1800" dirty="0">
                <a:solidFill>
                  <a:srgbClr val="000000"/>
                </a:solidFill>
                <a:latin typeface="Calibri" panose="020F0502020204030204" pitchFamily="34" charset="0"/>
              </a:rPr>
              <a:t>Si/SiO</a:t>
            </a:r>
            <a:r>
              <a:rPr lang="en-US" sz="1800" baseline="-25000" dirty="0">
                <a:solidFill>
                  <a:srgbClr val="000000"/>
                </a:solidFill>
                <a:latin typeface="Calibri" panose="020F0502020204030204" pitchFamily="34" charset="0"/>
              </a:rPr>
              <a:t>2</a:t>
            </a:r>
            <a:r>
              <a:rPr lang="en-US" sz="1800" dirty="0">
                <a:solidFill>
                  <a:srgbClr val="000000"/>
                </a:solidFill>
                <a:latin typeface="Calibri" panose="020F0502020204030204" pitchFamily="34" charset="0"/>
              </a:rPr>
              <a:t>/</a:t>
            </a:r>
            <a:r>
              <a:rPr lang="en-US" sz="1800" dirty="0" err="1">
                <a:solidFill>
                  <a:srgbClr val="000000"/>
                </a:solidFill>
                <a:latin typeface="Calibri" panose="020F0502020204030204" pitchFamily="34" charset="0"/>
              </a:rPr>
              <a:t>Ti</a:t>
            </a:r>
            <a:r>
              <a:rPr lang="en-US" sz="1800" dirty="0">
                <a:solidFill>
                  <a:srgbClr val="000000"/>
                </a:solidFill>
                <a:latin typeface="Calibri" panose="020F0502020204030204" pitchFamily="34" charset="0"/>
              </a:rPr>
              <a:t> digestion​</a:t>
            </a:r>
            <a:endParaRPr lang="en-US" sz="1800" dirty="0">
              <a:solidFill>
                <a:srgbClr val="000000"/>
              </a:solidFill>
              <a:latin typeface="Arial" panose="020B0604020202020204" pitchFamily="34" charset="0"/>
            </a:endParaRPr>
          </a:p>
          <a:p>
            <a:pPr algn="l" rtl="0" fontAlgn="base"/>
            <a:r>
              <a:rPr lang="en-US" sz="1800" dirty="0">
                <a:solidFill>
                  <a:srgbClr val="000000"/>
                </a:solidFill>
                <a:latin typeface="Calibri" panose="020F0502020204030204" pitchFamily="34" charset="0"/>
              </a:rPr>
              <a:t>Mixture of HNO</a:t>
            </a:r>
            <a:r>
              <a:rPr lang="en-US" sz="1800" baseline="-25000" dirty="0">
                <a:solidFill>
                  <a:srgbClr val="000000"/>
                </a:solidFill>
                <a:latin typeface="Calibri" panose="020F0502020204030204" pitchFamily="34" charset="0"/>
              </a:rPr>
              <a:t>3</a:t>
            </a:r>
            <a:r>
              <a:rPr lang="en-US" sz="1800" dirty="0">
                <a:solidFill>
                  <a:srgbClr val="000000"/>
                </a:solidFill>
                <a:latin typeface="Calibri" panose="020F0502020204030204" pitchFamily="34" charset="0"/>
              </a:rPr>
              <a:t> and HF at RT</a:t>
            </a:r>
            <a:endParaRPr lang="en-US" sz="1800" dirty="0">
              <a:solidFill>
                <a:srgbClr val="000000"/>
              </a:solidFill>
              <a:latin typeface="Arial" panose="020B0604020202020204" pitchFamily="34" charset="0"/>
            </a:endParaRPr>
          </a:p>
        </p:txBody>
      </p:sp>
      <p:sp>
        <p:nvSpPr>
          <p:cNvPr id="16" name="TextBox 15">
            <a:extLst>
              <a:ext uri="{FF2B5EF4-FFF2-40B4-BE49-F238E27FC236}">
                <a16:creationId xmlns:a16="http://schemas.microsoft.com/office/drawing/2014/main" id="{57CA6C07-0508-4528-8D05-DF8652B8DD35}"/>
              </a:ext>
            </a:extLst>
          </p:cNvPr>
          <p:cNvSpPr txBox="1"/>
          <p:nvPr/>
        </p:nvSpPr>
        <p:spPr>
          <a:xfrm>
            <a:off x="7722981" y="4883761"/>
            <a:ext cx="2290246" cy="646331"/>
          </a:xfrm>
          <a:prstGeom prst="rect">
            <a:avLst/>
          </a:prstGeom>
          <a:noFill/>
        </p:spPr>
        <p:txBody>
          <a:bodyPr wrap="square">
            <a:spAutoFit/>
          </a:bodyPr>
          <a:lstStyle/>
          <a:p>
            <a:pPr algn="l" rtl="0" fontAlgn="base">
              <a:buFont typeface="+mj-lt"/>
              <a:buAutoNum type="arabicPeriod" startAt="3"/>
            </a:pPr>
            <a:r>
              <a:rPr lang="en-US" sz="1800" dirty="0">
                <a:solidFill>
                  <a:srgbClr val="000000"/>
                </a:solidFill>
                <a:latin typeface="Calibri" panose="020F0502020204030204" pitchFamily="34" charset="0"/>
              </a:rPr>
              <a:t>Polyimide digestion​</a:t>
            </a:r>
            <a:endParaRPr lang="en-US" sz="1800" dirty="0">
              <a:solidFill>
                <a:srgbClr val="000000"/>
              </a:solidFill>
              <a:latin typeface="Arial" panose="020B0604020202020204" pitchFamily="34" charset="0"/>
            </a:endParaRPr>
          </a:p>
          <a:p>
            <a:pPr algn="l" rtl="0" fontAlgn="base"/>
            <a:r>
              <a:rPr lang="en-US" sz="1800" dirty="0">
                <a:solidFill>
                  <a:srgbClr val="000000"/>
                </a:solidFill>
                <a:latin typeface="Calibri" panose="020F0502020204030204" pitchFamily="34" charset="0"/>
              </a:rPr>
              <a:t>HNO</a:t>
            </a:r>
            <a:r>
              <a:rPr lang="en-US" sz="1800" baseline="-25000" dirty="0">
                <a:solidFill>
                  <a:srgbClr val="000000"/>
                </a:solidFill>
                <a:latin typeface="Calibri" panose="020F0502020204030204" pitchFamily="34" charset="0"/>
              </a:rPr>
              <a:t>3</a:t>
            </a:r>
            <a:r>
              <a:rPr lang="en-US" sz="1800" dirty="0">
                <a:solidFill>
                  <a:srgbClr val="000000"/>
                </a:solidFill>
                <a:latin typeface="Calibri" panose="020F0502020204030204" pitchFamily="34" charset="0"/>
              </a:rPr>
              <a:t> in a microwave</a:t>
            </a:r>
            <a:endParaRPr lang="en-US" sz="1800" dirty="0">
              <a:solidFill>
                <a:srgbClr val="000000"/>
              </a:solidFill>
              <a:latin typeface="Arial" panose="020B0604020202020204" pitchFamily="34" charset="0"/>
            </a:endParaRPr>
          </a:p>
        </p:txBody>
      </p:sp>
      <p:pic>
        <p:nvPicPr>
          <p:cNvPr id="2053" name="Picture 5">
            <a:extLst>
              <a:ext uri="{FF2B5EF4-FFF2-40B4-BE49-F238E27FC236}">
                <a16:creationId xmlns:a16="http://schemas.microsoft.com/office/drawing/2014/main" id="{64DF9FEF-F3C3-47FC-A8A1-21DD994220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942" y="5547383"/>
            <a:ext cx="1803359" cy="21204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FAEF84EE-504A-4BD3-B644-0847ECEEE5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5801" y="5477853"/>
            <a:ext cx="1803359" cy="226906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83F2BFE7-D7B8-4CA8-91CF-7D61AF108A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7205" y="5638586"/>
            <a:ext cx="2402887" cy="193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0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A6376E-1329-453B-AB88-354B2E9A4905}"/>
              </a:ext>
            </a:extLst>
          </p:cNvPr>
          <p:cNvSpPr>
            <a:spLocks noGrp="1"/>
          </p:cNvSpPr>
          <p:nvPr>
            <p:ph type="sldNum" sz="quarter" idx="12"/>
          </p:nvPr>
        </p:nvSpPr>
        <p:spPr/>
        <p:txBody>
          <a:bodyPr/>
          <a:lstStyle/>
          <a:p>
            <a:fld id="{FE7A4BB3-E848-5A44-82DF-322201952CD8}" type="slidenum">
              <a:rPr lang="en-US" smtClean="0"/>
              <a:pPr/>
              <a:t>7</a:t>
            </a:fld>
            <a:endParaRPr lang="en-US"/>
          </a:p>
        </p:txBody>
      </p:sp>
      <p:sp>
        <p:nvSpPr>
          <p:cNvPr id="3" name="Title 2">
            <a:extLst>
              <a:ext uri="{FF2B5EF4-FFF2-40B4-BE49-F238E27FC236}">
                <a16:creationId xmlns:a16="http://schemas.microsoft.com/office/drawing/2014/main" id="{E2AE297E-A381-4966-8326-4CC9E0B3D326}"/>
              </a:ext>
            </a:extLst>
          </p:cNvPr>
          <p:cNvSpPr>
            <a:spLocks noGrp="1"/>
          </p:cNvSpPr>
          <p:nvPr>
            <p:ph type="title"/>
          </p:nvPr>
        </p:nvSpPr>
        <p:spPr/>
        <p:txBody>
          <a:bodyPr anchor="t"/>
          <a:lstStyle/>
          <a:p>
            <a:r>
              <a:rPr lang="en-US" dirty="0"/>
              <a:t>Example 1: Interposer</a:t>
            </a:r>
          </a:p>
        </p:txBody>
      </p:sp>
      <p:graphicFrame>
        <p:nvGraphicFramePr>
          <p:cNvPr id="7" name="Table 7">
            <a:extLst>
              <a:ext uri="{FF2B5EF4-FFF2-40B4-BE49-F238E27FC236}">
                <a16:creationId xmlns:a16="http://schemas.microsoft.com/office/drawing/2014/main" id="{547BAA4F-F741-486B-87CA-48EE28FB2F2C}"/>
              </a:ext>
            </a:extLst>
          </p:cNvPr>
          <p:cNvGraphicFramePr>
            <a:graphicFrameLocks noGrp="1"/>
          </p:cNvGraphicFramePr>
          <p:nvPr>
            <p:extLst>
              <p:ext uri="{D42A27DB-BD31-4B8C-83A1-F6EECF244321}">
                <p14:modId xmlns:p14="http://schemas.microsoft.com/office/powerpoint/2010/main" val="1032139963"/>
              </p:ext>
            </p:extLst>
          </p:nvPr>
        </p:nvGraphicFramePr>
        <p:xfrm>
          <a:off x="1742087" y="6145798"/>
          <a:ext cx="9082510" cy="1493520"/>
        </p:xfrm>
        <a:graphic>
          <a:graphicData uri="http://schemas.openxmlformats.org/drawingml/2006/table">
            <a:tbl>
              <a:tblPr firstRow="1" bandRow="1">
                <a:tableStyleId>{2D5ABB26-0587-4C30-8999-92F81FD0307C}</a:tableStyleId>
              </a:tblPr>
              <a:tblGrid>
                <a:gridCol w="1038860">
                  <a:extLst>
                    <a:ext uri="{9D8B030D-6E8A-4147-A177-3AD203B41FA5}">
                      <a16:colId xmlns:a16="http://schemas.microsoft.com/office/drawing/2014/main" val="2030935894"/>
                    </a:ext>
                  </a:extLst>
                </a:gridCol>
                <a:gridCol w="875671">
                  <a:extLst>
                    <a:ext uri="{9D8B030D-6E8A-4147-A177-3AD203B41FA5}">
                      <a16:colId xmlns:a16="http://schemas.microsoft.com/office/drawing/2014/main" val="1090377042"/>
                    </a:ext>
                  </a:extLst>
                </a:gridCol>
                <a:gridCol w="785910">
                  <a:extLst>
                    <a:ext uri="{9D8B030D-6E8A-4147-A177-3AD203B41FA5}">
                      <a16:colId xmlns:a16="http://schemas.microsoft.com/office/drawing/2014/main" val="1306733026"/>
                    </a:ext>
                  </a:extLst>
                </a:gridCol>
                <a:gridCol w="848360">
                  <a:extLst>
                    <a:ext uri="{9D8B030D-6E8A-4147-A177-3AD203B41FA5}">
                      <a16:colId xmlns:a16="http://schemas.microsoft.com/office/drawing/2014/main" val="448198846"/>
                    </a:ext>
                  </a:extLst>
                </a:gridCol>
                <a:gridCol w="788035">
                  <a:extLst>
                    <a:ext uri="{9D8B030D-6E8A-4147-A177-3AD203B41FA5}">
                      <a16:colId xmlns:a16="http://schemas.microsoft.com/office/drawing/2014/main" val="2579192632"/>
                    </a:ext>
                  </a:extLst>
                </a:gridCol>
                <a:gridCol w="848360">
                  <a:extLst>
                    <a:ext uri="{9D8B030D-6E8A-4147-A177-3AD203B41FA5}">
                      <a16:colId xmlns:a16="http://schemas.microsoft.com/office/drawing/2014/main" val="1102289818"/>
                    </a:ext>
                  </a:extLst>
                </a:gridCol>
                <a:gridCol w="678498">
                  <a:extLst>
                    <a:ext uri="{9D8B030D-6E8A-4147-A177-3AD203B41FA5}">
                      <a16:colId xmlns:a16="http://schemas.microsoft.com/office/drawing/2014/main" val="4012288813"/>
                    </a:ext>
                  </a:extLst>
                </a:gridCol>
                <a:gridCol w="875348">
                  <a:extLst>
                    <a:ext uri="{9D8B030D-6E8A-4147-A177-3AD203B41FA5}">
                      <a16:colId xmlns:a16="http://schemas.microsoft.com/office/drawing/2014/main" val="3767177019"/>
                    </a:ext>
                  </a:extLst>
                </a:gridCol>
                <a:gridCol w="734060">
                  <a:extLst>
                    <a:ext uri="{9D8B030D-6E8A-4147-A177-3AD203B41FA5}">
                      <a16:colId xmlns:a16="http://schemas.microsoft.com/office/drawing/2014/main" val="2037732390"/>
                    </a:ext>
                  </a:extLst>
                </a:gridCol>
                <a:gridCol w="875348">
                  <a:extLst>
                    <a:ext uri="{9D8B030D-6E8A-4147-A177-3AD203B41FA5}">
                      <a16:colId xmlns:a16="http://schemas.microsoft.com/office/drawing/2014/main" val="495999589"/>
                    </a:ext>
                  </a:extLst>
                </a:gridCol>
                <a:gridCol w="734060">
                  <a:extLst>
                    <a:ext uri="{9D8B030D-6E8A-4147-A177-3AD203B41FA5}">
                      <a16:colId xmlns:a16="http://schemas.microsoft.com/office/drawing/2014/main" val="1695085017"/>
                    </a:ext>
                  </a:extLst>
                </a:gridCol>
              </a:tblGrid>
              <a:tr h="278130">
                <a:tc>
                  <a:txBody>
                    <a:bodyPr/>
                    <a:lstStyle/>
                    <a:p>
                      <a:pPr algn="ctr"/>
                      <a:endParaRPr lang="en-US" sz="1600">
                        <a:solidFill>
                          <a:srgbClr val="000000"/>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solidFill>
                          <a:srgbClr val="000000"/>
                        </a:solidFill>
                      </a:endParaRPr>
                    </a:p>
                  </a:txBody>
                  <a:tcPr marL="68580" marR="68580" marT="34290" marB="3429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a:solidFill>
                          <a:srgbClr val="000000"/>
                        </a:solidFill>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a:solidFill>
                            <a:srgbClr val="000000"/>
                          </a:solidFill>
                        </a:rPr>
                        <a:t>Th-232</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600">
                        <a:solidFill>
                          <a:srgbClr val="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a:solidFill>
                            <a:srgbClr val="000000"/>
                          </a:solidFill>
                        </a:rPr>
                        <a:t>U-238</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600">
                        <a:solidFill>
                          <a:srgbClr val="000000"/>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a:solidFill>
                            <a:srgbClr val="000000"/>
                          </a:solidFill>
                        </a:rPr>
                        <a:t>Th-232</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600">
                        <a:solidFill>
                          <a:srgbClr val="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a:solidFill>
                            <a:srgbClr val="000000"/>
                          </a:solidFill>
                        </a:rPr>
                        <a:t>U-238</a:t>
                      </a:r>
                    </a:p>
                  </a:txBody>
                  <a:tcPr marL="68580" marR="68580" marT="34290" marB="3429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600">
                        <a:solidFill>
                          <a:srgbClr val="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7886211"/>
                  </a:ext>
                </a:extLst>
              </a:tr>
              <a:tr h="278130">
                <a:tc>
                  <a:txBody>
                    <a:bodyPr/>
                    <a:lstStyle/>
                    <a:p>
                      <a:pPr algn="ctr"/>
                      <a:r>
                        <a:rPr lang="en-US" sz="1600">
                          <a:solidFill>
                            <a:srgbClr val="000000"/>
                          </a:solidFill>
                        </a:rPr>
                        <a:t>Replicate</a:t>
                      </a:r>
                    </a:p>
                  </a:txBody>
                  <a:tcPr marL="68580" marR="68580" marT="34290" marB="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Sample </a:t>
                      </a:r>
                      <a:r>
                        <a:rPr lang="en-US" sz="1600" err="1">
                          <a:solidFill>
                            <a:srgbClr val="000000"/>
                          </a:solidFill>
                        </a:rPr>
                        <a:t>wt</a:t>
                      </a:r>
                      <a:r>
                        <a:rPr lang="en-US" sz="1600">
                          <a:solidFill>
                            <a:srgbClr val="000000"/>
                          </a:solidFill>
                        </a:rPr>
                        <a:t> (g)</a:t>
                      </a:r>
                    </a:p>
                  </a:txBody>
                  <a:tcPr marL="68580" marR="68580" marT="34290" marB="3429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rgbClr val="FF0000"/>
                          </a:solidFill>
                        </a:rPr>
                        <a:t>Au (g)</a:t>
                      </a:r>
                    </a:p>
                  </a:txBody>
                  <a:tcPr marL="68580" marR="68580" marT="34290" marB="342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err="1">
                          <a:solidFill>
                            <a:srgbClr val="000000"/>
                          </a:solidFill>
                        </a:rPr>
                        <a:t>pg</a:t>
                      </a:r>
                      <a:r>
                        <a:rPr lang="en-US" sz="1600">
                          <a:solidFill>
                            <a:srgbClr val="000000"/>
                          </a:solidFill>
                        </a:rPr>
                        <a:t>/g </a:t>
                      </a:r>
                      <a:br>
                        <a:rPr lang="en-US" sz="1600">
                          <a:solidFill>
                            <a:srgbClr val="000000"/>
                          </a:solidFill>
                        </a:rPr>
                      </a:br>
                      <a:r>
                        <a:rPr lang="en-US" sz="1600">
                          <a:solidFill>
                            <a:srgbClr val="000000"/>
                          </a:solidFill>
                        </a:rPr>
                        <a:t>sample</a:t>
                      </a:r>
                    </a:p>
                  </a:txBody>
                  <a:tcPr marL="68580" marR="68580" marT="34290" marB="3429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 </a:t>
                      </a:r>
                      <a:r>
                        <a:rPr lang="en-US" sz="1600" err="1">
                          <a:solidFill>
                            <a:srgbClr val="000000"/>
                          </a:solidFill>
                        </a:rPr>
                        <a:t>inst</a:t>
                      </a:r>
                      <a:endParaRPr lang="en-US" sz="1600">
                        <a:solidFill>
                          <a:srgbClr val="000000"/>
                        </a:solidFill>
                      </a:endParaRPr>
                    </a:p>
                  </a:txBody>
                  <a:tcPr marL="68580" marR="68580" marT="34290" marB="3429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err="1">
                          <a:solidFill>
                            <a:srgbClr val="000000"/>
                          </a:solidFill>
                        </a:rPr>
                        <a:t>pg</a:t>
                      </a:r>
                      <a:r>
                        <a:rPr lang="en-US" sz="1600">
                          <a:solidFill>
                            <a:srgbClr val="000000"/>
                          </a:solidFill>
                        </a:rPr>
                        <a:t>/g </a:t>
                      </a:r>
                      <a:br>
                        <a:rPr lang="en-US" sz="1600">
                          <a:solidFill>
                            <a:srgbClr val="000000"/>
                          </a:solidFill>
                        </a:rPr>
                      </a:br>
                      <a:r>
                        <a:rPr lang="en-US" sz="1600">
                          <a:solidFill>
                            <a:srgbClr val="000000"/>
                          </a:solidFill>
                        </a:rPr>
                        <a:t>sample</a:t>
                      </a:r>
                    </a:p>
                  </a:txBody>
                  <a:tcPr marL="68580" marR="68580" marT="34290" marB="3429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 </a:t>
                      </a:r>
                      <a:r>
                        <a:rPr lang="en-US" sz="1600" err="1">
                          <a:solidFill>
                            <a:srgbClr val="000000"/>
                          </a:solidFill>
                        </a:rPr>
                        <a:t>inst</a:t>
                      </a:r>
                      <a:endParaRPr lang="en-US" sz="1600">
                        <a:solidFill>
                          <a:srgbClr val="000000"/>
                        </a:solidFill>
                      </a:endParaRPr>
                    </a:p>
                  </a:txBody>
                  <a:tcPr marL="68580" marR="68580" marT="34290" marB="3429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µ</a:t>
                      </a:r>
                      <a:r>
                        <a:rPr lang="en-US" sz="1800" b="0" i="0" u="none" strike="noStrike" err="1">
                          <a:solidFill>
                            <a:srgbClr val="000000"/>
                          </a:solidFill>
                          <a:effectLst/>
                          <a:latin typeface="Calibri" panose="020F0502020204030204" pitchFamily="34" charset="0"/>
                        </a:rPr>
                        <a:t>Bq</a:t>
                      </a:r>
                      <a:r>
                        <a:rPr lang="en-US" sz="1800" b="0" i="0" u="none" strike="noStrike">
                          <a:solidFill>
                            <a:srgbClr val="000000"/>
                          </a:solidFill>
                          <a:effectLst/>
                          <a:latin typeface="Calibri" panose="020F0502020204030204" pitchFamily="34" charset="0"/>
                        </a:rPr>
                        <a:t>/Kg</a:t>
                      </a:r>
                    </a:p>
                  </a:txBody>
                  <a:tcPr marL="68580" marR="68580" marT="34290" marB="3429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US" sz="1800" b="0" u="none" strike="noStrike">
                          <a:solidFill>
                            <a:srgbClr val="000000"/>
                          </a:solidFill>
                          <a:effectLst/>
                        </a:rPr>
                        <a:t>± </a:t>
                      </a:r>
                      <a:r>
                        <a:rPr lang="en-US" sz="1800" b="0" u="none" strike="noStrike" err="1">
                          <a:solidFill>
                            <a:srgbClr val="000000"/>
                          </a:solidFill>
                          <a:effectLst/>
                        </a:rPr>
                        <a:t>inst</a:t>
                      </a:r>
                      <a:endParaRPr lang="en-US" sz="1800" b="0" i="0" u="none" strike="noStrike">
                        <a:solidFill>
                          <a:srgbClr val="000000"/>
                        </a:solidFill>
                        <a:effectLst/>
                        <a:latin typeface="Calibri" panose="020F0502020204030204" pitchFamily="34" charset="0"/>
                      </a:endParaRPr>
                    </a:p>
                  </a:txBody>
                  <a:tcPr marL="68580" marR="68580" marT="34290" marB="3429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µ</a:t>
                      </a:r>
                      <a:r>
                        <a:rPr lang="en-US" sz="1800" b="0" i="0" u="none" strike="noStrike" err="1">
                          <a:solidFill>
                            <a:srgbClr val="000000"/>
                          </a:solidFill>
                          <a:effectLst/>
                          <a:latin typeface="Calibri" panose="020F0502020204030204" pitchFamily="34" charset="0"/>
                        </a:rPr>
                        <a:t>Bq</a:t>
                      </a:r>
                      <a:r>
                        <a:rPr lang="en-US" sz="1800" b="0" i="0" u="none" strike="noStrike">
                          <a:solidFill>
                            <a:srgbClr val="000000"/>
                          </a:solidFill>
                          <a:effectLst/>
                          <a:latin typeface="Calibri" panose="020F0502020204030204" pitchFamily="34" charset="0"/>
                        </a:rPr>
                        <a:t>/Kg</a:t>
                      </a:r>
                    </a:p>
                  </a:txBody>
                  <a:tcPr marL="68580" marR="68580" marT="34290" marB="3429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US" sz="1800" b="0" u="none" strike="noStrike">
                          <a:solidFill>
                            <a:srgbClr val="000000"/>
                          </a:solidFill>
                          <a:effectLst/>
                        </a:rPr>
                        <a:t>± </a:t>
                      </a:r>
                      <a:r>
                        <a:rPr lang="en-US" sz="1800" b="0" u="none" strike="noStrike" err="1">
                          <a:solidFill>
                            <a:srgbClr val="000000"/>
                          </a:solidFill>
                          <a:effectLst/>
                        </a:rPr>
                        <a:t>inst</a:t>
                      </a:r>
                      <a:endParaRPr lang="en-US" sz="1800" b="0" i="0" u="none" strike="noStrike">
                        <a:solidFill>
                          <a:srgbClr val="000000"/>
                        </a:solidFill>
                        <a:effectLst/>
                        <a:latin typeface="Calibri" panose="020F0502020204030204" pitchFamily="34" charset="0"/>
                      </a:endParaRPr>
                    </a:p>
                  </a:txBody>
                  <a:tcPr marL="68580" marR="68580" marT="34290" marB="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0522184"/>
                  </a:ext>
                </a:extLst>
              </a:tr>
              <a:tr h="278130">
                <a:tc>
                  <a:txBody>
                    <a:bodyPr/>
                    <a:lstStyle/>
                    <a:p>
                      <a:pPr algn="ctr"/>
                      <a:r>
                        <a:rPr lang="en-US" sz="1600">
                          <a:solidFill>
                            <a:srgbClr val="000000"/>
                          </a:solidFill>
                        </a:rPr>
                        <a:t>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0.2122</a:t>
                      </a:r>
                    </a:p>
                  </a:txBody>
                  <a:tcPr marL="68580" marR="68580" marT="34290" marB="3429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FF0000"/>
                          </a:solidFill>
                        </a:rPr>
                        <a:t>0.015</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0.7</a:t>
                      </a:r>
                    </a:p>
                  </a:txBody>
                  <a:tcPr marL="68580" marR="68580" marT="34290" marB="3429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0.2</a:t>
                      </a:r>
                    </a:p>
                  </a:txBody>
                  <a:tcPr marL="68580" marR="68580" marT="34290" marB="3429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1.42</a:t>
                      </a:r>
                    </a:p>
                  </a:txBody>
                  <a:tcPr marL="68580" marR="68580" marT="34290" marB="3429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0.17</a:t>
                      </a:r>
                    </a:p>
                  </a:txBody>
                  <a:tcPr marL="68580" marR="68580" marT="34290" marB="3429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2.9</a:t>
                      </a:r>
                    </a:p>
                  </a:txBody>
                  <a:tcPr marL="68580" marR="68580" marT="34290" marB="3429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0.8</a:t>
                      </a:r>
                    </a:p>
                  </a:txBody>
                  <a:tcPr marL="68580" marR="68580" marT="34290" marB="3429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18</a:t>
                      </a:r>
                    </a:p>
                  </a:txBody>
                  <a:tcPr marL="68580" marR="68580" marT="34290" marB="3429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2</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5632793"/>
                  </a:ext>
                </a:extLst>
              </a:tr>
              <a:tr h="278130">
                <a:tc>
                  <a:txBody>
                    <a:bodyPr/>
                    <a:lstStyle/>
                    <a:p>
                      <a:pPr algn="ctr"/>
                      <a:r>
                        <a:rPr lang="en-US" sz="1600">
                          <a:solidFill>
                            <a:srgbClr val="000000"/>
                          </a:solidFill>
                        </a:rPr>
                        <a:t>2</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0.2026</a:t>
                      </a:r>
                    </a:p>
                  </a:txBody>
                  <a:tcPr marL="68580" marR="68580" marT="34290" marB="3429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FF0000"/>
                          </a:solidFill>
                        </a:rPr>
                        <a:t>0.014</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0.4</a:t>
                      </a:r>
                    </a:p>
                  </a:txBody>
                  <a:tcPr marL="68580" marR="68580" marT="34290" marB="3429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&lt; LOD</a:t>
                      </a:r>
                    </a:p>
                  </a:txBody>
                  <a:tcPr marL="68580" marR="68580" marT="34290" marB="3429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0.72</a:t>
                      </a:r>
                    </a:p>
                  </a:txBody>
                  <a:tcPr marL="68580" marR="68580" marT="34290" marB="3429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0.08</a:t>
                      </a:r>
                    </a:p>
                  </a:txBody>
                  <a:tcPr marL="68580" marR="68580" marT="34290" marB="3429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1.6</a:t>
                      </a:r>
                    </a:p>
                  </a:txBody>
                  <a:tcPr marL="68580" marR="68580" marT="34290" marB="3429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&lt; LOD</a:t>
                      </a:r>
                    </a:p>
                  </a:txBody>
                  <a:tcPr marL="68580" marR="68580" marT="34290" marB="3429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rgbClr val="000000"/>
                          </a:solidFill>
                        </a:rPr>
                        <a:t>9</a:t>
                      </a:r>
                    </a:p>
                  </a:txBody>
                  <a:tcPr marL="68580" marR="68580" marT="34290" marB="3429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rgbClr val="000000"/>
                          </a:solidFill>
                        </a:rPr>
                        <a:t>&lt; LOD</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8416023"/>
                  </a:ext>
                </a:extLst>
              </a:tr>
            </a:tbl>
          </a:graphicData>
        </a:graphic>
      </p:graphicFrame>
      <p:sp>
        <p:nvSpPr>
          <p:cNvPr id="8" name="TextBox 7">
            <a:extLst>
              <a:ext uri="{FF2B5EF4-FFF2-40B4-BE49-F238E27FC236}">
                <a16:creationId xmlns:a16="http://schemas.microsoft.com/office/drawing/2014/main" id="{7150B319-4EEB-4FAA-A288-252B793033B9}"/>
              </a:ext>
            </a:extLst>
          </p:cNvPr>
          <p:cNvSpPr txBox="1"/>
          <p:nvPr/>
        </p:nvSpPr>
        <p:spPr>
          <a:xfrm>
            <a:off x="2111348" y="5864010"/>
            <a:ext cx="1604927" cy="341632"/>
          </a:xfrm>
          <a:prstGeom prst="rect">
            <a:avLst/>
          </a:prstGeom>
          <a:noFill/>
        </p:spPr>
        <p:txBody>
          <a:bodyPr wrap="none" rtlCol="0">
            <a:spAutoFit/>
          </a:bodyPr>
          <a:lstStyle/>
          <a:p>
            <a:r>
              <a:rPr lang="en-US" sz="1620">
                <a:solidFill>
                  <a:schemeClr val="accent6">
                    <a:lumMod val="60000"/>
                    <a:lumOff val="40000"/>
                  </a:schemeClr>
                </a:solidFill>
              </a:rPr>
              <a:t>Metals Fraction</a:t>
            </a:r>
          </a:p>
        </p:txBody>
      </p:sp>
      <p:pic>
        <p:nvPicPr>
          <p:cNvPr id="3077" name="Picture 5">
            <a:extLst>
              <a:ext uri="{FF2B5EF4-FFF2-40B4-BE49-F238E27FC236}">
                <a16:creationId xmlns:a16="http://schemas.microsoft.com/office/drawing/2014/main" id="{FF0FF589-45E5-4CAC-A0A4-B9DAE0DE9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 y="5769113"/>
            <a:ext cx="1604927" cy="18702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4BD40F0-B39B-4AB4-B16D-72EAC51BCA57}"/>
              </a:ext>
            </a:extLst>
          </p:cNvPr>
          <p:cNvSpPr txBox="1"/>
          <p:nvPr/>
        </p:nvSpPr>
        <p:spPr>
          <a:xfrm>
            <a:off x="3585673" y="4905158"/>
            <a:ext cx="4527201" cy="1107996"/>
          </a:xfrm>
          <a:prstGeom prst="rect">
            <a:avLst/>
          </a:prstGeom>
          <a:noFill/>
        </p:spPr>
        <p:txBody>
          <a:bodyPr wrap="none" rtlCol="0">
            <a:spAutoFit/>
          </a:bodyPr>
          <a:lstStyle/>
          <a:p>
            <a:pPr algn="ctr"/>
            <a:r>
              <a:rPr lang="en-US" sz="1800" dirty="0">
                <a:solidFill>
                  <a:srgbClr val="000000"/>
                </a:solidFill>
              </a:rPr>
              <a:t>Using O</a:t>
            </a:r>
            <a:r>
              <a:rPr lang="en-US" sz="1800" baseline="-25000" dirty="0">
                <a:solidFill>
                  <a:srgbClr val="000000"/>
                </a:solidFill>
              </a:rPr>
              <a:t>2</a:t>
            </a:r>
            <a:r>
              <a:rPr lang="en-US" sz="1800" dirty="0">
                <a:solidFill>
                  <a:srgbClr val="000000"/>
                </a:solidFill>
              </a:rPr>
              <a:t> reaction gas, analyte mass shift :</a:t>
            </a:r>
          </a:p>
          <a:p>
            <a:pPr algn="ctr"/>
            <a:endParaRPr lang="en-US" sz="1800" baseline="30000" dirty="0">
              <a:solidFill>
                <a:srgbClr val="000000"/>
              </a:solidFill>
            </a:endParaRPr>
          </a:p>
          <a:p>
            <a:pPr algn="ctr"/>
            <a:r>
              <a:rPr lang="en-US" sz="1800" baseline="30000" dirty="0">
                <a:solidFill>
                  <a:srgbClr val="000000"/>
                </a:solidFill>
              </a:rPr>
              <a:t>232</a:t>
            </a:r>
            <a:r>
              <a:rPr lang="en-US" sz="1800" dirty="0">
                <a:solidFill>
                  <a:srgbClr val="000000"/>
                </a:solidFill>
              </a:rPr>
              <a:t>Th</a:t>
            </a:r>
            <a:r>
              <a:rPr lang="en-US" sz="1800" baseline="30000" dirty="0">
                <a:solidFill>
                  <a:srgbClr val="000000"/>
                </a:solidFill>
              </a:rPr>
              <a:t>+</a:t>
            </a:r>
            <a:r>
              <a:rPr lang="en-US" sz="1800" dirty="0">
                <a:solidFill>
                  <a:srgbClr val="000000"/>
                </a:solidFill>
              </a:rPr>
              <a:t> + O</a:t>
            </a:r>
            <a:r>
              <a:rPr lang="en-US" sz="1800" baseline="-25000" dirty="0">
                <a:solidFill>
                  <a:srgbClr val="000000"/>
                </a:solidFill>
              </a:rPr>
              <a:t>2</a:t>
            </a:r>
            <a:r>
              <a:rPr lang="en-US" sz="1800" dirty="0">
                <a:solidFill>
                  <a:srgbClr val="000000"/>
                </a:solidFill>
              </a:rPr>
              <a:t> </a:t>
            </a:r>
            <a:r>
              <a:rPr lang="en-US" sz="1800" dirty="0">
                <a:solidFill>
                  <a:srgbClr val="000000"/>
                </a:solidFill>
                <a:sym typeface="Wingdings" panose="05000000000000000000" pitchFamily="2" charset="2"/>
              </a:rPr>
              <a:t> </a:t>
            </a:r>
            <a:r>
              <a:rPr lang="en-US" sz="1800" dirty="0" err="1">
                <a:solidFill>
                  <a:srgbClr val="000000"/>
                </a:solidFill>
                <a:sym typeface="Wingdings" panose="05000000000000000000" pitchFamily="2" charset="2"/>
              </a:rPr>
              <a:t>ThO</a:t>
            </a:r>
            <a:r>
              <a:rPr lang="en-US" sz="1800" baseline="30000" dirty="0">
                <a:solidFill>
                  <a:srgbClr val="000000"/>
                </a:solidFill>
                <a:sym typeface="Wingdings" panose="05000000000000000000" pitchFamily="2" charset="2"/>
              </a:rPr>
              <a:t>+</a:t>
            </a:r>
            <a:r>
              <a:rPr lang="en-US" sz="1800" dirty="0">
                <a:solidFill>
                  <a:srgbClr val="000000"/>
                </a:solidFill>
                <a:sym typeface="Wingdings" panose="05000000000000000000" pitchFamily="2" charset="2"/>
              </a:rPr>
              <a:t> + O</a:t>
            </a:r>
          </a:p>
          <a:p>
            <a:pPr algn="ctr"/>
            <a:r>
              <a:rPr lang="en-US" sz="1800" baseline="30000" dirty="0">
                <a:solidFill>
                  <a:srgbClr val="000000"/>
                </a:solidFill>
                <a:sym typeface="Wingdings" panose="05000000000000000000" pitchFamily="2" charset="2"/>
              </a:rPr>
              <a:t>238</a:t>
            </a:r>
            <a:r>
              <a:rPr lang="en-US" sz="1800" dirty="0">
                <a:solidFill>
                  <a:srgbClr val="000000"/>
                </a:solidFill>
                <a:sym typeface="Wingdings" panose="05000000000000000000" pitchFamily="2" charset="2"/>
              </a:rPr>
              <a:t>U</a:t>
            </a:r>
            <a:r>
              <a:rPr lang="en-US" sz="1800" baseline="30000" dirty="0">
                <a:solidFill>
                  <a:srgbClr val="000000"/>
                </a:solidFill>
                <a:sym typeface="Wingdings" panose="05000000000000000000" pitchFamily="2" charset="2"/>
              </a:rPr>
              <a:t>+</a:t>
            </a:r>
            <a:r>
              <a:rPr lang="en-US" sz="1800" dirty="0">
                <a:solidFill>
                  <a:srgbClr val="000000"/>
                </a:solidFill>
                <a:sym typeface="Wingdings" panose="05000000000000000000" pitchFamily="2" charset="2"/>
              </a:rPr>
              <a:t> + O</a:t>
            </a:r>
            <a:r>
              <a:rPr lang="en-US" sz="1800" baseline="-25000" dirty="0">
                <a:solidFill>
                  <a:srgbClr val="000000"/>
                </a:solidFill>
                <a:sym typeface="Wingdings" panose="05000000000000000000" pitchFamily="2" charset="2"/>
              </a:rPr>
              <a:t>2</a:t>
            </a:r>
            <a:r>
              <a:rPr lang="en-US" sz="1800" dirty="0">
                <a:solidFill>
                  <a:srgbClr val="000000"/>
                </a:solidFill>
                <a:sym typeface="Wingdings" panose="05000000000000000000" pitchFamily="2" charset="2"/>
              </a:rPr>
              <a:t>  UO</a:t>
            </a:r>
            <a:r>
              <a:rPr lang="en-US" sz="1800" baseline="-25000" dirty="0">
                <a:solidFill>
                  <a:srgbClr val="000000"/>
                </a:solidFill>
                <a:sym typeface="Wingdings" panose="05000000000000000000" pitchFamily="2" charset="2"/>
              </a:rPr>
              <a:t>2</a:t>
            </a:r>
            <a:r>
              <a:rPr lang="en-US" sz="1800" baseline="30000" dirty="0">
                <a:solidFill>
                  <a:srgbClr val="000000"/>
                </a:solidFill>
                <a:sym typeface="Wingdings" panose="05000000000000000000" pitchFamily="2" charset="2"/>
              </a:rPr>
              <a:t>+</a:t>
            </a:r>
            <a:endParaRPr lang="en-US" sz="1800" baseline="30000" dirty="0">
              <a:solidFill>
                <a:srgbClr val="000000"/>
              </a:solidFill>
            </a:endParaRPr>
          </a:p>
        </p:txBody>
      </p:sp>
      <p:grpSp>
        <p:nvGrpSpPr>
          <p:cNvPr id="15" name="Group 14">
            <a:extLst>
              <a:ext uri="{FF2B5EF4-FFF2-40B4-BE49-F238E27FC236}">
                <a16:creationId xmlns:a16="http://schemas.microsoft.com/office/drawing/2014/main" id="{76BAAD96-8E1C-4694-96AD-32F12FFFEE84}"/>
              </a:ext>
            </a:extLst>
          </p:cNvPr>
          <p:cNvGrpSpPr/>
          <p:nvPr/>
        </p:nvGrpSpPr>
        <p:grpSpPr>
          <a:xfrm>
            <a:off x="3004310" y="813274"/>
            <a:ext cx="5275284" cy="4091884"/>
            <a:chOff x="1934250" y="1349302"/>
            <a:chExt cx="5275284" cy="4091884"/>
          </a:xfrm>
        </p:grpSpPr>
        <p:grpSp>
          <p:nvGrpSpPr>
            <p:cNvPr id="26" name="Group 25">
              <a:extLst>
                <a:ext uri="{FF2B5EF4-FFF2-40B4-BE49-F238E27FC236}">
                  <a16:creationId xmlns:a16="http://schemas.microsoft.com/office/drawing/2014/main" id="{CE32E20D-7C9C-450A-8DA8-BD56AC213923}"/>
                </a:ext>
              </a:extLst>
            </p:cNvPr>
            <p:cNvGrpSpPr/>
            <p:nvPr/>
          </p:nvGrpSpPr>
          <p:grpSpPr>
            <a:xfrm>
              <a:off x="2168908" y="1349302"/>
              <a:ext cx="5040626" cy="3798111"/>
              <a:chOff x="5817486" y="1041885"/>
              <a:chExt cx="5248850" cy="3535668"/>
            </a:xfrm>
          </p:grpSpPr>
          <p:sp>
            <p:nvSpPr>
              <p:cNvPr id="27" name="TextBox 26">
                <a:extLst>
                  <a:ext uri="{FF2B5EF4-FFF2-40B4-BE49-F238E27FC236}">
                    <a16:creationId xmlns:a16="http://schemas.microsoft.com/office/drawing/2014/main" id="{8572E1C3-811B-4228-A557-A1F785D3D16A}"/>
                  </a:ext>
                </a:extLst>
              </p:cNvPr>
              <p:cNvSpPr txBox="1"/>
              <p:nvPr/>
            </p:nvSpPr>
            <p:spPr>
              <a:xfrm>
                <a:off x="6253155" y="1041885"/>
                <a:ext cx="4813181" cy="462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AuCl</a:t>
                </a:r>
                <a:r>
                  <a:rPr kumimoji="0" lang="en-US" sz="1800" b="0" i="0" u="none" strike="noStrike" kern="1200" cap="none" spc="0" normalizeH="0" baseline="3000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and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AuAr</a:t>
                </a:r>
                <a:r>
                  <a:rPr kumimoji="0" lang="en-US" sz="1800" b="0" i="0" u="none" strike="noStrike" kern="1200" cap="none" spc="0" normalizeH="0" baseline="3000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interferences</a:t>
                </a:r>
              </a:p>
            </p:txBody>
          </p:sp>
          <p:grpSp>
            <p:nvGrpSpPr>
              <p:cNvPr id="28" name="Group 27">
                <a:extLst>
                  <a:ext uri="{FF2B5EF4-FFF2-40B4-BE49-F238E27FC236}">
                    <a16:creationId xmlns:a16="http://schemas.microsoft.com/office/drawing/2014/main" id="{30CC52C5-2CD6-42EB-B584-09010681335D}"/>
                  </a:ext>
                </a:extLst>
              </p:cNvPr>
              <p:cNvGrpSpPr/>
              <p:nvPr/>
            </p:nvGrpSpPr>
            <p:grpSpPr>
              <a:xfrm>
                <a:off x="5817486" y="1356159"/>
                <a:ext cx="5228854" cy="3221394"/>
                <a:chOff x="5817486" y="1356159"/>
                <a:chExt cx="5228854" cy="3221394"/>
              </a:xfrm>
            </p:grpSpPr>
            <p:pic>
              <p:nvPicPr>
                <p:cNvPr id="29" name="Picture 28">
                  <a:extLst>
                    <a:ext uri="{FF2B5EF4-FFF2-40B4-BE49-F238E27FC236}">
                      <a16:creationId xmlns:a16="http://schemas.microsoft.com/office/drawing/2014/main" id="{9D7C4536-B6EB-4927-A322-41E79FACE86D}"/>
                    </a:ext>
                  </a:extLst>
                </p:cNvPr>
                <p:cNvPicPr>
                  <a:picLocks noChangeAspect="1"/>
                </p:cNvPicPr>
                <p:nvPr/>
              </p:nvPicPr>
              <p:blipFill>
                <a:blip r:embed="rId4"/>
                <a:stretch>
                  <a:fillRect/>
                </a:stretch>
              </p:blipFill>
              <p:spPr>
                <a:xfrm>
                  <a:off x="5817486" y="1356159"/>
                  <a:ext cx="5228854" cy="3221394"/>
                </a:xfrm>
                <a:prstGeom prst="rect">
                  <a:avLst/>
                </a:prstGeom>
              </p:spPr>
            </p:pic>
            <p:cxnSp>
              <p:nvCxnSpPr>
                <p:cNvPr id="31" name="Straight Arrow Connector 30">
                  <a:extLst>
                    <a:ext uri="{FF2B5EF4-FFF2-40B4-BE49-F238E27FC236}">
                      <a16:creationId xmlns:a16="http://schemas.microsoft.com/office/drawing/2014/main" id="{25C11081-43E6-46ED-BF5C-57B5349A30F5}"/>
                    </a:ext>
                  </a:extLst>
                </p:cNvPr>
                <p:cNvCxnSpPr/>
                <p:nvPr/>
              </p:nvCxnSpPr>
              <p:spPr>
                <a:xfrm>
                  <a:off x="8271126" y="3553528"/>
                  <a:ext cx="0" cy="2432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2F85FE9-D4AD-47FF-957C-5A7FDBDE93B7}"/>
                    </a:ext>
                  </a:extLst>
                </p:cNvPr>
                <p:cNvCxnSpPr/>
                <p:nvPr/>
              </p:nvCxnSpPr>
              <p:spPr>
                <a:xfrm>
                  <a:off x="8659746" y="2966856"/>
                  <a:ext cx="0" cy="2432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 name="TextBox 8">
              <a:extLst>
                <a:ext uri="{FF2B5EF4-FFF2-40B4-BE49-F238E27FC236}">
                  <a16:creationId xmlns:a16="http://schemas.microsoft.com/office/drawing/2014/main" id="{E71FBC4D-2DAA-411B-917F-81729EF4F6D0}"/>
                </a:ext>
              </a:extLst>
            </p:cNvPr>
            <p:cNvSpPr txBox="1"/>
            <p:nvPr/>
          </p:nvSpPr>
          <p:spPr>
            <a:xfrm>
              <a:off x="2682333" y="1827140"/>
              <a:ext cx="2339102" cy="1477328"/>
            </a:xfrm>
            <a:prstGeom prst="rect">
              <a:avLst/>
            </a:prstGeom>
            <a:solidFill>
              <a:schemeClr val="bg1"/>
            </a:solidFill>
          </p:spPr>
          <p:txBody>
            <a:bodyPr wrap="none" rtlCol="0">
              <a:spAutoFit/>
            </a:bodyPr>
            <a:lstStyle/>
            <a:p>
              <a:r>
                <a:rPr lang="en-US" sz="1800" dirty="0">
                  <a:solidFill>
                    <a:schemeClr val="bg1">
                      <a:lumMod val="50000"/>
                    </a:schemeClr>
                  </a:solidFill>
                </a:rPr>
                <a:t>10ppm Multi-element</a:t>
              </a:r>
            </a:p>
            <a:p>
              <a:r>
                <a:rPr lang="en-US" sz="1800" dirty="0">
                  <a:solidFill>
                    <a:srgbClr val="719500"/>
                  </a:solidFill>
                </a:rPr>
                <a:t>10 ppm W</a:t>
              </a:r>
            </a:p>
            <a:p>
              <a:r>
                <a:rPr lang="en-US" sz="1800" dirty="0">
                  <a:solidFill>
                    <a:srgbClr val="EBD215"/>
                  </a:solidFill>
                </a:rPr>
                <a:t>10 ppm Au</a:t>
              </a:r>
            </a:p>
            <a:p>
              <a:r>
                <a:rPr lang="en-US" sz="1800" dirty="0">
                  <a:solidFill>
                    <a:schemeClr val="accent6">
                      <a:lumMod val="60000"/>
                      <a:lumOff val="40000"/>
                    </a:schemeClr>
                  </a:solidFill>
                </a:rPr>
                <a:t>10 ppm </a:t>
              </a:r>
              <a:r>
                <a:rPr lang="en-US" sz="1800" dirty="0" err="1">
                  <a:solidFill>
                    <a:schemeClr val="accent6">
                      <a:lumMod val="60000"/>
                      <a:lumOff val="40000"/>
                    </a:schemeClr>
                  </a:solidFill>
                </a:rPr>
                <a:t>Ir</a:t>
              </a:r>
              <a:endParaRPr lang="en-US" sz="1800" dirty="0">
                <a:solidFill>
                  <a:schemeClr val="accent6">
                    <a:lumMod val="60000"/>
                    <a:lumOff val="40000"/>
                  </a:schemeClr>
                </a:solidFill>
              </a:endParaRPr>
            </a:p>
            <a:p>
              <a:r>
                <a:rPr lang="en-US" sz="1800" dirty="0">
                  <a:solidFill>
                    <a:srgbClr val="FF9900"/>
                  </a:solidFill>
                </a:rPr>
                <a:t>10 ppm Pt</a:t>
              </a:r>
            </a:p>
          </p:txBody>
        </p:sp>
        <p:sp>
          <p:nvSpPr>
            <p:cNvPr id="14" name="TextBox 13">
              <a:extLst>
                <a:ext uri="{FF2B5EF4-FFF2-40B4-BE49-F238E27FC236}">
                  <a16:creationId xmlns:a16="http://schemas.microsoft.com/office/drawing/2014/main" id="{187B1CC1-D479-4178-9C05-4F486D32F049}"/>
                </a:ext>
              </a:extLst>
            </p:cNvPr>
            <p:cNvSpPr txBox="1"/>
            <p:nvPr/>
          </p:nvSpPr>
          <p:spPr>
            <a:xfrm rot="16200000">
              <a:off x="1321101" y="3093037"/>
              <a:ext cx="1564852" cy="338554"/>
            </a:xfrm>
            <a:prstGeom prst="rect">
              <a:avLst/>
            </a:prstGeom>
            <a:solidFill>
              <a:schemeClr val="bg1"/>
            </a:solidFill>
          </p:spPr>
          <p:txBody>
            <a:bodyPr wrap="none" rtlCol="0">
              <a:spAutoFit/>
            </a:bodyPr>
            <a:lstStyle/>
            <a:p>
              <a:r>
                <a:rPr lang="en-US" sz="1600">
                  <a:solidFill>
                    <a:srgbClr val="000000"/>
                  </a:solidFill>
                </a:rPr>
                <a:t>Intensity (CPS)</a:t>
              </a:r>
            </a:p>
          </p:txBody>
        </p:sp>
        <p:sp>
          <p:nvSpPr>
            <p:cNvPr id="36" name="TextBox 35">
              <a:extLst>
                <a:ext uri="{FF2B5EF4-FFF2-40B4-BE49-F238E27FC236}">
                  <a16:creationId xmlns:a16="http://schemas.microsoft.com/office/drawing/2014/main" id="{EE4F7422-55E6-4231-A827-122D5283BF8A}"/>
                </a:ext>
              </a:extLst>
            </p:cNvPr>
            <p:cNvSpPr txBox="1"/>
            <p:nvPr/>
          </p:nvSpPr>
          <p:spPr>
            <a:xfrm>
              <a:off x="4662351" y="5102632"/>
              <a:ext cx="516488" cy="338554"/>
            </a:xfrm>
            <a:prstGeom prst="rect">
              <a:avLst/>
            </a:prstGeom>
            <a:solidFill>
              <a:schemeClr val="bg1"/>
            </a:solidFill>
          </p:spPr>
          <p:txBody>
            <a:bodyPr wrap="none" rtlCol="0">
              <a:spAutoFit/>
            </a:bodyPr>
            <a:lstStyle/>
            <a:p>
              <a:r>
                <a:rPr lang="en-US" sz="1600">
                  <a:solidFill>
                    <a:srgbClr val="000000"/>
                  </a:solidFill>
                </a:rPr>
                <a:t>m/z</a:t>
              </a:r>
            </a:p>
          </p:txBody>
        </p:sp>
        <p:sp>
          <p:nvSpPr>
            <p:cNvPr id="37" name="TextBox 36">
              <a:extLst>
                <a:ext uri="{FF2B5EF4-FFF2-40B4-BE49-F238E27FC236}">
                  <a16:creationId xmlns:a16="http://schemas.microsoft.com/office/drawing/2014/main" id="{986BB682-AAE6-46BE-A6A5-E3DE1114A59B}"/>
                </a:ext>
              </a:extLst>
            </p:cNvPr>
            <p:cNvSpPr txBox="1"/>
            <p:nvPr/>
          </p:nvSpPr>
          <p:spPr>
            <a:xfrm>
              <a:off x="2587293" y="4863554"/>
              <a:ext cx="4603033" cy="276999"/>
            </a:xfrm>
            <a:prstGeom prst="rect">
              <a:avLst/>
            </a:prstGeom>
            <a:solidFill>
              <a:schemeClr val="bg1"/>
            </a:solidFill>
          </p:spPr>
          <p:txBody>
            <a:bodyPr wrap="square" rtlCol="0">
              <a:spAutoFit/>
            </a:bodyPr>
            <a:lstStyle/>
            <a:p>
              <a:r>
                <a:rPr lang="en-US" sz="1200">
                  <a:solidFill>
                    <a:srgbClr val="000000"/>
                  </a:solidFill>
                </a:rPr>
                <a:t>227  228  229   230  231  232   233  234  235  236  237  238  239</a:t>
              </a:r>
            </a:p>
          </p:txBody>
        </p:sp>
      </p:grpSp>
      <p:cxnSp>
        <p:nvCxnSpPr>
          <p:cNvPr id="40" name="Straight Arrow Connector 39">
            <a:extLst>
              <a:ext uri="{FF2B5EF4-FFF2-40B4-BE49-F238E27FC236}">
                <a16:creationId xmlns:a16="http://schemas.microsoft.com/office/drawing/2014/main" id="{5ED42274-B2C2-48B0-818D-AE35D614A2F0}"/>
              </a:ext>
            </a:extLst>
          </p:cNvPr>
          <p:cNvCxnSpPr/>
          <p:nvPr/>
        </p:nvCxnSpPr>
        <p:spPr>
          <a:xfrm>
            <a:off x="4556824" y="3925089"/>
            <a:ext cx="0" cy="2613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79099A9-2C4C-4C0A-A47D-D17DFF0D29CB}"/>
              </a:ext>
            </a:extLst>
          </p:cNvPr>
          <p:cNvCxnSpPr/>
          <p:nvPr/>
        </p:nvCxnSpPr>
        <p:spPr>
          <a:xfrm>
            <a:off x="7693429" y="3750486"/>
            <a:ext cx="0" cy="2613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A84C05E-6263-42A6-99A3-746FC09ED5A7}"/>
              </a:ext>
            </a:extLst>
          </p:cNvPr>
          <p:cNvSpPr txBox="1"/>
          <p:nvPr/>
        </p:nvSpPr>
        <p:spPr>
          <a:xfrm>
            <a:off x="717966" y="7921823"/>
            <a:ext cx="4821641" cy="307777"/>
          </a:xfrm>
          <a:prstGeom prst="rect">
            <a:avLst/>
          </a:prstGeom>
          <a:noFill/>
        </p:spPr>
        <p:txBody>
          <a:bodyPr wrap="none" rtlCol="0">
            <a:spAutoFit/>
          </a:bodyPr>
          <a:lstStyle/>
          <a:p>
            <a:r>
              <a:rPr lang="en-US" sz="1400"/>
              <a:t>Harouaka K., et al., J. Anal. At. </a:t>
            </a:r>
            <a:r>
              <a:rPr lang="en-US" sz="1400" err="1"/>
              <a:t>Spectrom</a:t>
            </a:r>
            <a:r>
              <a:rPr lang="en-US" sz="1400"/>
              <a:t>., 2020, 35, 2859 </a:t>
            </a:r>
          </a:p>
        </p:txBody>
      </p:sp>
    </p:spTree>
    <p:extLst>
      <p:ext uri="{BB962C8B-B14F-4D97-AF65-F5344CB8AC3E}">
        <p14:creationId xmlns:p14="http://schemas.microsoft.com/office/powerpoint/2010/main" val="333827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F64248-EBA5-4608-B9C2-D45DCEC83E6D}"/>
              </a:ext>
            </a:extLst>
          </p:cNvPr>
          <p:cNvSpPr>
            <a:spLocks noGrp="1"/>
          </p:cNvSpPr>
          <p:nvPr>
            <p:ph type="sldNum" sz="quarter" idx="12"/>
          </p:nvPr>
        </p:nvSpPr>
        <p:spPr/>
        <p:txBody>
          <a:bodyPr/>
          <a:lstStyle/>
          <a:p>
            <a:fld id="{FE7A4BB3-E848-5A44-82DF-322201952CD8}" type="slidenum">
              <a:rPr lang="en-US" smtClean="0"/>
              <a:pPr/>
              <a:t>8</a:t>
            </a:fld>
            <a:endParaRPr lang="en-US"/>
          </a:p>
        </p:txBody>
      </p:sp>
      <p:sp>
        <p:nvSpPr>
          <p:cNvPr id="3" name="Title 2">
            <a:extLst>
              <a:ext uri="{FF2B5EF4-FFF2-40B4-BE49-F238E27FC236}">
                <a16:creationId xmlns:a16="http://schemas.microsoft.com/office/drawing/2014/main" id="{FD3CC781-EA0C-42FA-89C3-317B4D3E8AF9}"/>
              </a:ext>
            </a:extLst>
          </p:cNvPr>
          <p:cNvSpPr>
            <a:spLocks noGrp="1"/>
          </p:cNvSpPr>
          <p:nvPr>
            <p:ph type="title"/>
          </p:nvPr>
        </p:nvSpPr>
        <p:spPr/>
        <p:txBody>
          <a:bodyPr anchor="t"/>
          <a:lstStyle/>
          <a:p>
            <a:r>
              <a:rPr lang="en-US" dirty="0"/>
              <a:t>Example 2: Si wafers (containing W)</a:t>
            </a:r>
          </a:p>
        </p:txBody>
      </p:sp>
      <p:pic>
        <p:nvPicPr>
          <p:cNvPr id="4100" name="Picture 4">
            <a:extLst>
              <a:ext uri="{FF2B5EF4-FFF2-40B4-BE49-F238E27FC236}">
                <a16:creationId xmlns:a16="http://schemas.microsoft.com/office/drawing/2014/main" id="{01A5E9E0-F642-4145-A5C4-7994483B2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645" y="1589737"/>
            <a:ext cx="2543063" cy="225075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a:extLst>
              <a:ext uri="{FF2B5EF4-FFF2-40B4-BE49-F238E27FC236}">
                <a16:creationId xmlns:a16="http://schemas.microsoft.com/office/drawing/2014/main" id="{01997C1C-1A17-4F50-B545-02BEF80E6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951" y="1589737"/>
            <a:ext cx="2698959" cy="225075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6F4CD44B-7489-4ACE-B31D-C74D567E7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7155" y="1638454"/>
            <a:ext cx="4033823" cy="21533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85A8B7C-F3B2-4660-B94F-DD4F7A618619}"/>
              </a:ext>
            </a:extLst>
          </p:cNvPr>
          <p:cNvSpPr txBox="1"/>
          <p:nvPr/>
        </p:nvSpPr>
        <p:spPr>
          <a:xfrm>
            <a:off x="1250753" y="4253160"/>
            <a:ext cx="9003589" cy="400110"/>
          </a:xfrm>
          <a:prstGeom prst="rect">
            <a:avLst/>
          </a:prstGeom>
          <a:noFill/>
        </p:spPr>
        <p:txBody>
          <a:bodyPr wrap="square">
            <a:spAutoFit/>
          </a:bodyPr>
          <a:lstStyle/>
          <a:p>
            <a:r>
              <a:rPr lang="en-US" sz="2000">
                <a:solidFill>
                  <a:srgbClr val="2F5597"/>
                </a:solidFill>
                <a:latin typeface="Calibri" panose="020F0502020204030204" pitchFamily="34" charset="0"/>
              </a:rPr>
              <a:t>Full dissolution with tracer (</a:t>
            </a:r>
            <a:r>
              <a:rPr lang="en-US" sz="2000" baseline="30000">
                <a:solidFill>
                  <a:srgbClr val="2F5597"/>
                </a:solidFill>
                <a:latin typeface="Calibri" panose="020F0502020204030204" pitchFamily="34" charset="0"/>
              </a:rPr>
              <a:t>229</a:t>
            </a:r>
            <a:r>
              <a:rPr lang="en-US" sz="2000">
                <a:solidFill>
                  <a:srgbClr val="2F5597"/>
                </a:solidFill>
                <a:latin typeface="Calibri" panose="020F0502020204030204" pitchFamily="34" charset="0"/>
              </a:rPr>
              <a:t>Th and </a:t>
            </a:r>
            <a:r>
              <a:rPr lang="en-US" sz="2000" baseline="30000">
                <a:solidFill>
                  <a:srgbClr val="2F5597"/>
                </a:solidFill>
                <a:latin typeface="Calibri" panose="020F0502020204030204" pitchFamily="34" charset="0"/>
              </a:rPr>
              <a:t>233</a:t>
            </a:r>
            <a:r>
              <a:rPr lang="en-US" sz="2000">
                <a:solidFill>
                  <a:srgbClr val="2F5597"/>
                </a:solidFill>
                <a:latin typeface="Calibri" panose="020F0502020204030204" pitchFamily="34" charset="0"/>
              </a:rPr>
              <a:t>U), followed by precipitation of W (as WO</a:t>
            </a:r>
            <a:r>
              <a:rPr lang="en-US" sz="2000" baseline="-25000">
                <a:solidFill>
                  <a:srgbClr val="2F5597"/>
                </a:solidFill>
                <a:latin typeface="Calibri" panose="020F0502020204030204" pitchFamily="34" charset="0"/>
              </a:rPr>
              <a:t>3</a:t>
            </a:r>
            <a:r>
              <a:rPr lang="en-US" sz="2000">
                <a:solidFill>
                  <a:srgbClr val="2F5597"/>
                </a:solidFill>
                <a:latin typeface="Calibri" panose="020F0502020204030204" pitchFamily="34" charset="0"/>
              </a:rPr>
              <a:t>):</a:t>
            </a:r>
            <a:r>
              <a:rPr lang="en-US" sz="2000">
                <a:solidFill>
                  <a:srgbClr val="000000"/>
                </a:solidFill>
                <a:latin typeface="Calibri" panose="020F0502020204030204" pitchFamily="34" charset="0"/>
              </a:rPr>
              <a:t>​</a:t>
            </a:r>
            <a:endParaRPr lang="en-US" sz="2000"/>
          </a:p>
        </p:txBody>
      </p:sp>
      <p:pic>
        <p:nvPicPr>
          <p:cNvPr id="4112" name="Picture 16">
            <a:extLst>
              <a:ext uri="{FF2B5EF4-FFF2-40B4-BE49-F238E27FC236}">
                <a16:creationId xmlns:a16="http://schemas.microsoft.com/office/drawing/2014/main" id="{12804494-D018-433A-864D-E4801CCA69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49" y="5640387"/>
            <a:ext cx="2277667" cy="1625377"/>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a:extLst>
              <a:ext uri="{FF2B5EF4-FFF2-40B4-BE49-F238E27FC236}">
                <a16:creationId xmlns:a16="http://schemas.microsoft.com/office/drawing/2014/main" id="{28B8D815-986F-4B90-8081-D2BE80143B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1196" y="5132466"/>
            <a:ext cx="1674974" cy="1268332"/>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a:extLst>
              <a:ext uri="{FF2B5EF4-FFF2-40B4-BE49-F238E27FC236}">
                <a16:creationId xmlns:a16="http://schemas.microsoft.com/office/drawing/2014/main" id="{A8ECC832-6740-4890-9394-235749F883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4181" y="5247482"/>
            <a:ext cx="2347797" cy="20182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BDD42391-9FF6-4EC1-BAF8-268B5D781CA0}"/>
              </a:ext>
            </a:extLst>
          </p:cNvPr>
          <p:cNvCxnSpPr/>
          <p:nvPr/>
        </p:nvCxnSpPr>
        <p:spPr>
          <a:xfrm>
            <a:off x="3048154" y="6628156"/>
            <a:ext cx="803108" cy="0"/>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878D1E7-50EE-4747-8048-F09E46466FC0}"/>
              </a:ext>
            </a:extLst>
          </p:cNvPr>
          <p:cNvSpPr txBox="1"/>
          <p:nvPr/>
        </p:nvSpPr>
        <p:spPr>
          <a:xfrm>
            <a:off x="7124700" y="5486432"/>
            <a:ext cx="3129643" cy="1200329"/>
          </a:xfrm>
          <a:prstGeom prst="rect">
            <a:avLst/>
          </a:prstGeom>
          <a:noFill/>
        </p:spPr>
        <p:txBody>
          <a:bodyPr wrap="square" rtlCol="0">
            <a:spAutoFit/>
          </a:bodyPr>
          <a:lstStyle/>
          <a:p>
            <a:pPr algn="ctr"/>
            <a:r>
              <a:rPr lang="en-US" sz="2400" dirty="0">
                <a:solidFill>
                  <a:srgbClr val="FF0000"/>
                </a:solidFill>
              </a:rPr>
              <a:t>Interferences still present after removal of 99% of W</a:t>
            </a:r>
          </a:p>
        </p:txBody>
      </p:sp>
    </p:spTree>
    <p:extLst>
      <p:ext uri="{BB962C8B-B14F-4D97-AF65-F5344CB8AC3E}">
        <p14:creationId xmlns:p14="http://schemas.microsoft.com/office/powerpoint/2010/main" val="26357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0DB6A2-FA44-4EE4-8213-1D14686B8FC7}"/>
              </a:ext>
            </a:extLst>
          </p:cNvPr>
          <p:cNvSpPr>
            <a:spLocks noGrp="1"/>
          </p:cNvSpPr>
          <p:nvPr>
            <p:ph type="sldNum" sz="quarter" idx="12"/>
          </p:nvPr>
        </p:nvSpPr>
        <p:spPr/>
        <p:txBody>
          <a:bodyPr/>
          <a:lstStyle/>
          <a:p>
            <a:fld id="{FE7A4BB3-E848-5A44-82DF-322201952CD8}" type="slidenum">
              <a:rPr lang="en-US" smtClean="0"/>
              <a:pPr/>
              <a:t>9</a:t>
            </a:fld>
            <a:endParaRPr lang="en-US"/>
          </a:p>
        </p:txBody>
      </p:sp>
      <p:sp>
        <p:nvSpPr>
          <p:cNvPr id="3" name="Title 2">
            <a:extLst>
              <a:ext uri="{FF2B5EF4-FFF2-40B4-BE49-F238E27FC236}">
                <a16:creationId xmlns:a16="http://schemas.microsoft.com/office/drawing/2014/main" id="{135AE0BC-16B6-4697-BDED-5A90EC00E41C}"/>
              </a:ext>
            </a:extLst>
          </p:cNvPr>
          <p:cNvSpPr>
            <a:spLocks noGrp="1"/>
          </p:cNvSpPr>
          <p:nvPr>
            <p:ph type="title"/>
          </p:nvPr>
        </p:nvSpPr>
        <p:spPr/>
        <p:txBody>
          <a:bodyPr anchor="t"/>
          <a:lstStyle/>
          <a:p>
            <a:r>
              <a:rPr lang="en-US" dirty="0"/>
              <a:t>Example 2: Si wafers (containing W)</a:t>
            </a:r>
          </a:p>
        </p:txBody>
      </p:sp>
      <p:sp>
        <p:nvSpPr>
          <p:cNvPr id="5" name="TextBox 4">
            <a:extLst>
              <a:ext uri="{FF2B5EF4-FFF2-40B4-BE49-F238E27FC236}">
                <a16:creationId xmlns:a16="http://schemas.microsoft.com/office/drawing/2014/main" id="{BC480558-2991-412F-B047-E81DC760B4EA}"/>
              </a:ext>
            </a:extLst>
          </p:cNvPr>
          <p:cNvSpPr txBox="1"/>
          <p:nvPr/>
        </p:nvSpPr>
        <p:spPr>
          <a:xfrm>
            <a:off x="5649922" y="1287062"/>
            <a:ext cx="4693914" cy="1107996"/>
          </a:xfrm>
          <a:prstGeom prst="rect">
            <a:avLst/>
          </a:prstGeom>
          <a:noFill/>
        </p:spPr>
        <p:txBody>
          <a:bodyPr wrap="none" rtlCol="0">
            <a:spAutoFit/>
          </a:bodyPr>
          <a:lstStyle/>
          <a:p>
            <a:pPr algn="ctr"/>
            <a:r>
              <a:rPr lang="en-US" sz="1800">
                <a:solidFill>
                  <a:srgbClr val="000000"/>
                </a:solidFill>
              </a:rPr>
              <a:t>Using N</a:t>
            </a:r>
            <a:r>
              <a:rPr lang="en-US" sz="1800" baseline="-25000">
                <a:solidFill>
                  <a:srgbClr val="000000"/>
                </a:solidFill>
              </a:rPr>
              <a:t>2</a:t>
            </a:r>
            <a:r>
              <a:rPr lang="en-US" sz="1800">
                <a:solidFill>
                  <a:srgbClr val="000000"/>
                </a:solidFill>
              </a:rPr>
              <a:t>O reaction gas, analyte mass shift :</a:t>
            </a:r>
          </a:p>
          <a:p>
            <a:pPr algn="ctr"/>
            <a:endParaRPr lang="en-US" sz="1800" baseline="30000">
              <a:solidFill>
                <a:srgbClr val="000000"/>
              </a:solidFill>
            </a:endParaRPr>
          </a:p>
          <a:p>
            <a:pPr algn="ctr"/>
            <a:r>
              <a:rPr lang="en-US" sz="1800" baseline="30000">
                <a:solidFill>
                  <a:srgbClr val="000000"/>
                </a:solidFill>
              </a:rPr>
              <a:t>232</a:t>
            </a:r>
            <a:r>
              <a:rPr lang="en-US" sz="1800">
                <a:solidFill>
                  <a:srgbClr val="000000"/>
                </a:solidFill>
              </a:rPr>
              <a:t>Th</a:t>
            </a:r>
            <a:r>
              <a:rPr lang="en-US" sz="1800" baseline="30000">
                <a:solidFill>
                  <a:srgbClr val="000000"/>
                </a:solidFill>
              </a:rPr>
              <a:t>+</a:t>
            </a:r>
            <a:r>
              <a:rPr lang="en-US" sz="1800">
                <a:solidFill>
                  <a:srgbClr val="000000"/>
                </a:solidFill>
              </a:rPr>
              <a:t> + N</a:t>
            </a:r>
            <a:r>
              <a:rPr lang="en-US" sz="1800" baseline="-25000">
                <a:solidFill>
                  <a:srgbClr val="000000"/>
                </a:solidFill>
              </a:rPr>
              <a:t>2</a:t>
            </a:r>
            <a:r>
              <a:rPr lang="en-US" sz="1800">
                <a:solidFill>
                  <a:srgbClr val="000000"/>
                </a:solidFill>
              </a:rPr>
              <a:t>O </a:t>
            </a:r>
            <a:r>
              <a:rPr lang="en-US" sz="1800">
                <a:solidFill>
                  <a:srgbClr val="000000"/>
                </a:solidFill>
                <a:sym typeface="Wingdings" panose="05000000000000000000" pitchFamily="2" charset="2"/>
              </a:rPr>
              <a:t> ThO</a:t>
            </a:r>
            <a:r>
              <a:rPr lang="en-US" sz="1800" baseline="-25000">
                <a:solidFill>
                  <a:srgbClr val="000000"/>
                </a:solidFill>
                <a:sym typeface="Wingdings" panose="05000000000000000000" pitchFamily="2" charset="2"/>
              </a:rPr>
              <a:t>2</a:t>
            </a:r>
            <a:r>
              <a:rPr lang="en-US" sz="1800" baseline="30000">
                <a:solidFill>
                  <a:srgbClr val="000000"/>
                </a:solidFill>
                <a:sym typeface="Wingdings" panose="05000000000000000000" pitchFamily="2" charset="2"/>
              </a:rPr>
              <a:t>+</a:t>
            </a:r>
            <a:r>
              <a:rPr lang="en-US" sz="1800">
                <a:solidFill>
                  <a:srgbClr val="000000"/>
                </a:solidFill>
                <a:sym typeface="Wingdings" panose="05000000000000000000" pitchFamily="2" charset="2"/>
              </a:rPr>
              <a:t> </a:t>
            </a:r>
          </a:p>
          <a:p>
            <a:pPr algn="ctr"/>
            <a:r>
              <a:rPr lang="en-US" sz="1800" baseline="30000">
                <a:solidFill>
                  <a:srgbClr val="000000"/>
                </a:solidFill>
                <a:sym typeface="Wingdings" panose="05000000000000000000" pitchFamily="2" charset="2"/>
              </a:rPr>
              <a:t>238</a:t>
            </a:r>
            <a:r>
              <a:rPr lang="en-US" sz="1800">
                <a:solidFill>
                  <a:srgbClr val="000000"/>
                </a:solidFill>
                <a:sym typeface="Wingdings" panose="05000000000000000000" pitchFamily="2" charset="2"/>
              </a:rPr>
              <a:t>U</a:t>
            </a:r>
            <a:r>
              <a:rPr lang="en-US" sz="1800" baseline="30000">
                <a:solidFill>
                  <a:srgbClr val="000000"/>
                </a:solidFill>
                <a:sym typeface="Wingdings" panose="05000000000000000000" pitchFamily="2" charset="2"/>
              </a:rPr>
              <a:t>+</a:t>
            </a:r>
            <a:r>
              <a:rPr lang="en-US" sz="1800">
                <a:solidFill>
                  <a:srgbClr val="000000"/>
                </a:solidFill>
                <a:sym typeface="Wingdings" panose="05000000000000000000" pitchFamily="2" charset="2"/>
              </a:rPr>
              <a:t> + N</a:t>
            </a:r>
            <a:r>
              <a:rPr lang="en-US" sz="1800" baseline="-25000">
                <a:solidFill>
                  <a:srgbClr val="000000"/>
                </a:solidFill>
                <a:sym typeface="Wingdings" panose="05000000000000000000" pitchFamily="2" charset="2"/>
              </a:rPr>
              <a:t>2</a:t>
            </a:r>
            <a:r>
              <a:rPr lang="en-US" sz="1800">
                <a:solidFill>
                  <a:srgbClr val="000000"/>
                </a:solidFill>
                <a:sym typeface="Wingdings" panose="05000000000000000000" pitchFamily="2" charset="2"/>
              </a:rPr>
              <a:t>O  UO</a:t>
            </a:r>
            <a:r>
              <a:rPr lang="en-US" sz="1800" baseline="-25000">
                <a:solidFill>
                  <a:srgbClr val="000000"/>
                </a:solidFill>
                <a:sym typeface="Wingdings" panose="05000000000000000000" pitchFamily="2" charset="2"/>
              </a:rPr>
              <a:t>2</a:t>
            </a:r>
            <a:r>
              <a:rPr lang="en-US" sz="1800" baseline="30000">
                <a:solidFill>
                  <a:srgbClr val="000000"/>
                </a:solidFill>
                <a:sym typeface="Wingdings" panose="05000000000000000000" pitchFamily="2" charset="2"/>
              </a:rPr>
              <a:t>+</a:t>
            </a:r>
            <a:endParaRPr lang="en-US" sz="1800" baseline="30000">
              <a:solidFill>
                <a:srgbClr val="000000"/>
              </a:solidFill>
            </a:endParaRPr>
          </a:p>
        </p:txBody>
      </p:sp>
      <p:graphicFrame>
        <p:nvGraphicFramePr>
          <p:cNvPr id="11" name="Table 11">
            <a:extLst>
              <a:ext uri="{FF2B5EF4-FFF2-40B4-BE49-F238E27FC236}">
                <a16:creationId xmlns:a16="http://schemas.microsoft.com/office/drawing/2014/main" id="{E1E97A4E-1C37-41E1-B621-81CE105AE89C}"/>
              </a:ext>
            </a:extLst>
          </p:cNvPr>
          <p:cNvGraphicFramePr>
            <a:graphicFrameLocks noGrp="1"/>
          </p:cNvGraphicFramePr>
          <p:nvPr>
            <p:extLst>
              <p:ext uri="{D42A27DB-BD31-4B8C-83A1-F6EECF244321}">
                <p14:modId xmlns:p14="http://schemas.microsoft.com/office/powerpoint/2010/main" val="4137642136"/>
              </p:ext>
            </p:extLst>
          </p:nvPr>
        </p:nvGraphicFramePr>
        <p:xfrm>
          <a:off x="5733188" y="5389412"/>
          <a:ext cx="4776788" cy="1714500"/>
        </p:xfrm>
        <a:graphic>
          <a:graphicData uri="http://schemas.openxmlformats.org/drawingml/2006/table">
            <a:tbl>
              <a:tblPr firstRow="1" bandRow="1">
                <a:tableStyleId>{2D5ABB26-0587-4C30-8999-92F81FD0307C}</a:tableStyleId>
              </a:tblPr>
              <a:tblGrid>
                <a:gridCol w="1343660">
                  <a:extLst>
                    <a:ext uri="{9D8B030D-6E8A-4147-A177-3AD203B41FA5}">
                      <a16:colId xmlns:a16="http://schemas.microsoft.com/office/drawing/2014/main" val="2629082133"/>
                    </a:ext>
                  </a:extLst>
                </a:gridCol>
                <a:gridCol w="822960">
                  <a:extLst>
                    <a:ext uri="{9D8B030D-6E8A-4147-A177-3AD203B41FA5}">
                      <a16:colId xmlns:a16="http://schemas.microsoft.com/office/drawing/2014/main" val="1309875033"/>
                    </a:ext>
                  </a:extLst>
                </a:gridCol>
                <a:gridCol w="867410">
                  <a:extLst>
                    <a:ext uri="{9D8B030D-6E8A-4147-A177-3AD203B41FA5}">
                      <a16:colId xmlns:a16="http://schemas.microsoft.com/office/drawing/2014/main" val="3513465209"/>
                    </a:ext>
                  </a:extLst>
                </a:gridCol>
                <a:gridCol w="875348">
                  <a:extLst>
                    <a:ext uri="{9D8B030D-6E8A-4147-A177-3AD203B41FA5}">
                      <a16:colId xmlns:a16="http://schemas.microsoft.com/office/drawing/2014/main" val="4093795943"/>
                    </a:ext>
                  </a:extLst>
                </a:gridCol>
                <a:gridCol w="867410">
                  <a:extLst>
                    <a:ext uri="{9D8B030D-6E8A-4147-A177-3AD203B41FA5}">
                      <a16:colId xmlns:a16="http://schemas.microsoft.com/office/drawing/2014/main" val="4155092199"/>
                    </a:ext>
                  </a:extLst>
                </a:gridCol>
              </a:tblGrid>
              <a:tr h="278130">
                <a:tc>
                  <a:txBody>
                    <a:bodyPr/>
                    <a:lstStyle/>
                    <a:p>
                      <a:pPr algn="ctr"/>
                      <a:endParaRPr lang="en-US" sz="1800">
                        <a:solidFill>
                          <a:srgbClr val="000000"/>
                        </a:solidFill>
                      </a:endParaRPr>
                    </a:p>
                  </a:txBody>
                  <a:tcPr marL="68580" marR="68580" marT="34290" marB="34290">
                    <a:lnR w="12700" cap="flat" cmpd="sng" algn="ctr">
                      <a:solidFill>
                        <a:schemeClr val="tx1"/>
                      </a:solidFill>
                      <a:prstDash val="solid"/>
                      <a:round/>
                      <a:headEnd type="none" w="med" len="med"/>
                      <a:tailEnd type="none" w="med" len="med"/>
                    </a:lnR>
                  </a:tcPr>
                </a:tc>
                <a:tc gridSpan="2">
                  <a:txBody>
                    <a:bodyPr/>
                    <a:lstStyle/>
                    <a:p>
                      <a:pPr algn="ctr"/>
                      <a:r>
                        <a:rPr lang="en-US" sz="1800">
                          <a:solidFill>
                            <a:srgbClr val="000000"/>
                          </a:solidFill>
                        </a:rPr>
                        <a:t>U-238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sz="1800">
                        <a:solidFill>
                          <a:srgbClr val="000000"/>
                        </a:solidFill>
                      </a:endParaRPr>
                    </a:p>
                  </a:txBody>
                  <a:tcPr marL="68580" marR="68580" marT="34290" marB="34290"/>
                </a:tc>
                <a:tc gridSpan="2">
                  <a:txBody>
                    <a:bodyPr/>
                    <a:lstStyle/>
                    <a:p>
                      <a:pPr algn="ctr"/>
                      <a:r>
                        <a:rPr lang="en-US" sz="1800">
                          <a:solidFill>
                            <a:srgbClr val="000000"/>
                          </a:solidFill>
                        </a:rPr>
                        <a:t>U-238</a:t>
                      </a:r>
                    </a:p>
                  </a:txBody>
                  <a:tcPr marL="68580" marR="68580" marT="34290" marB="34290">
                    <a:lnL w="12700" cap="flat" cmpd="sng" algn="ctr">
                      <a:solidFill>
                        <a:schemeClr val="tx1"/>
                      </a:solidFill>
                      <a:prstDash val="solid"/>
                      <a:round/>
                      <a:headEnd type="none" w="med" len="med"/>
                      <a:tailEnd type="none" w="med" len="med"/>
                    </a:lnL>
                  </a:tcPr>
                </a:tc>
                <a:tc hMerge="1">
                  <a:txBody>
                    <a:bodyPr/>
                    <a:lstStyle/>
                    <a:p>
                      <a:pPr algn="ctr"/>
                      <a:endParaRPr lang="en-US" sz="1800">
                        <a:solidFill>
                          <a:srgbClr val="000000"/>
                        </a:solidFill>
                      </a:endParaRPr>
                    </a:p>
                  </a:txBody>
                  <a:tcPr marL="68580" marR="68580" marT="34290" marB="34290"/>
                </a:tc>
                <a:extLst>
                  <a:ext uri="{0D108BD9-81ED-4DB2-BD59-A6C34878D82A}">
                    <a16:rowId xmlns:a16="http://schemas.microsoft.com/office/drawing/2014/main" val="1765496987"/>
                  </a:ext>
                </a:extLst>
              </a:tr>
              <a:tr h="342900">
                <a:tc>
                  <a:txBody>
                    <a:bodyPr/>
                    <a:lstStyle/>
                    <a:p>
                      <a:pPr algn="ctr"/>
                      <a:endParaRPr lang="en-US" sz="1800">
                        <a:solidFill>
                          <a:srgbClr val="000000"/>
                        </a:solidFill>
                      </a:endParaRP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err="1">
                          <a:solidFill>
                            <a:srgbClr val="000000"/>
                          </a:solidFill>
                        </a:rPr>
                        <a:t>pg</a:t>
                      </a:r>
                      <a:r>
                        <a:rPr lang="en-US" sz="1800">
                          <a:solidFill>
                            <a:srgbClr val="000000"/>
                          </a:solidFill>
                        </a:rPr>
                        <a:t>/g</a:t>
                      </a: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US" sz="1800" b="0" u="none" strike="noStrike">
                          <a:solidFill>
                            <a:srgbClr val="000000"/>
                          </a:solidFill>
                          <a:effectLst/>
                        </a:rPr>
                        <a:t>± </a:t>
                      </a:r>
                      <a:r>
                        <a:rPr lang="en-US" sz="1800" b="0" u="none" strike="noStrike" err="1">
                          <a:solidFill>
                            <a:srgbClr val="000000"/>
                          </a:solidFill>
                          <a:effectLst/>
                        </a:rPr>
                        <a:t>inst</a:t>
                      </a:r>
                      <a:endParaRPr lang="en-US" sz="1800" b="0" i="0" u="none" strike="noStrike">
                        <a:solidFill>
                          <a:srgbClr val="000000"/>
                        </a:solidFill>
                        <a:effectLst/>
                        <a:latin typeface="Calibri" panose="020F0502020204030204" pitchFamily="34" charset="0"/>
                      </a:endParaRP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µ</a:t>
                      </a:r>
                      <a:r>
                        <a:rPr lang="en-US" sz="1800" b="0" i="0" u="none" strike="noStrike" err="1">
                          <a:solidFill>
                            <a:srgbClr val="000000"/>
                          </a:solidFill>
                          <a:effectLst/>
                          <a:latin typeface="Calibri" panose="020F0502020204030204" pitchFamily="34" charset="0"/>
                        </a:rPr>
                        <a:t>Bq</a:t>
                      </a:r>
                      <a:r>
                        <a:rPr lang="en-US" sz="1800" b="0" i="0" u="none" strike="noStrike">
                          <a:solidFill>
                            <a:srgbClr val="000000"/>
                          </a:solidFill>
                          <a:effectLst/>
                          <a:latin typeface="Calibri" panose="020F0502020204030204" pitchFamily="34" charset="0"/>
                        </a:rPr>
                        <a:t>/Kg</a:t>
                      </a: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US" sz="1800" b="0" u="none" strike="noStrike">
                          <a:solidFill>
                            <a:srgbClr val="000000"/>
                          </a:solidFill>
                          <a:effectLst/>
                        </a:rPr>
                        <a:t>± </a:t>
                      </a:r>
                      <a:r>
                        <a:rPr lang="en-US" sz="1800" b="0" u="none" strike="noStrike" err="1">
                          <a:solidFill>
                            <a:srgbClr val="000000"/>
                          </a:solidFill>
                          <a:effectLst/>
                        </a:rPr>
                        <a:t>inst</a:t>
                      </a:r>
                      <a:endParaRPr lang="en-US" sz="1800" b="0" i="0" u="none" strike="noStrike">
                        <a:solidFill>
                          <a:srgbClr val="000000"/>
                        </a:solidFill>
                        <a:effectLst/>
                        <a:latin typeface="Calibri" panose="020F0502020204030204" pitchFamily="34" charset="0"/>
                      </a:endParaRPr>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098000"/>
                  </a:ext>
                </a:extLst>
              </a:tr>
              <a:tr h="278130">
                <a:tc>
                  <a:txBody>
                    <a:bodyPr/>
                    <a:lstStyle/>
                    <a:p>
                      <a:pPr algn="ctr"/>
                      <a:r>
                        <a:rPr lang="en-US" sz="1800">
                          <a:solidFill>
                            <a:srgbClr val="000000"/>
                          </a:solidFill>
                        </a:rPr>
                        <a:t>Replicate 1</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a:solidFill>
                            <a:srgbClr val="000000"/>
                          </a:solidFill>
                        </a:rPr>
                        <a:t>0.07</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a:solidFill>
                            <a:srgbClr val="000000"/>
                          </a:solidFill>
                        </a:rPr>
                        <a:t>&lt; LOD</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a:solidFill>
                            <a:srgbClr val="000000"/>
                          </a:solidFill>
                        </a:rPr>
                        <a:t>0.9</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a:solidFill>
                            <a:srgbClr val="000000"/>
                          </a:solidFill>
                        </a:rPr>
                        <a:t>&lt; LOD</a:t>
                      </a:r>
                    </a:p>
                  </a:txBody>
                  <a:tcPr marL="68580" marR="68580"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541335"/>
                  </a:ext>
                </a:extLst>
              </a:tr>
              <a:tr h="278130">
                <a:tc>
                  <a:txBody>
                    <a:bodyPr/>
                    <a:lstStyle/>
                    <a:p>
                      <a:pPr algn="ctr"/>
                      <a:r>
                        <a:rPr lang="en-US" sz="1800">
                          <a:solidFill>
                            <a:srgbClr val="000000"/>
                          </a:solidFill>
                        </a:rPr>
                        <a:t>Replicate 2</a:t>
                      </a:r>
                    </a:p>
                  </a:txBody>
                  <a:tcPr marL="68580" marR="68580" marT="34290" marB="34290">
                    <a:lnR w="12700" cap="flat" cmpd="sng" algn="ctr">
                      <a:solidFill>
                        <a:schemeClr val="tx1"/>
                      </a:solidFill>
                      <a:prstDash val="solid"/>
                      <a:round/>
                      <a:headEnd type="none" w="med" len="med"/>
                      <a:tailEnd type="none" w="med" len="med"/>
                    </a:lnR>
                  </a:tcPr>
                </a:tc>
                <a:tc>
                  <a:txBody>
                    <a:bodyPr/>
                    <a:lstStyle/>
                    <a:p>
                      <a:pPr algn="ctr"/>
                      <a:r>
                        <a:rPr lang="en-US" sz="1800">
                          <a:solidFill>
                            <a:srgbClr val="000000"/>
                          </a:solidFill>
                        </a:rPr>
                        <a:t>0.24</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US" sz="1800">
                          <a:solidFill>
                            <a:srgbClr val="000000"/>
                          </a:solidFill>
                        </a:rPr>
                        <a:t>0.04</a:t>
                      </a:r>
                    </a:p>
                  </a:txBody>
                  <a:tcPr marL="68580" marR="68580" marT="34290" marB="34290">
                    <a:lnR w="12700" cap="flat" cmpd="sng" algn="ctr">
                      <a:solidFill>
                        <a:schemeClr val="tx1"/>
                      </a:solidFill>
                      <a:prstDash val="solid"/>
                      <a:round/>
                      <a:headEnd type="none" w="med" len="med"/>
                      <a:tailEnd type="none" w="med" len="med"/>
                    </a:lnR>
                  </a:tcPr>
                </a:tc>
                <a:tc>
                  <a:txBody>
                    <a:bodyPr/>
                    <a:lstStyle/>
                    <a:p>
                      <a:pPr algn="ctr"/>
                      <a:r>
                        <a:rPr lang="en-US" sz="1800">
                          <a:solidFill>
                            <a:srgbClr val="000000"/>
                          </a:solidFill>
                        </a:rPr>
                        <a:t>3.0</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US" sz="1800">
                          <a:solidFill>
                            <a:srgbClr val="000000"/>
                          </a:solidFill>
                        </a:rPr>
                        <a:t>0.5</a:t>
                      </a:r>
                    </a:p>
                  </a:txBody>
                  <a:tcPr marL="68580" marR="68580" marT="34290" marB="34290"/>
                </a:tc>
                <a:extLst>
                  <a:ext uri="{0D108BD9-81ED-4DB2-BD59-A6C34878D82A}">
                    <a16:rowId xmlns:a16="http://schemas.microsoft.com/office/drawing/2014/main" val="2022883200"/>
                  </a:ext>
                </a:extLst>
              </a:tr>
              <a:tr h="278130">
                <a:tc>
                  <a:txBody>
                    <a:bodyPr/>
                    <a:lstStyle/>
                    <a:p>
                      <a:pPr algn="ctr"/>
                      <a:r>
                        <a:rPr lang="en-US" sz="1800">
                          <a:solidFill>
                            <a:srgbClr val="000000"/>
                          </a:solidFill>
                        </a:rPr>
                        <a:t>Replicate 3</a:t>
                      </a: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a:solidFill>
                            <a:srgbClr val="000000"/>
                          </a:solidFill>
                        </a:rPr>
                        <a:t>0.05</a:t>
                      </a: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800">
                          <a:solidFill>
                            <a:srgbClr val="000000"/>
                          </a:solidFill>
                        </a:rPr>
                        <a:t>&lt; LOD</a:t>
                      </a: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a:solidFill>
                            <a:srgbClr val="000000"/>
                          </a:solidFill>
                        </a:rPr>
                        <a:t>0.6</a:t>
                      </a: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800">
                          <a:solidFill>
                            <a:srgbClr val="000000"/>
                          </a:solidFill>
                        </a:rPr>
                        <a:t>&lt; LOD</a:t>
                      </a:r>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006463"/>
                  </a:ext>
                </a:extLst>
              </a:tr>
            </a:tbl>
          </a:graphicData>
        </a:graphic>
      </p:graphicFrame>
      <p:sp>
        <p:nvSpPr>
          <p:cNvPr id="15" name="Rectangle 2">
            <a:extLst>
              <a:ext uri="{FF2B5EF4-FFF2-40B4-BE49-F238E27FC236}">
                <a16:creationId xmlns:a16="http://schemas.microsoft.com/office/drawing/2014/main" id="{49670822-89B6-4897-A744-B7B04E0D23AA}"/>
              </a:ext>
            </a:extLst>
          </p:cNvPr>
          <p:cNvSpPr>
            <a:spLocks noChangeArrowheads="1"/>
          </p:cNvSpPr>
          <p:nvPr/>
        </p:nvSpPr>
        <p:spPr bwMode="auto">
          <a:xfrm>
            <a:off x="3637360" y="3906956"/>
            <a:ext cx="109728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8" name="Slide Number Placeholder 1">
            <a:extLst>
              <a:ext uri="{FF2B5EF4-FFF2-40B4-BE49-F238E27FC236}">
                <a16:creationId xmlns:a16="http://schemas.microsoft.com/office/drawing/2014/main" id="{E3DF6796-4425-40D8-8EE4-4DC824D126AB}"/>
              </a:ext>
            </a:extLst>
          </p:cNvPr>
          <p:cNvSpPr txBox="1">
            <a:spLocks/>
          </p:cNvSpPr>
          <p:nvPr/>
        </p:nvSpPr>
        <p:spPr>
          <a:xfrm>
            <a:off x="8488864" y="4386801"/>
            <a:ext cx="2057400" cy="273844"/>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75B44C25-97DB-4592-B47B-C8A5D0908CD4}" type="slidenum">
              <a:rPr lang="en-US" sz="900"/>
              <a:pPr/>
              <a:t>9</a:t>
            </a:fld>
            <a:endParaRPr lang="en-US" sz="900"/>
          </a:p>
        </p:txBody>
      </p:sp>
      <p:graphicFrame>
        <p:nvGraphicFramePr>
          <p:cNvPr id="19" name="Table 18">
            <a:extLst>
              <a:ext uri="{FF2B5EF4-FFF2-40B4-BE49-F238E27FC236}">
                <a16:creationId xmlns:a16="http://schemas.microsoft.com/office/drawing/2014/main" id="{7082BD09-9561-4DBC-9CA7-18EF5F010F7A}"/>
              </a:ext>
            </a:extLst>
          </p:cNvPr>
          <p:cNvGraphicFramePr>
            <a:graphicFrameLocks noGrp="1"/>
          </p:cNvGraphicFramePr>
          <p:nvPr>
            <p:extLst>
              <p:ext uri="{D42A27DB-BD31-4B8C-83A1-F6EECF244321}">
                <p14:modId xmlns:p14="http://schemas.microsoft.com/office/powerpoint/2010/main" val="703135839"/>
              </p:ext>
            </p:extLst>
          </p:nvPr>
        </p:nvGraphicFramePr>
        <p:xfrm>
          <a:off x="5294589" y="4210138"/>
          <a:ext cx="5427223" cy="624840"/>
        </p:xfrm>
        <a:graphic>
          <a:graphicData uri="http://schemas.openxmlformats.org/drawingml/2006/table">
            <a:tbl>
              <a:tblPr firstRow="1" bandRow="1">
                <a:tableStyleId>{5C22544A-7EE6-4342-B048-85BDC9FD1C3A}</a:tableStyleId>
              </a:tblPr>
              <a:tblGrid>
                <a:gridCol w="525304">
                  <a:extLst>
                    <a:ext uri="{9D8B030D-6E8A-4147-A177-3AD203B41FA5}">
                      <a16:colId xmlns:a16="http://schemas.microsoft.com/office/drawing/2014/main" val="282521051"/>
                    </a:ext>
                  </a:extLst>
                </a:gridCol>
                <a:gridCol w="524227">
                  <a:extLst>
                    <a:ext uri="{9D8B030D-6E8A-4147-A177-3AD203B41FA5}">
                      <a16:colId xmlns:a16="http://schemas.microsoft.com/office/drawing/2014/main" val="3078494691"/>
                    </a:ext>
                  </a:extLst>
                </a:gridCol>
                <a:gridCol w="537210">
                  <a:extLst>
                    <a:ext uri="{9D8B030D-6E8A-4147-A177-3AD203B41FA5}">
                      <a16:colId xmlns:a16="http://schemas.microsoft.com/office/drawing/2014/main" val="3744456232"/>
                    </a:ext>
                  </a:extLst>
                </a:gridCol>
                <a:gridCol w="537210">
                  <a:extLst>
                    <a:ext uri="{9D8B030D-6E8A-4147-A177-3AD203B41FA5}">
                      <a16:colId xmlns:a16="http://schemas.microsoft.com/office/drawing/2014/main" val="1868211664"/>
                    </a:ext>
                  </a:extLst>
                </a:gridCol>
                <a:gridCol w="537210">
                  <a:extLst>
                    <a:ext uri="{9D8B030D-6E8A-4147-A177-3AD203B41FA5}">
                      <a16:colId xmlns:a16="http://schemas.microsoft.com/office/drawing/2014/main" val="2635573355"/>
                    </a:ext>
                  </a:extLst>
                </a:gridCol>
                <a:gridCol w="343378">
                  <a:extLst>
                    <a:ext uri="{9D8B030D-6E8A-4147-A177-3AD203B41FA5}">
                      <a16:colId xmlns:a16="http://schemas.microsoft.com/office/drawing/2014/main" val="3588057580"/>
                    </a:ext>
                  </a:extLst>
                </a:gridCol>
                <a:gridCol w="651510">
                  <a:extLst>
                    <a:ext uri="{9D8B030D-6E8A-4147-A177-3AD203B41FA5}">
                      <a16:colId xmlns:a16="http://schemas.microsoft.com/office/drawing/2014/main" val="2996663714"/>
                    </a:ext>
                  </a:extLst>
                </a:gridCol>
                <a:gridCol w="651510">
                  <a:extLst>
                    <a:ext uri="{9D8B030D-6E8A-4147-A177-3AD203B41FA5}">
                      <a16:colId xmlns:a16="http://schemas.microsoft.com/office/drawing/2014/main" val="573612656"/>
                    </a:ext>
                  </a:extLst>
                </a:gridCol>
                <a:gridCol w="559832">
                  <a:extLst>
                    <a:ext uri="{9D8B030D-6E8A-4147-A177-3AD203B41FA5}">
                      <a16:colId xmlns:a16="http://schemas.microsoft.com/office/drawing/2014/main" val="1490764429"/>
                    </a:ext>
                  </a:extLst>
                </a:gridCol>
                <a:gridCol w="559832">
                  <a:extLst>
                    <a:ext uri="{9D8B030D-6E8A-4147-A177-3AD203B41FA5}">
                      <a16:colId xmlns:a16="http://schemas.microsoft.com/office/drawing/2014/main" val="1406209728"/>
                    </a:ext>
                  </a:extLst>
                </a:gridCol>
              </a:tblGrid>
              <a:tr h="297180">
                <a:tc>
                  <a:txBody>
                    <a:bodyPr/>
                    <a:lstStyle/>
                    <a:p>
                      <a:r>
                        <a:rPr lang="en-US" sz="1600" b="0">
                          <a:solidFill>
                            <a:schemeClr val="tx1"/>
                          </a:solidFill>
                        </a:rPr>
                        <a:t>m/z</a:t>
                      </a:r>
                    </a:p>
                  </a:txBody>
                  <a:tcPr marL="68580" marR="68580" marT="34290" marB="34290">
                    <a:solidFill>
                      <a:schemeClr val="accent4">
                        <a:lumMod val="20000"/>
                        <a:lumOff val="80000"/>
                      </a:schemeClr>
                    </a:solidFill>
                  </a:tcPr>
                </a:tc>
                <a:tc>
                  <a:txBody>
                    <a:bodyPr/>
                    <a:lstStyle/>
                    <a:p>
                      <a:pPr algn="ctr"/>
                      <a:r>
                        <a:rPr lang="en-US" sz="1600" b="0">
                          <a:solidFill>
                            <a:schemeClr val="tx1"/>
                          </a:solidFill>
                        </a:rPr>
                        <a:t>229</a:t>
                      </a:r>
                    </a:p>
                  </a:txBody>
                  <a:tcPr marL="68580" marR="68580" marT="34290" marB="34290">
                    <a:solidFill>
                      <a:schemeClr val="accent2">
                        <a:lumMod val="40000"/>
                        <a:lumOff val="60000"/>
                      </a:schemeClr>
                    </a:solidFill>
                  </a:tcPr>
                </a:tc>
                <a:tc>
                  <a:txBody>
                    <a:bodyPr/>
                    <a:lstStyle/>
                    <a:p>
                      <a:pPr algn="ctr"/>
                      <a:r>
                        <a:rPr lang="en-US" sz="1600" b="0">
                          <a:solidFill>
                            <a:schemeClr val="tx1"/>
                          </a:solidFill>
                        </a:rPr>
                        <a:t>232</a:t>
                      </a:r>
                    </a:p>
                  </a:txBody>
                  <a:tcPr marL="68580" marR="68580" marT="34290" marB="34290">
                    <a:solidFill>
                      <a:schemeClr val="accent2">
                        <a:lumMod val="40000"/>
                        <a:lumOff val="60000"/>
                      </a:schemeClr>
                    </a:solidFill>
                  </a:tcPr>
                </a:tc>
                <a:tc>
                  <a:txBody>
                    <a:bodyPr/>
                    <a:lstStyle/>
                    <a:p>
                      <a:pPr algn="ctr"/>
                      <a:r>
                        <a:rPr lang="en-US" sz="1600" b="0">
                          <a:solidFill>
                            <a:schemeClr val="tx1"/>
                          </a:solidFill>
                        </a:rPr>
                        <a:t>233</a:t>
                      </a:r>
                    </a:p>
                  </a:txBody>
                  <a:tcPr marL="68580" marR="68580" marT="34290" marB="34290">
                    <a:solidFill>
                      <a:schemeClr val="accent2">
                        <a:lumMod val="40000"/>
                        <a:lumOff val="60000"/>
                      </a:schemeClr>
                    </a:solidFill>
                  </a:tcPr>
                </a:tc>
                <a:tc>
                  <a:txBody>
                    <a:bodyPr/>
                    <a:lstStyle/>
                    <a:p>
                      <a:pPr algn="ctr"/>
                      <a:r>
                        <a:rPr lang="en-US" sz="1600" b="0">
                          <a:solidFill>
                            <a:schemeClr val="tx1"/>
                          </a:solidFill>
                        </a:rPr>
                        <a:t>238</a:t>
                      </a:r>
                    </a:p>
                  </a:txBody>
                  <a:tcPr marL="68580" marR="68580" marT="34290" marB="34290">
                    <a:solidFill>
                      <a:schemeClr val="accent2">
                        <a:lumMod val="40000"/>
                        <a:lumOff val="60000"/>
                      </a:schemeClr>
                    </a:solidFill>
                  </a:tcPr>
                </a:tc>
                <a:tc>
                  <a:txBody>
                    <a:bodyPr/>
                    <a:lstStyle/>
                    <a:p>
                      <a:pPr algn="ctr"/>
                      <a:endParaRPr lang="en-US" sz="1600" b="0">
                        <a:solidFill>
                          <a:schemeClr val="tx1"/>
                        </a:solidFill>
                      </a:endParaRPr>
                    </a:p>
                  </a:txBody>
                  <a:tcPr marL="68580" marR="68580" marT="34290" marB="34290">
                    <a:solidFill>
                      <a:schemeClr val="bg1"/>
                    </a:solidFill>
                  </a:tcPr>
                </a:tc>
                <a:tc>
                  <a:txBody>
                    <a:bodyPr/>
                    <a:lstStyle/>
                    <a:p>
                      <a:pPr algn="ctr"/>
                      <a:r>
                        <a:rPr lang="en-US" sz="1600" b="0">
                          <a:solidFill>
                            <a:schemeClr val="tx1"/>
                          </a:solidFill>
                        </a:rPr>
                        <a:t>261</a:t>
                      </a:r>
                    </a:p>
                  </a:txBody>
                  <a:tcPr marL="68580" marR="68580" marT="34290" marB="34290">
                    <a:solidFill>
                      <a:schemeClr val="accent6">
                        <a:lumMod val="40000"/>
                        <a:lumOff val="60000"/>
                      </a:schemeClr>
                    </a:solidFill>
                  </a:tcPr>
                </a:tc>
                <a:tc>
                  <a:txBody>
                    <a:bodyPr/>
                    <a:lstStyle/>
                    <a:p>
                      <a:pPr algn="ctr"/>
                      <a:r>
                        <a:rPr lang="en-US" sz="1600" b="0">
                          <a:solidFill>
                            <a:schemeClr val="tx1"/>
                          </a:solidFill>
                        </a:rPr>
                        <a:t>264</a:t>
                      </a:r>
                    </a:p>
                  </a:txBody>
                  <a:tcPr marL="68580" marR="68580" marT="34290" marB="34290">
                    <a:solidFill>
                      <a:schemeClr val="accent6">
                        <a:lumMod val="40000"/>
                        <a:lumOff val="60000"/>
                      </a:schemeClr>
                    </a:solidFill>
                  </a:tcPr>
                </a:tc>
                <a:tc>
                  <a:txBody>
                    <a:bodyPr/>
                    <a:lstStyle/>
                    <a:p>
                      <a:pPr algn="ctr"/>
                      <a:r>
                        <a:rPr lang="en-US" sz="1600" b="0">
                          <a:solidFill>
                            <a:schemeClr val="tx1"/>
                          </a:solidFill>
                        </a:rPr>
                        <a:t>265</a:t>
                      </a:r>
                    </a:p>
                  </a:txBody>
                  <a:tcPr marL="68580" marR="68580" marT="34290" marB="34290">
                    <a:solidFill>
                      <a:schemeClr val="accent6">
                        <a:lumMod val="40000"/>
                        <a:lumOff val="60000"/>
                      </a:schemeClr>
                    </a:solidFill>
                  </a:tcPr>
                </a:tc>
                <a:tc>
                  <a:txBody>
                    <a:bodyPr/>
                    <a:lstStyle/>
                    <a:p>
                      <a:pPr algn="ctr"/>
                      <a:r>
                        <a:rPr lang="en-US" sz="1600" b="0">
                          <a:solidFill>
                            <a:schemeClr val="tx1"/>
                          </a:solidFill>
                        </a:rPr>
                        <a:t>270</a:t>
                      </a:r>
                    </a:p>
                  </a:txBody>
                  <a:tcPr marL="68580" marR="68580" marT="34290" marB="34290">
                    <a:solidFill>
                      <a:schemeClr val="accent6">
                        <a:lumMod val="40000"/>
                        <a:lumOff val="60000"/>
                      </a:schemeClr>
                    </a:solidFill>
                  </a:tcPr>
                </a:tc>
                <a:extLst>
                  <a:ext uri="{0D108BD9-81ED-4DB2-BD59-A6C34878D82A}">
                    <a16:rowId xmlns:a16="http://schemas.microsoft.com/office/drawing/2014/main" val="111993912"/>
                  </a:ext>
                </a:extLst>
              </a:tr>
              <a:tr h="297180">
                <a:tc>
                  <a:txBody>
                    <a:bodyPr/>
                    <a:lstStyle/>
                    <a:p>
                      <a:endParaRPr lang="en-US" sz="1600" b="0">
                        <a:solidFill>
                          <a:schemeClr val="tx1"/>
                        </a:solidFill>
                      </a:endParaRPr>
                    </a:p>
                  </a:txBody>
                  <a:tcPr marL="68580" marR="68580" marT="34290" marB="34290">
                    <a:solidFill>
                      <a:schemeClr val="bg1"/>
                    </a:solidFill>
                  </a:tcPr>
                </a:tc>
                <a:tc>
                  <a:txBody>
                    <a:bodyPr/>
                    <a:lstStyle/>
                    <a:p>
                      <a:pPr algn="ctr"/>
                      <a:r>
                        <a:rPr lang="en-US" sz="1600" b="0">
                          <a:solidFill>
                            <a:schemeClr val="tx1"/>
                          </a:solidFill>
                        </a:rPr>
                        <a:t>Th</a:t>
                      </a:r>
                    </a:p>
                  </a:txBody>
                  <a:tcPr marL="68580" marR="68580" marT="34290" marB="34290">
                    <a:solidFill>
                      <a:schemeClr val="accent2">
                        <a:lumMod val="40000"/>
                        <a:lumOff val="60000"/>
                      </a:schemeClr>
                    </a:solidFill>
                  </a:tcPr>
                </a:tc>
                <a:tc>
                  <a:txBody>
                    <a:bodyPr/>
                    <a:lstStyle/>
                    <a:p>
                      <a:pPr algn="ctr"/>
                      <a:r>
                        <a:rPr lang="en-US" sz="1600" b="0">
                          <a:solidFill>
                            <a:schemeClr val="tx1"/>
                          </a:solidFill>
                        </a:rPr>
                        <a:t>Th</a:t>
                      </a:r>
                    </a:p>
                  </a:txBody>
                  <a:tcPr marL="68580" marR="68580" marT="34290" marB="34290">
                    <a:solidFill>
                      <a:schemeClr val="accent2">
                        <a:lumMod val="40000"/>
                        <a:lumOff val="60000"/>
                      </a:schemeClr>
                    </a:solidFill>
                  </a:tcPr>
                </a:tc>
                <a:tc>
                  <a:txBody>
                    <a:bodyPr/>
                    <a:lstStyle/>
                    <a:p>
                      <a:pPr algn="ctr"/>
                      <a:r>
                        <a:rPr lang="en-US" sz="1600" b="0">
                          <a:solidFill>
                            <a:schemeClr val="tx1"/>
                          </a:solidFill>
                        </a:rPr>
                        <a:t>U</a:t>
                      </a:r>
                    </a:p>
                  </a:txBody>
                  <a:tcPr marL="68580" marR="68580" marT="34290" marB="34290">
                    <a:solidFill>
                      <a:schemeClr val="accent2">
                        <a:lumMod val="40000"/>
                        <a:lumOff val="60000"/>
                      </a:schemeClr>
                    </a:solidFill>
                  </a:tcPr>
                </a:tc>
                <a:tc>
                  <a:txBody>
                    <a:bodyPr/>
                    <a:lstStyle/>
                    <a:p>
                      <a:pPr algn="ctr"/>
                      <a:r>
                        <a:rPr lang="en-US" sz="1600" b="0">
                          <a:solidFill>
                            <a:schemeClr val="tx1"/>
                          </a:solidFill>
                        </a:rPr>
                        <a:t>U</a:t>
                      </a:r>
                    </a:p>
                  </a:txBody>
                  <a:tcPr marL="68580" marR="68580" marT="34290" marB="34290">
                    <a:solidFill>
                      <a:schemeClr val="accent2">
                        <a:lumMod val="40000"/>
                        <a:lumOff val="60000"/>
                      </a:schemeClr>
                    </a:solidFill>
                  </a:tcPr>
                </a:tc>
                <a:tc>
                  <a:txBody>
                    <a:bodyPr/>
                    <a:lstStyle/>
                    <a:p>
                      <a:pPr algn="ctr"/>
                      <a:endParaRPr lang="en-US" sz="1600" b="0">
                        <a:solidFill>
                          <a:schemeClr val="tx1"/>
                        </a:solidFill>
                      </a:endParaRPr>
                    </a:p>
                  </a:txBody>
                  <a:tcPr marL="68580" marR="68580" marT="34290" marB="34290">
                    <a:solidFill>
                      <a:schemeClr val="bg1"/>
                    </a:solidFill>
                  </a:tcPr>
                </a:tc>
                <a:tc>
                  <a:txBody>
                    <a:bodyPr/>
                    <a:lstStyle/>
                    <a:p>
                      <a:pPr algn="ctr"/>
                      <a:r>
                        <a:rPr lang="en-US" sz="1600" b="0">
                          <a:solidFill>
                            <a:schemeClr val="tx1"/>
                          </a:solidFill>
                        </a:rPr>
                        <a:t>ThO</a:t>
                      </a:r>
                      <a:r>
                        <a:rPr lang="en-US" sz="1600" b="0" baseline="-25000">
                          <a:solidFill>
                            <a:schemeClr val="tx1"/>
                          </a:solidFill>
                        </a:rPr>
                        <a:t>2</a:t>
                      </a:r>
                    </a:p>
                  </a:txBody>
                  <a:tcPr marL="68580" marR="68580" marT="34290" marB="34290">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ThO</a:t>
                      </a:r>
                      <a:r>
                        <a:rPr lang="en-US" sz="1600" b="0" baseline="-25000">
                          <a:solidFill>
                            <a:schemeClr val="tx1"/>
                          </a:solidFill>
                        </a:rPr>
                        <a:t>2</a:t>
                      </a:r>
                    </a:p>
                  </a:txBody>
                  <a:tcPr marL="68580" marR="68580" marT="34290" marB="34290">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UO</a:t>
                      </a:r>
                      <a:r>
                        <a:rPr lang="en-US" sz="1600" b="0" baseline="-25000">
                          <a:solidFill>
                            <a:schemeClr val="tx1"/>
                          </a:solidFill>
                        </a:rPr>
                        <a:t>2</a:t>
                      </a:r>
                    </a:p>
                  </a:txBody>
                  <a:tcPr marL="68580" marR="68580" marT="34290" marB="34290">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UO</a:t>
                      </a:r>
                      <a:r>
                        <a:rPr lang="en-US" sz="1600" b="0" baseline="-25000" dirty="0">
                          <a:solidFill>
                            <a:schemeClr val="tx1"/>
                          </a:solidFill>
                        </a:rPr>
                        <a:t>2</a:t>
                      </a:r>
                    </a:p>
                  </a:txBody>
                  <a:tcPr marL="68580" marR="68580" marT="34290" marB="34290">
                    <a:solidFill>
                      <a:schemeClr val="accent6">
                        <a:lumMod val="40000"/>
                        <a:lumOff val="60000"/>
                      </a:schemeClr>
                    </a:solidFill>
                  </a:tcPr>
                </a:tc>
                <a:extLst>
                  <a:ext uri="{0D108BD9-81ED-4DB2-BD59-A6C34878D82A}">
                    <a16:rowId xmlns:a16="http://schemas.microsoft.com/office/drawing/2014/main" val="413579541"/>
                  </a:ext>
                </a:extLst>
              </a:tr>
            </a:tbl>
          </a:graphicData>
        </a:graphic>
      </p:graphicFrame>
      <p:sp>
        <p:nvSpPr>
          <p:cNvPr id="20" name="TextBox 19">
            <a:extLst>
              <a:ext uri="{FF2B5EF4-FFF2-40B4-BE49-F238E27FC236}">
                <a16:creationId xmlns:a16="http://schemas.microsoft.com/office/drawing/2014/main" id="{6846DB70-55EB-4BA7-8318-21AB95E02703}"/>
              </a:ext>
            </a:extLst>
          </p:cNvPr>
          <p:cNvSpPr txBox="1"/>
          <p:nvPr/>
        </p:nvSpPr>
        <p:spPr>
          <a:xfrm>
            <a:off x="6594172" y="2614625"/>
            <a:ext cx="1055915" cy="738664"/>
          </a:xfrm>
          <a:prstGeom prst="rect">
            <a:avLst/>
          </a:prstGeom>
          <a:noFill/>
        </p:spPr>
        <p:txBody>
          <a:bodyPr wrap="square" rtlCol="0">
            <a:spAutoFit/>
          </a:bodyPr>
          <a:lstStyle/>
          <a:p>
            <a:r>
              <a:rPr lang="en-US" sz="2100">
                <a:solidFill>
                  <a:schemeClr val="accent1"/>
                </a:solidFill>
              </a:rPr>
              <a:t>Th</a:t>
            </a:r>
          </a:p>
          <a:p>
            <a:r>
              <a:rPr lang="en-US" sz="2100">
                <a:solidFill>
                  <a:schemeClr val="accent1"/>
                </a:solidFill>
              </a:rPr>
              <a:t>U</a:t>
            </a:r>
          </a:p>
        </p:txBody>
      </p:sp>
      <p:cxnSp>
        <p:nvCxnSpPr>
          <p:cNvPr id="21" name="Straight Arrow Connector 20">
            <a:extLst>
              <a:ext uri="{FF2B5EF4-FFF2-40B4-BE49-F238E27FC236}">
                <a16:creationId xmlns:a16="http://schemas.microsoft.com/office/drawing/2014/main" id="{8B07181C-63C6-4BDF-8D13-B4C782A5ADDA}"/>
              </a:ext>
            </a:extLst>
          </p:cNvPr>
          <p:cNvCxnSpPr>
            <a:cxnSpLocks/>
          </p:cNvCxnSpPr>
          <p:nvPr/>
        </p:nvCxnSpPr>
        <p:spPr>
          <a:xfrm>
            <a:off x="7106903" y="2905933"/>
            <a:ext cx="177268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84D0C63-47CA-4076-81AD-E285E14E42BB}"/>
              </a:ext>
            </a:extLst>
          </p:cNvPr>
          <p:cNvSpPr txBox="1"/>
          <p:nvPr/>
        </p:nvSpPr>
        <p:spPr>
          <a:xfrm>
            <a:off x="8989606" y="2548142"/>
            <a:ext cx="1055915" cy="738664"/>
          </a:xfrm>
          <a:prstGeom prst="rect">
            <a:avLst/>
          </a:prstGeom>
          <a:noFill/>
        </p:spPr>
        <p:txBody>
          <a:bodyPr wrap="square" rtlCol="0">
            <a:spAutoFit/>
          </a:bodyPr>
          <a:lstStyle/>
          <a:p>
            <a:r>
              <a:rPr lang="en-US" sz="2100">
                <a:solidFill>
                  <a:schemeClr val="accent1"/>
                </a:solidFill>
              </a:rPr>
              <a:t>ThO</a:t>
            </a:r>
            <a:r>
              <a:rPr lang="en-US" sz="2100" baseline="-25000">
                <a:solidFill>
                  <a:schemeClr val="accent1"/>
                </a:solidFill>
              </a:rPr>
              <a:t>2</a:t>
            </a:r>
          </a:p>
          <a:p>
            <a:r>
              <a:rPr lang="en-US" sz="2100">
                <a:solidFill>
                  <a:schemeClr val="accent1"/>
                </a:solidFill>
              </a:rPr>
              <a:t>UO</a:t>
            </a:r>
            <a:r>
              <a:rPr lang="en-US" sz="2100" baseline="-25000">
                <a:solidFill>
                  <a:schemeClr val="accent1"/>
                </a:solidFill>
              </a:rPr>
              <a:t>2</a:t>
            </a:r>
          </a:p>
        </p:txBody>
      </p:sp>
      <p:grpSp>
        <p:nvGrpSpPr>
          <p:cNvPr id="23" name="Group 22">
            <a:extLst>
              <a:ext uri="{FF2B5EF4-FFF2-40B4-BE49-F238E27FC236}">
                <a16:creationId xmlns:a16="http://schemas.microsoft.com/office/drawing/2014/main" id="{D3C67B91-21D9-4666-8682-55B50BE370BE}"/>
              </a:ext>
            </a:extLst>
          </p:cNvPr>
          <p:cNvGrpSpPr/>
          <p:nvPr/>
        </p:nvGrpSpPr>
        <p:grpSpPr>
          <a:xfrm>
            <a:off x="6115603" y="3852349"/>
            <a:ext cx="2464196" cy="283029"/>
            <a:chOff x="6477699" y="5167085"/>
            <a:chExt cx="2725499" cy="377372"/>
          </a:xfrm>
        </p:grpSpPr>
        <p:cxnSp>
          <p:nvCxnSpPr>
            <p:cNvPr id="24" name="Straight Connector 23">
              <a:extLst>
                <a:ext uri="{FF2B5EF4-FFF2-40B4-BE49-F238E27FC236}">
                  <a16:creationId xmlns:a16="http://schemas.microsoft.com/office/drawing/2014/main" id="{F15DC771-723E-4ECA-8283-6187D8C8AA39}"/>
                </a:ext>
              </a:extLst>
            </p:cNvPr>
            <p:cNvCxnSpPr/>
            <p:nvPr/>
          </p:nvCxnSpPr>
          <p:spPr>
            <a:xfrm flipV="1">
              <a:off x="6477699" y="5167086"/>
              <a:ext cx="0" cy="3773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D41EABD-1C8D-4FF3-8F6F-2D571F9382DC}"/>
                </a:ext>
              </a:extLst>
            </p:cNvPr>
            <p:cNvCxnSpPr>
              <a:cxnSpLocks/>
            </p:cNvCxnSpPr>
            <p:nvPr/>
          </p:nvCxnSpPr>
          <p:spPr>
            <a:xfrm>
              <a:off x="6477699" y="5167085"/>
              <a:ext cx="27254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05B903E-1F89-45C8-A460-877CDAA7E221}"/>
                </a:ext>
              </a:extLst>
            </p:cNvPr>
            <p:cNvCxnSpPr/>
            <p:nvPr/>
          </p:nvCxnSpPr>
          <p:spPr>
            <a:xfrm>
              <a:off x="9203198" y="5167085"/>
              <a:ext cx="0" cy="3773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5435D73-C8A8-4F25-9646-C6232D2B570F}"/>
              </a:ext>
            </a:extLst>
          </p:cNvPr>
          <p:cNvGrpSpPr/>
          <p:nvPr/>
        </p:nvGrpSpPr>
        <p:grpSpPr>
          <a:xfrm>
            <a:off x="6607031" y="3710873"/>
            <a:ext cx="2648715" cy="435626"/>
            <a:chOff x="6477699" y="5167085"/>
            <a:chExt cx="2805848" cy="471542"/>
          </a:xfrm>
        </p:grpSpPr>
        <p:cxnSp>
          <p:nvCxnSpPr>
            <p:cNvPr id="28" name="Straight Connector 27">
              <a:extLst>
                <a:ext uri="{FF2B5EF4-FFF2-40B4-BE49-F238E27FC236}">
                  <a16:creationId xmlns:a16="http://schemas.microsoft.com/office/drawing/2014/main" id="{06FBC451-F202-4CA1-A030-AFCA99DCD42D}"/>
                </a:ext>
              </a:extLst>
            </p:cNvPr>
            <p:cNvCxnSpPr/>
            <p:nvPr/>
          </p:nvCxnSpPr>
          <p:spPr>
            <a:xfrm flipV="1">
              <a:off x="6477699" y="5167086"/>
              <a:ext cx="0" cy="3773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13CC6D1-A5F9-4626-BA9F-8DF1E020479F}"/>
                </a:ext>
              </a:extLst>
            </p:cNvPr>
            <p:cNvCxnSpPr>
              <a:cxnSpLocks/>
            </p:cNvCxnSpPr>
            <p:nvPr/>
          </p:nvCxnSpPr>
          <p:spPr>
            <a:xfrm>
              <a:off x="6477699" y="5167085"/>
              <a:ext cx="2805848" cy="138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BE0EC2B-2303-419B-8489-03041AF4D512}"/>
                </a:ext>
              </a:extLst>
            </p:cNvPr>
            <p:cNvCxnSpPr>
              <a:cxnSpLocks/>
            </p:cNvCxnSpPr>
            <p:nvPr/>
          </p:nvCxnSpPr>
          <p:spPr>
            <a:xfrm>
              <a:off x="9283547" y="5180967"/>
              <a:ext cx="0" cy="4576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F8CABA4-307B-4FD5-B447-4FA64A00BE4B}"/>
              </a:ext>
            </a:extLst>
          </p:cNvPr>
          <p:cNvGrpSpPr/>
          <p:nvPr/>
        </p:nvGrpSpPr>
        <p:grpSpPr>
          <a:xfrm>
            <a:off x="7122129" y="3547822"/>
            <a:ext cx="2764225" cy="585020"/>
            <a:chOff x="6105890" y="5180080"/>
            <a:chExt cx="2748936" cy="535876"/>
          </a:xfrm>
        </p:grpSpPr>
        <p:cxnSp>
          <p:nvCxnSpPr>
            <p:cNvPr id="32" name="Straight Connector 31">
              <a:extLst>
                <a:ext uri="{FF2B5EF4-FFF2-40B4-BE49-F238E27FC236}">
                  <a16:creationId xmlns:a16="http://schemas.microsoft.com/office/drawing/2014/main" id="{935B93E0-3B5D-4088-9A2C-417681D0378A}"/>
                </a:ext>
              </a:extLst>
            </p:cNvPr>
            <p:cNvCxnSpPr>
              <a:cxnSpLocks/>
            </p:cNvCxnSpPr>
            <p:nvPr/>
          </p:nvCxnSpPr>
          <p:spPr>
            <a:xfrm flipV="1">
              <a:off x="6105890" y="5180968"/>
              <a:ext cx="0" cy="5349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38DFC7-A2AB-4612-8598-7D484CBD6F89}"/>
                </a:ext>
              </a:extLst>
            </p:cNvPr>
            <p:cNvCxnSpPr>
              <a:cxnSpLocks/>
            </p:cNvCxnSpPr>
            <p:nvPr/>
          </p:nvCxnSpPr>
          <p:spPr>
            <a:xfrm flipV="1">
              <a:off x="6105890" y="5180080"/>
              <a:ext cx="2748936" cy="142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2C6D17E-1A59-4DCB-A74B-8FE12A91A4AF}"/>
                </a:ext>
              </a:extLst>
            </p:cNvPr>
            <p:cNvCxnSpPr>
              <a:cxnSpLocks/>
            </p:cNvCxnSpPr>
            <p:nvPr/>
          </p:nvCxnSpPr>
          <p:spPr>
            <a:xfrm>
              <a:off x="8854826" y="5180967"/>
              <a:ext cx="0" cy="5349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65836F-7686-45B1-B82A-43596B13791F}"/>
              </a:ext>
            </a:extLst>
          </p:cNvPr>
          <p:cNvGrpSpPr/>
          <p:nvPr/>
        </p:nvGrpSpPr>
        <p:grpSpPr>
          <a:xfrm>
            <a:off x="7744665" y="3267148"/>
            <a:ext cx="2663468" cy="879351"/>
            <a:chOff x="6105890" y="5180080"/>
            <a:chExt cx="2748936" cy="746376"/>
          </a:xfrm>
        </p:grpSpPr>
        <p:cxnSp>
          <p:nvCxnSpPr>
            <p:cNvPr id="36" name="Straight Connector 35">
              <a:extLst>
                <a:ext uri="{FF2B5EF4-FFF2-40B4-BE49-F238E27FC236}">
                  <a16:creationId xmlns:a16="http://schemas.microsoft.com/office/drawing/2014/main" id="{53A90F87-78B7-45E0-8859-34C4B422FF65}"/>
                </a:ext>
              </a:extLst>
            </p:cNvPr>
            <p:cNvCxnSpPr>
              <a:cxnSpLocks/>
            </p:cNvCxnSpPr>
            <p:nvPr/>
          </p:nvCxnSpPr>
          <p:spPr>
            <a:xfrm flipV="1">
              <a:off x="6105890" y="5180968"/>
              <a:ext cx="0" cy="7454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D8FB5AD-23D3-4E47-B15C-B7CB6CD5E01F}"/>
                </a:ext>
              </a:extLst>
            </p:cNvPr>
            <p:cNvCxnSpPr>
              <a:cxnSpLocks/>
            </p:cNvCxnSpPr>
            <p:nvPr/>
          </p:nvCxnSpPr>
          <p:spPr>
            <a:xfrm flipV="1">
              <a:off x="6105890" y="5180080"/>
              <a:ext cx="2748936" cy="142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DA40BD9-5C49-4059-BD11-FD6FB7641091}"/>
                </a:ext>
              </a:extLst>
            </p:cNvPr>
            <p:cNvCxnSpPr>
              <a:cxnSpLocks/>
            </p:cNvCxnSpPr>
            <p:nvPr/>
          </p:nvCxnSpPr>
          <p:spPr>
            <a:xfrm>
              <a:off x="8854826" y="5180967"/>
              <a:ext cx="0" cy="731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EBA76B9-B108-4BC4-AC05-0795D39AF374}"/>
              </a:ext>
            </a:extLst>
          </p:cNvPr>
          <p:cNvGrpSpPr/>
          <p:nvPr/>
        </p:nvGrpSpPr>
        <p:grpSpPr>
          <a:xfrm>
            <a:off x="8515" y="2281054"/>
            <a:ext cx="5275284" cy="4091884"/>
            <a:chOff x="1934250" y="1349302"/>
            <a:chExt cx="5275284" cy="4091884"/>
          </a:xfrm>
        </p:grpSpPr>
        <p:grpSp>
          <p:nvGrpSpPr>
            <p:cNvPr id="40" name="Group 39">
              <a:extLst>
                <a:ext uri="{FF2B5EF4-FFF2-40B4-BE49-F238E27FC236}">
                  <a16:creationId xmlns:a16="http://schemas.microsoft.com/office/drawing/2014/main" id="{647D01D2-76BF-4ECD-8208-BEE777F7CEB7}"/>
                </a:ext>
              </a:extLst>
            </p:cNvPr>
            <p:cNvGrpSpPr/>
            <p:nvPr/>
          </p:nvGrpSpPr>
          <p:grpSpPr>
            <a:xfrm>
              <a:off x="2168908" y="1349302"/>
              <a:ext cx="5040626" cy="3798111"/>
              <a:chOff x="5817486" y="1041885"/>
              <a:chExt cx="5248850" cy="3535668"/>
            </a:xfrm>
          </p:grpSpPr>
          <p:sp>
            <p:nvSpPr>
              <p:cNvPr id="45" name="TextBox 44">
                <a:extLst>
                  <a:ext uri="{FF2B5EF4-FFF2-40B4-BE49-F238E27FC236}">
                    <a16:creationId xmlns:a16="http://schemas.microsoft.com/office/drawing/2014/main" id="{0000E65D-75B3-4F5C-9437-91EF331EE554}"/>
                  </a:ext>
                </a:extLst>
              </p:cNvPr>
              <p:cNvSpPr txBox="1"/>
              <p:nvPr/>
            </p:nvSpPr>
            <p:spPr>
              <a:xfrm>
                <a:off x="6253155" y="1041885"/>
                <a:ext cx="4813181" cy="3438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WO</a:t>
                </a:r>
                <a:r>
                  <a:rPr kumimoji="0" lang="en-US" sz="1800" b="0" i="0" u="none" strike="noStrike" kern="1200" cap="none" spc="0" normalizeH="0" baseline="-25000" noProof="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3000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2500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noProof="0">
                    <a:ln>
                      <a:noFill/>
                    </a:ln>
                    <a:solidFill>
                      <a:prstClr val="black"/>
                    </a:solidFill>
                    <a:effectLst/>
                    <a:uLnTx/>
                    <a:uFillTx/>
                    <a:latin typeface="Calibri" panose="020F0502020204030204"/>
                    <a:ea typeface="+mn-ea"/>
                    <a:cs typeface="+mn-cs"/>
                  </a:rPr>
                  <a:t>and WO</a:t>
                </a:r>
                <a:r>
                  <a:rPr kumimoji="0" lang="en-US" sz="1800" b="0" i="0" u="none" strike="noStrike" kern="1200" cap="none" spc="0" normalizeH="0" baseline="-25000" noProof="0">
                    <a:ln>
                      <a:noFill/>
                    </a:ln>
                    <a:solidFill>
                      <a:prstClr val="black"/>
                    </a:solidFill>
                    <a:effectLst/>
                    <a:uLnTx/>
                    <a:uFillTx/>
                    <a:latin typeface="Calibri" panose="020F0502020204030204"/>
                    <a:ea typeface="+mn-ea"/>
                    <a:cs typeface="+mn-cs"/>
                  </a:rPr>
                  <a:t>3</a:t>
                </a:r>
                <a:r>
                  <a:rPr kumimoji="0" lang="en-US" sz="1800" b="0" i="0" u="none" strike="noStrike" kern="1200" cap="none" spc="0" normalizeH="0" noProof="0">
                    <a:ln>
                      <a:noFill/>
                    </a:ln>
                    <a:solidFill>
                      <a:prstClr val="black"/>
                    </a:solidFill>
                    <a:effectLst/>
                    <a:uLnTx/>
                    <a:uFillTx/>
                    <a:latin typeface="Calibri" panose="020F0502020204030204"/>
                    <a:ea typeface="+mn-ea"/>
                    <a:cs typeface="+mn-cs"/>
                  </a:rPr>
                  <a:t>H</a:t>
                </a:r>
                <a:r>
                  <a:rPr kumimoji="0" lang="en-US" sz="1800" b="0" i="0" u="none" strike="noStrike" kern="1200" cap="none" spc="0" normalizeH="0" baseline="3000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interferences</a:t>
                </a:r>
              </a:p>
            </p:txBody>
          </p:sp>
          <p:grpSp>
            <p:nvGrpSpPr>
              <p:cNvPr id="46" name="Group 45">
                <a:extLst>
                  <a:ext uri="{FF2B5EF4-FFF2-40B4-BE49-F238E27FC236}">
                    <a16:creationId xmlns:a16="http://schemas.microsoft.com/office/drawing/2014/main" id="{A25373F7-37B4-4044-8792-A6BDBB69997B}"/>
                  </a:ext>
                </a:extLst>
              </p:cNvPr>
              <p:cNvGrpSpPr/>
              <p:nvPr/>
            </p:nvGrpSpPr>
            <p:grpSpPr>
              <a:xfrm>
                <a:off x="5817486" y="1356159"/>
                <a:ext cx="5228854" cy="3221394"/>
                <a:chOff x="5817486" y="1356159"/>
                <a:chExt cx="5228854" cy="3221394"/>
              </a:xfrm>
            </p:grpSpPr>
            <p:pic>
              <p:nvPicPr>
                <p:cNvPr id="47" name="Picture 46">
                  <a:extLst>
                    <a:ext uri="{FF2B5EF4-FFF2-40B4-BE49-F238E27FC236}">
                      <a16:creationId xmlns:a16="http://schemas.microsoft.com/office/drawing/2014/main" id="{7964255E-4BB0-46EE-B251-E37C60E9993E}"/>
                    </a:ext>
                  </a:extLst>
                </p:cNvPr>
                <p:cNvPicPr>
                  <a:picLocks noChangeAspect="1"/>
                </p:cNvPicPr>
                <p:nvPr/>
              </p:nvPicPr>
              <p:blipFill>
                <a:blip r:embed="rId3"/>
                <a:stretch>
                  <a:fillRect/>
                </a:stretch>
              </p:blipFill>
              <p:spPr>
                <a:xfrm>
                  <a:off x="5817486" y="1356159"/>
                  <a:ext cx="5228854" cy="3221394"/>
                </a:xfrm>
                <a:prstGeom prst="rect">
                  <a:avLst/>
                </a:prstGeom>
              </p:spPr>
            </p:pic>
            <p:cxnSp>
              <p:nvCxnSpPr>
                <p:cNvPr id="48" name="Straight Arrow Connector 47">
                  <a:extLst>
                    <a:ext uri="{FF2B5EF4-FFF2-40B4-BE49-F238E27FC236}">
                      <a16:creationId xmlns:a16="http://schemas.microsoft.com/office/drawing/2014/main" id="{FC7E496B-A5B8-4295-BFF1-FBE71746131A}"/>
                    </a:ext>
                  </a:extLst>
                </p:cNvPr>
                <p:cNvCxnSpPr/>
                <p:nvPr/>
              </p:nvCxnSpPr>
              <p:spPr>
                <a:xfrm>
                  <a:off x="8271126" y="3553528"/>
                  <a:ext cx="0" cy="2432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23202C3-80D8-4DED-8FEC-1960ABCD6F39}"/>
                    </a:ext>
                  </a:extLst>
                </p:cNvPr>
                <p:cNvCxnSpPr/>
                <p:nvPr/>
              </p:nvCxnSpPr>
              <p:spPr>
                <a:xfrm>
                  <a:off x="8659746" y="2966856"/>
                  <a:ext cx="0" cy="2432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1" name="TextBox 40">
              <a:extLst>
                <a:ext uri="{FF2B5EF4-FFF2-40B4-BE49-F238E27FC236}">
                  <a16:creationId xmlns:a16="http://schemas.microsoft.com/office/drawing/2014/main" id="{19051517-3090-4B75-A6DE-0A4EE9976D29}"/>
                </a:ext>
              </a:extLst>
            </p:cNvPr>
            <p:cNvSpPr txBox="1"/>
            <p:nvPr/>
          </p:nvSpPr>
          <p:spPr>
            <a:xfrm>
              <a:off x="2682333" y="1827140"/>
              <a:ext cx="2339102" cy="1477328"/>
            </a:xfrm>
            <a:prstGeom prst="rect">
              <a:avLst/>
            </a:prstGeom>
            <a:solidFill>
              <a:schemeClr val="bg1"/>
            </a:solidFill>
          </p:spPr>
          <p:txBody>
            <a:bodyPr wrap="none" rtlCol="0">
              <a:spAutoFit/>
            </a:bodyPr>
            <a:lstStyle/>
            <a:p>
              <a:r>
                <a:rPr lang="en-US" sz="1800" dirty="0">
                  <a:solidFill>
                    <a:schemeClr val="bg1">
                      <a:lumMod val="50000"/>
                    </a:schemeClr>
                  </a:solidFill>
                </a:rPr>
                <a:t>10ppm Multi-element</a:t>
              </a:r>
            </a:p>
            <a:p>
              <a:r>
                <a:rPr lang="en-US" sz="1800" dirty="0">
                  <a:solidFill>
                    <a:srgbClr val="719500"/>
                  </a:solidFill>
                </a:rPr>
                <a:t>10 ppm W</a:t>
              </a:r>
            </a:p>
            <a:p>
              <a:r>
                <a:rPr lang="en-US" sz="1800" dirty="0">
                  <a:solidFill>
                    <a:srgbClr val="EBD215"/>
                  </a:solidFill>
                </a:rPr>
                <a:t>10 ppm Au</a:t>
              </a:r>
            </a:p>
            <a:p>
              <a:r>
                <a:rPr lang="en-US" sz="1800" dirty="0">
                  <a:solidFill>
                    <a:schemeClr val="accent6">
                      <a:lumMod val="60000"/>
                      <a:lumOff val="40000"/>
                    </a:schemeClr>
                  </a:solidFill>
                </a:rPr>
                <a:t>10 ppm </a:t>
              </a:r>
              <a:r>
                <a:rPr lang="en-US" sz="1800" dirty="0" err="1">
                  <a:solidFill>
                    <a:schemeClr val="accent6">
                      <a:lumMod val="60000"/>
                      <a:lumOff val="40000"/>
                    </a:schemeClr>
                  </a:solidFill>
                </a:rPr>
                <a:t>Ir</a:t>
              </a:r>
              <a:endParaRPr lang="en-US" sz="1800" dirty="0">
                <a:solidFill>
                  <a:schemeClr val="accent6">
                    <a:lumMod val="60000"/>
                    <a:lumOff val="40000"/>
                  </a:schemeClr>
                </a:solidFill>
              </a:endParaRPr>
            </a:p>
            <a:p>
              <a:r>
                <a:rPr lang="en-US" sz="1800" dirty="0">
                  <a:solidFill>
                    <a:srgbClr val="FF9900"/>
                  </a:solidFill>
                </a:rPr>
                <a:t>10 ppm Pt</a:t>
              </a:r>
            </a:p>
          </p:txBody>
        </p:sp>
        <p:sp>
          <p:nvSpPr>
            <p:cNvPr id="42" name="TextBox 41">
              <a:extLst>
                <a:ext uri="{FF2B5EF4-FFF2-40B4-BE49-F238E27FC236}">
                  <a16:creationId xmlns:a16="http://schemas.microsoft.com/office/drawing/2014/main" id="{C1E853DF-F8C3-40D6-8878-44C248BF365F}"/>
                </a:ext>
              </a:extLst>
            </p:cNvPr>
            <p:cNvSpPr txBox="1"/>
            <p:nvPr/>
          </p:nvSpPr>
          <p:spPr>
            <a:xfrm rot="16200000">
              <a:off x="373272" y="3247881"/>
              <a:ext cx="3460509" cy="338554"/>
            </a:xfrm>
            <a:prstGeom prst="rect">
              <a:avLst/>
            </a:prstGeom>
            <a:solidFill>
              <a:schemeClr val="bg1"/>
            </a:solidFill>
          </p:spPr>
          <p:txBody>
            <a:bodyPr wrap="square" rtlCol="0">
              <a:spAutoFit/>
            </a:bodyPr>
            <a:lstStyle/>
            <a:p>
              <a:pPr algn="ctr"/>
              <a:r>
                <a:rPr lang="en-US" sz="1600">
                  <a:solidFill>
                    <a:srgbClr val="000000"/>
                  </a:solidFill>
                </a:rPr>
                <a:t>Intensity (CPS)</a:t>
              </a:r>
            </a:p>
          </p:txBody>
        </p:sp>
        <p:sp>
          <p:nvSpPr>
            <p:cNvPr id="43" name="TextBox 42">
              <a:extLst>
                <a:ext uri="{FF2B5EF4-FFF2-40B4-BE49-F238E27FC236}">
                  <a16:creationId xmlns:a16="http://schemas.microsoft.com/office/drawing/2014/main" id="{3EE9EDA2-02A1-47A8-9809-5C6C8CD52595}"/>
                </a:ext>
              </a:extLst>
            </p:cNvPr>
            <p:cNvSpPr txBox="1"/>
            <p:nvPr/>
          </p:nvSpPr>
          <p:spPr>
            <a:xfrm>
              <a:off x="1934250" y="5102632"/>
              <a:ext cx="5256076" cy="338554"/>
            </a:xfrm>
            <a:prstGeom prst="rect">
              <a:avLst/>
            </a:prstGeom>
            <a:solidFill>
              <a:schemeClr val="bg1"/>
            </a:solidFill>
          </p:spPr>
          <p:txBody>
            <a:bodyPr wrap="square" rtlCol="0">
              <a:spAutoFit/>
            </a:bodyPr>
            <a:lstStyle/>
            <a:p>
              <a:pPr algn="ctr"/>
              <a:r>
                <a:rPr lang="en-US" sz="1600">
                  <a:solidFill>
                    <a:srgbClr val="000000"/>
                  </a:solidFill>
                </a:rPr>
                <a:t>            m/z</a:t>
              </a:r>
            </a:p>
          </p:txBody>
        </p:sp>
        <p:sp>
          <p:nvSpPr>
            <p:cNvPr id="44" name="TextBox 43">
              <a:extLst>
                <a:ext uri="{FF2B5EF4-FFF2-40B4-BE49-F238E27FC236}">
                  <a16:creationId xmlns:a16="http://schemas.microsoft.com/office/drawing/2014/main" id="{83602BB2-FDD4-4F2A-A56A-092C617439EB}"/>
                </a:ext>
              </a:extLst>
            </p:cNvPr>
            <p:cNvSpPr txBox="1"/>
            <p:nvPr/>
          </p:nvSpPr>
          <p:spPr>
            <a:xfrm>
              <a:off x="2587293" y="4863554"/>
              <a:ext cx="4603033" cy="276999"/>
            </a:xfrm>
            <a:prstGeom prst="rect">
              <a:avLst/>
            </a:prstGeom>
            <a:solidFill>
              <a:schemeClr val="bg1"/>
            </a:solidFill>
          </p:spPr>
          <p:txBody>
            <a:bodyPr wrap="square" rtlCol="0">
              <a:spAutoFit/>
            </a:bodyPr>
            <a:lstStyle/>
            <a:p>
              <a:r>
                <a:rPr lang="en-US" sz="1200">
                  <a:solidFill>
                    <a:srgbClr val="000000"/>
                  </a:solidFill>
                </a:rPr>
                <a:t>227  228  229   230  231  232   233  234  235  236  237  238  239</a:t>
              </a:r>
            </a:p>
          </p:txBody>
        </p:sp>
      </p:grpSp>
      <p:cxnSp>
        <p:nvCxnSpPr>
          <p:cNvPr id="50" name="Straight Arrow Connector 49">
            <a:extLst>
              <a:ext uri="{FF2B5EF4-FFF2-40B4-BE49-F238E27FC236}">
                <a16:creationId xmlns:a16="http://schemas.microsoft.com/office/drawing/2014/main" id="{A1FDB170-3347-43BF-B479-8F776987E82D}"/>
              </a:ext>
            </a:extLst>
          </p:cNvPr>
          <p:cNvCxnSpPr/>
          <p:nvPr/>
        </p:nvCxnSpPr>
        <p:spPr>
          <a:xfrm>
            <a:off x="1570348" y="5392869"/>
            <a:ext cx="0" cy="2613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AC9C561-EA77-4CBF-A4E4-C9AEFA8AAA43}"/>
              </a:ext>
            </a:extLst>
          </p:cNvPr>
          <p:cNvCxnSpPr/>
          <p:nvPr/>
        </p:nvCxnSpPr>
        <p:spPr>
          <a:xfrm>
            <a:off x="4697025" y="5131530"/>
            <a:ext cx="0" cy="2613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23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0" grpId="0"/>
      <p:bldP spid="22" grpId="0"/>
    </p:bldLst>
  </p:timing>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Plain.potx" id="{0782FAF7-70BE-4A7B-A9AB-04CE0CD8A8DE}" vid="{2CD97732-1318-4B64-80C1-95496D5ABA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PNNL_Black</Template>
  <TotalTime>4031</TotalTime>
  <Words>2126</Words>
  <Application>Microsoft Office PowerPoint</Application>
  <PresentationFormat>Custom</PresentationFormat>
  <Paragraphs>492</Paragraphs>
  <Slides>15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Cambria Math</vt:lpstr>
      <vt:lpstr>Symbol</vt:lpstr>
      <vt:lpstr>Times New Roman</vt:lpstr>
      <vt:lpstr>Wingdings</vt:lpstr>
      <vt:lpstr>PNNL_Option_4</vt:lpstr>
      <vt:lpstr>Use of QQQ-ICP-MS for Ultra Low Background Measurements</vt:lpstr>
      <vt:lpstr>Motivation</vt:lpstr>
      <vt:lpstr>PNNL ICP-MS Sensitivities</vt:lpstr>
      <vt:lpstr>Elemental ICP-MS/MS</vt:lpstr>
      <vt:lpstr>‘Mass Shift’ method – resolving spectral overlap</vt:lpstr>
      <vt:lpstr>Example 1: Interposer</vt:lpstr>
      <vt:lpstr>Example 1: Interposer</vt:lpstr>
      <vt:lpstr>Example 2: Si wafers (containing W)</vt:lpstr>
      <vt:lpstr>Example 2: Si wafers (containing W)</vt:lpstr>
      <vt:lpstr>Example 3: K/Ca/Fe assay of dust using NH3</vt:lpstr>
      <vt:lpstr>Example 3: K/Ca/Fe assay of dust using NH3</vt:lpstr>
      <vt:lpstr>Summary</vt:lpstr>
      <vt:lpstr>PowerPoint Presentation</vt:lpstr>
      <vt:lpstr>Example 1: Sn/Cu and Sn/Au Solder</vt:lpstr>
      <vt:lpstr>Example 1: Sn/Cu and Sn/Au Solder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QQQ-ICP-MS for Ultra Low Background Measurements</dc:title>
  <dc:creator>French, Amanda D</dc:creator>
  <cp:lastModifiedBy>French, Amanda D</cp:lastModifiedBy>
  <cp:revision>1</cp:revision>
  <dcterms:created xsi:type="dcterms:W3CDTF">2022-05-24T16:41:07Z</dcterms:created>
  <dcterms:modified xsi:type="dcterms:W3CDTF">2022-06-16T13:03:04Z</dcterms:modified>
</cp:coreProperties>
</file>