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1089600" cy="40233600"/>
  <p:notesSz cx="6797675" cy="9928225"/>
  <p:defaultTextStyle>
    <a:defPPr>
      <a:defRPr lang="ko-KR"/>
    </a:defPPr>
    <a:lvl1pPr algn="ctr" rtl="0" fontAlgn="base" latinLnBrk="1">
      <a:spcBef>
        <a:spcPct val="0"/>
      </a:spcBef>
      <a:spcAft>
        <a:spcPct val="0"/>
      </a:spcAft>
      <a:defRPr kumimoji="1" sz="4621" kern="1200">
        <a:solidFill>
          <a:schemeClr val="tx2"/>
        </a:solidFill>
        <a:latin typeface="Times New Roman" pitchFamily="18" charset="0"/>
        <a:ea typeface="돋움" pitchFamily="50" charset="-127"/>
        <a:cs typeface="+mn-cs"/>
      </a:defRPr>
    </a:lvl1pPr>
    <a:lvl2pPr marL="395113" algn="ctr" rtl="0" fontAlgn="base" latinLnBrk="1">
      <a:spcBef>
        <a:spcPct val="0"/>
      </a:spcBef>
      <a:spcAft>
        <a:spcPct val="0"/>
      </a:spcAft>
      <a:defRPr kumimoji="1" sz="4621" kern="1200">
        <a:solidFill>
          <a:schemeClr val="tx2"/>
        </a:solidFill>
        <a:latin typeface="Times New Roman" pitchFamily="18" charset="0"/>
        <a:ea typeface="돋움" pitchFamily="50" charset="-127"/>
        <a:cs typeface="+mn-cs"/>
      </a:defRPr>
    </a:lvl2pPr>
    <a:lvl3pPr marL="790224" algn="ctr" rtl="0" fontAlgn="base" latinLnBrk="1">
      <a:spcBef>
        <a:spcPct val="0"/>
      </a:spcBef>
      <a:spcAft>
        <a:spcPct val="0"/>
      </a:spcAft>
      <a:defRPr kumimoji="1" sz="4621" kern="1200">
        <a:solidFill>
          <a:schemeClr val="tx2"/>
        </a:solidFill>
        <a:latin typeface="Times New Roman" pitchFamily="18" charset="0"/>
        <a:ea typeface="돋움" pitchFamily="50" charset="-127"/>
        <a:cs typeface="+mn-cs"/>
      </a:defRPr>
    </a:lvl3pPr>
    <a:lvl4pPr marL="1185338" algn="ctr" rtl="0" fontAlgn="base" latinLnBrk="1">
      <a:spcBef>
        <a:spcPct val="0"/>
      </a:spcBef>
      <a:spcAft>
        <a:spcPct val="0"/>
      </a:spcAft>
      <a:defRPr kumimoji="1" sz="4621" kern="1200">
        <a:solidFill>
          <a:schemeClr val="tx2"/>
        </a:solidFill>
        <a:latin typeface="Times New Roman" pitchFamily="18" charset="0"/>
        <a:ea typeface="돋움" pitchFamily="50" charset="-127"/>
        <a:cs typeface="+mn-cs"/>
      </a:defRPr>
    </a:lvl4pPr>
    <a:lvl5pPr marL="1580449" algn="ctr" rtl="0" fontAlgn="base" latinLnBrk="1">
      <a:spcBef>
        <a:spcPct val="0"/>
      </a:spcBef>
      <a:spcAft>
        <a:spcPct val="0"/>
      </a:spcAft>
      <a:defRPr kumimoji="1" sz="4621" kern="1200">
        <a:solidFill>
          <a:schemeClr val="tx2"/>
        </a:solidFill>
        <a:latin typeface="Times New Roman" pitchFamily="18" charset="0"/>
        <a:ea typeface="돋움" pitchFamily="50" charset="-127"/>
        <a:cs typeface="+mn-cs"/>
      </a:defRPr>
    </a:lvl5pPr>
    <a:lvl6pPr marL="1975562" algn="l" defTabSz="790224" rtl="0" eaLnBrk="1" latinLnBrk="1" hangingPunct="1">
      <a:defRPr kumimoji="1" sz="4621" kern="1200">
        <a:solidFill>
          <a:schemeClr val="tx2"/>
        </a:solidFill>
        <a:latin typeface="Times New Roman" pitchFamily="18" charset="0"/>
        <a:ea typeface="돋움" pitchFamily="50" charset="-127"/>
        <a:cs typeface="+mn-cs"/>
      </a:defRPr>
    </a:lvl6pPr>
    <a:lvl7pPr marL="2370674" algn="l" defTabSz="790224" rtl="0" eaLnBrk="1" latinLnBrk="1" hangingPunct="1">
      <a:defRPr kumimoji="1" sz="4621" kern="1200">
        <a:solidFill>
          <a:schemeClr val="tx2"/>
        </a:solidFill>
        <a:latin typeface="Times New Roman" pitchFamily="18" charset="0"/>
        <a:ea typeface="돋움" pitchFamily="50" charset="-127"/>
        <a:cs typeface="+mn-cs"/>
      </a:defRPr>
    </a:lvl7pPr>
    <a:lvl8pPr marL="2765786" algn="l" defTabSz="790224" rtl="0" eaLnBrk="1" latinLnBrk="1" hangingPunct="1">
      <a:defRPr kumimoji="1" sz="4621" kern="1200">
        <a:solidFill>
          <a:schemeClr val="tx2"/>
        </a:solidFill>
        <a:latin typeface="Times New Roman" pitchFamily="18" charset="0"/>
        <a:ea typeface="돋움" pitchFamily="50" charset="-127"/>
        <a:cs typeface="+mn-cs"/>
      </a:defRPr>
    </a:lvl8pPr>
    <a:lvl9pPr marL="3160897" algn="l" defTabSz="790224" rtl="0" eaLnBrk="1" latinLnBrk="1" hangingPunct="1">
      <a:defRPr kumimoji="1" sz="4621" kern="1200">
        <a:solidFill>
          <a:schemeClr val="tx2"/>
        </a:solidFill>
        <a:latin typeface="Times New Roman" pitchFamily="18" charset="0"/>
        <a:ea typeface="돋움" pitchFamily="50" charset="-127"/>
        <a:cs typeface="+mn-cs"/>
      </a:defRPr>
    </a:lvl9pPr>
  </p:defaultTextStyle>
  <p:extLst>
    <p:ext uri="{EFAFB233-063F-42B5-8137-9DF3F51BA10A}">
      <p15:sldGuideLst xmlns:p15="http://schemas.microsoft.com/office/powerpoint/2012/main">
        <p15:guide id="1" orient="horz" pos="12673" userDrawn="1">
          <p15:clr>
            <a:srgbClr val="A4A3A4"/>
          </p15:clr>
        </p15:guide>
        <p15:guide id="2" pos="9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0066"/>
    <a:srgbClr val="3366CC"/>
    <a:srgbClr val="3333CC"/>
    <a:srgbClr val="0033CC"/>
    <a:srgbClr val="003366"/>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테마 스타일 2 - 강조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테마 스타일 1 - 강조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보통 스타일 3 - 강조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244" autoAdjust="0"/>
    <p:restoredTop sz="98346" autoAdjust="0"/>
  </p:normalViewPr>
  <p:slideViewPr>
    <p:cSldViewPr showGuides="1">
      <p:cViewPr>
        <p:scale>
          <a:sx n="66" d="100"/>
          <a:sy n="66" d="100"/>
        </p:scale>
        <p:origin x="918" y="-9552"/>
      </p:cViewPr>
      <p:guideLst>
        <p:guide orient="horz" pos="12673"/>
        <p:guide pos="979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2946247" cy="496811"/>
          </a:xfrm>
          <a:prstGeom prst="rect">
            <a:avLst/>
          </a:prstGeom>
          <a:noFill/>
          <a:ln w="9525">
            <a:noFill/>
            <a:miter lim="800000"/>
            <a:headEnd/>
            <a:tailEnd/>
          </a:ln>
          <a:effectLst/>
        </p:spPr>
        <p:txBody>
          <a:bodyPr vert="horz" wrap="square" lIns="92101" tIns="46050" rIns="92101" bIns="46050" numCol="1" anchor="t" anchorCtr="0" compatLnSpc="1">
            <a:prstTxWarp prst="textNoShape">
              <a:avLst/>
            </a:prstTxWarp>
          </a:bodyPr>
          <a:lstStyle>
            <a:lvl1pPr algn="l" defTabSz="921742">
              <a:defRPr sz="1200">
                <a:solidFill>
                  <a:schemeClr val="tx1"/>
                </a:solidFill>
                <a:latin typeface="굴림" pitchFamily="50" charset="-127"/>
                <a:ea typeface="굴림" pitchFamily="50" charset="-127"/>
              </a:defRPr>
            </a:lvl1pPr>
          </a:lstStyle>
          <a:p>
            <a:pPr>
              <a:defRPr/>
            </a:pPr>
            <a:endParaRPr lang="en-US" altLang="ko-KR"/>
          </a:p>
        </p:txBody>
      </p:sp>
      <p:sp>
        <p:nvSpPr>
          <p:cNvPr id="5123" name="Rectangle 3"/>
          <p:cNvSpPr>
            <a:spLocks noGrp="1" noChangeArrowheads="1"/>
          </p:cNvSpPr>
          <p:nvPr>
            <p:ph type="dt" sz="quarter" idx="1"/>
          </p:nvPr>
        </p:nvSpPr>
        <p:spPr bwMode="auto">
          <a:xfrm>
            <a:off x="3849827" y="2"/>
            <a:ext cx="2946246" cy="496811"/>
          </a:xfrm>
          <a:prstGeom prst="rect">
            <a:avLst/>
          </a:prstGeom>
          <a:noFill/>
          <a:ln w="9525">
            <a:noFill/>
            <a:miter lim="800000"/>
            <a:headEnd/>
            <a:tailEnd/>
          </a:ln>
          <a:effectLst/>
        </p:spPr>
        <p:txBody>
          <a:bodyPr vert="horz" wrap="square" lIns="92101" tIns="46050" rIns="92101" bIns="46050" numCol="1" anchor="t" anchorCtr="0" compatLnSpc="1">
            <a:prstTxWarp prst="textNoShape">
              <a:avLst/>
            </a:prstTxWarp>
          </a:bodyPr>
          <a:lstStyle>
            <a:lvl1pPr algn="r" defTabSz="921742">
              <a:defRPr sz="1200">
                <a:solidFill>
                  <a:schemeClr val="tx1"/>
                </a:solidFill>
                <a:latin typeface="굴림" pitchFamily="50" charset="-127"/>
                <a:ea typeface="굴림" pitchFamily="50" charset="-127"/>
              </a:defRPr>
            </a:lvl1pPr>
          </a:lstStyle>
          <a:p>
            <a:pPr>
              <a:defRPr/>
            </a:pPr>
            <a:endParaRPr lang="en-US" altLang="ko-KR"/>
          </a:p>
        </p:txBody>
      </p:sp>
      <p:sp>
        <p:nvSpPr>
          <p:cNvPr id="5124" name="Rectangle 4"/>
          <p:cNvSpPr>
            <a:spLocks noGrp="1" noChangeArrowheads="1"/>
          </p:cNvSpPr>
          <p:nvPr>
            <p:ph type="ftr" sz="quarter" idx="2"/>
          </p:nvPr>
        </p:nvSpPr>
        <p:spPr bwMode="auto">
          <a:xfrm>
            <a:off x="0" y="9429817"/>
            <a:ext cx="2946247" cy="496810"/>
          </a:xfrm>
          <a:prstGeom prst="rect">
            <a:avLst/>
          </a:prstGeom>
          <a:noFill/>
          <a:ln w="9525">
            <a:noFill/>
            <a:miter lim="800000"/>
            <a:headEnd/>
            <a:tailEnd/>
          </a:ln>
          <a:effectLst/>
        </p:spPr>
        <p:txBody>
          <a:bodyPr vert="horz" wrap="square" lIns="92101" tIns="46050" rIns="92101" bIns="46050" numCol="1" anchor="b" anchorCtr="0" compatLnSpc="1">
            <a:prstTxWarp prst="textNoShape">
              <a:avLst/>
            </a:prstTxWarp>
          </a:bodyPr>
          <a:lstStyle>
            <a:lvl1pPr algn="l" defTabSz="921742">
              <a:defRPr sz="1200">
                <a:solidFill>
                  <a:schemeClr val="tx1"/>
                </a:solidFill>
                <a:latin typeface="굴림" pitchFamily="50" charset="-127"/>
                <a:ea typeface="굴림" pitchFamily="50" charset="-127"/>
              </a:defRPr>
            </a:lvl1pPr>
          </a:lstStyle>
          <a:p>
            <a:pPr>
              <a:defRPr/>
            </a:pPr>
            <a:endParaRPr lang="en-US" altLang="ko-KR"/>
          </a:p>
        </p:txBody>
      </p:sp>
      <p:sp>
        <p:nvSpPr>
          <p:cNvPr id="5125" name="Rectangle 5"/>
          <p:cNvSpPr>
            <a:spLocks noGrp="1" noChangeArrowheads="1"/>
          </p:cNvSpPr>
          <p:nvPr>
            <p:ph type="sldNum" sz="quarter" idx="3"/>
          </p:nvPr>
        </p:nvSpPr>
        <p:spPr bwMode="auto">
          <a:xfrm>
            <a:off x="3849827" y="9429817"/>
            <a:ext cx="2946246" cy="496810"/>
          </a:xfrm>
          <a:prstGeom prst="rect">
            <a:avLst/>
          </a:prstGeom>
          <a:noFill/>
          <a:ln w="9525">
            <a:noFill/>
            <a:miter lim="800000"/>
            <a:headEnd/>
            <a:tailEnd/>
          </a:ln>
          <a:effectLst/>
        </p:spPr>
        <p:txBody>
          <a:bodyPr vert="horz" wrap="square" lIns="92101" tIns="46050" rIns="92101" bIns="46050" numCol="1" anchor="b" anchorCtr="0" compatLnSpc="1">
            <a:prstTxWarp prst="textNoShape">
              <a:avLst/>
            </a:prstTxWarp>
          </a:bodyPr>
          <a:lstStyle>
            <a:lvl1pPr algn="r" defTabSz="921742">
              <a:defRPr sz="1200">
                <a:solidFill>
                  <a:schemeClr val="tx1"/>
                </a:solidFill>
                <a:latin typeface="굴림" pitchFamily="50" charset="-127"/>
                <a:ea typeface="굴림" pitchFamily="50" charset="-127"/>
              </a:defRPr>
            </a:lvl1pPr>
          </a:lstStyle>
          <a:p>
            <a:pPr>
              <a:defRPr/>
            </a:pPr>
            <a:fld id="{CFBD4E95-E71D-468E-825D-E1B8219D91CB}" type="slidenum">
              <a:rPr lang="en-US" altLang="ko-KR"/>
              <a:pPr>
                <a:defRPr/>
              </a:pPr>
              <a:t>‹#›</a:t>
            </a:fld>
            <a:endParaRPr lang="en-US" altLang="ko-KR"/>
          </a:p>
        </p:txBody>
      </p:sp>
    </p:spTree>
    <p:extLst>
      <p:ext uri="{BB962C8B-B14F-4D97-AF65-F5344CB8AC3E}">
        <p14:creationId xmlns:p14="http://schemas.microsoft.com/office/powerpoint/2010/main" val="2683987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2"/>
            <a:ext cx="2946247" cy="496811"/>
          </a:xfrm>
          <a:prstGeom prst="rect">
            <a:avLst/>
          </a:prstGeom>
        </p:spPr>
        <p:txBody>
          <a:bodyPr vert="horz" lIns="92108" tIns="46054" rIns="92108" bIns="46054" rtlCol="0"/>
          <a:lstStyle>
            <a:lvl1pPr algn="l">
              <a:defRPr sz="1200"/>
            </a:lvl1pPr>
          </a:lstStyle>
          <a:p>
            <a:endParaRPr lang="ko-KR" altLang="en-US"/>
          </a:p>
        </p:txBody>
      </p:sp>
      <p:sp>
        <p:nvSpPr>
          <p:cNvPr id="3" name="날짜 개체 틀 2"/>
          <p:cNvSpPr>
            <a:spLocks noGrp="1"/>
          </p:cNvSpPr>
          <p:nvPr>
            <p:ph type="dt" idx="1"/>
          </p:nvPr>
        </p:nvSpPr>
        <p:spPr>
          <a:xfrm>
            <a:off x="3849827" y="2"/>
            <a:ext cx="2946246" cy="496811"/>
          </a:xfrm>
          <a:prstGeom prst="rect">
            <a:avLst/>
          </a:prstGeom>
        </p:spPr>
        <p:txBody>
          <a:bodyPr vert="horz" lIns="92108" tIns="46054" rIns="92108" bIns="46054" rtlCol="0"/>
          <a:lstStyle>
            <a:lvl1pPr algn="r">
              <a:defRPr sz="1200"/>
            </a:lvl1pPr>
          </a:lstStyle>
          <a:p>
            <a:fld id="{FEE976E1-89BB-41B0-8BC6-5A9F04A8BB3F}" type="datetimeFigureOut">
              <a:rPr lang="ko-KR" altLang="en-US" smtClean="0"/>
              <a:t>2022-06-14</a:t>
            </a:fld>
            <a:endParaRPr lang="ko-KR" altLang="en-US"/>
          </a:p>
        </p:txBody>
      </p:sp>
      <p:sp>
        <p:nvSpPr>
          <p:cNvPr id="4" name="슬라이드 이미지 개체 틀 3"/>
          <p:cNvSpPr>
            <a:spLocks noGrp="1" noRot="1" noChangeAspect="1"/>
          </p:cNvSpPr>
          <p:nvPr>
            <p:ph type="sldImg" idx="2"/>
          </p:nvPr>
        </p:nvSpPr>
        <p:spPr>
          <a:xfrm>
            <a:off x="1960563" y="744538"/>
            <a:ext cx="2876550" cy="3724275"/>
          </a:xfrm>
          <a:prstGeom prst="rect">
            <a:avLst/>
          </a:prstGeom>
          <a:noFill/>
          <a:ln w="12700">
            <a:solidFill>
              <a:prstClr val="black"/>
            </a:solidFill>
          </a:ln>
        </p:spPr>
        <p:txBody>
          <a:bodyPr vert="horz" lIns="92108" tIns="46054" rIns="92108" bIns="46054" rtlCol="0" anchor="ctr"/>
          <a:lstStyle/>
          <a:p>
            <a:endParaRPr lang="ko-KR" altLang="en-US"/>
          </a:p>
        </p:txBody>
      </p:sp>
      <p:sp>
        <p:nvSpPr>
          <p:cNvPr id="5" name="슬라이드 노트 개체 틀 4"/>
          <p:cNvSpPr>
            <a:spLocks noGrp="1"/>
          </p:cNvSpPr>
          <p:nvPr>
            <p:ph type="body" sz="quarter" idx="3"/>
          </p:nvPr>
        </p:nvSpPr>
        <p:spPr>
          <a:xfrm>
            <a:off x="679289" y="4715708"/>
            <a:ext cx="5439101" cy="4468101"/>
          </a:xfrm>
          <a:prstGeom prst="rect">
            <a:avLst/>
          </a:prstGeom>
        </p:spPr>
        <p:txBody>
          <a:bodyPr vert="horz" lIns="92108" tIns="46054" rIns="92108" bIns="46054"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29817"/>
            <a:ext cx="2946247" cy="496810"/>
          </a:xfrm>
          <a:prstGeom prst="rect">
            <a:avLst/>
          </a:prstGeom>
        </p:spPr>
        <p:txBody>
          <a:bodyPr vert="horz" lIns="92108" tIns="46054" rIns="92108" bIns="46054"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9827" y="9429817"/>
            <a:ext cx="2946246" cy="496810"/>
          </a:xfrm>
          <a:prstGeom prst="rect">
            <a:avLst/>
          </a:prstGeom>
        </p:spPr>
        <p:txBody>
          <a:bodyPr vert="horz" lIns="92108" tIns="46054" rIns="92108" bIns="46054" rtlCol="0" anchor="b"/>
          <a:lstStyle>
            <a:lvl1pPr algn="r">
              <a:defRPr sz="1200"/>
            </a:lvl1pPr>
          </a:lstStyle>
          <a:p>
            <a:fld id="{8E64B1D1-7FA1-434E-A197-7298AC2D7B6D}" type="slidenum">
              <a:rPr lang="ko-KR" altLang="en-US" smtClean="0"/>
              <a:t>‹#›</a:t>
            </a:fld>
            <a:endParaRPr lang="ko-KR" altLang="en-US"/>
          </a:p>
        </p:txBody>
      </p:sp>
    </p:spTree>
    <p:extLst>
      <p:ext uri="{BB962C8B-B14F-4D97-AF65-F5344CB8AC3E}">
        <p14:creationId xmlns:p14="http://schemas.microsoft.com/office/powerpoint/2010/main" val="2270904964"/>
      </p:ext>
    </p:extLst>
  </p:cSld>
  <p:clrMap bg1="lt1" tx1="dk1" bg2="lt2" tx2="dk2" accent1="accent1" accent2="accent2" accent3="accent3" accent4="accent4" accent5="accent5" accent6="accent6" hlink="hlink" folHlink="folHlink"/>
  <p:notesStyle>
    <a:lvl1pPr marL="0" algn="l" defTabSz="862394" rtl="0" eaLnBrk="1" latinLnBrk="1" hangingPunct="1">
      <a:defRPr sz="1132" kern="1200">
        <a:solidFill>
          <a:schemeClr val="tx1"/>
        </a:solidFill>
        <a:latin typeface="+mn-lt"/>
        <a:ea typeface="+mn-ea"/>
        <a:cs typeface="+mn-cs"/>
      </a:defRPr>
    </a:lvl1pPr>
    <a:lvl2pPr marL="431197" algn="l" defTabSz="862394" rtl="0" eaLnBrk="1" latinLnBrk="1" hangingPunct="1">
      <a:defRPr sz="1132" kern="1200">
        <a:solidFill>
          <a:schemeClr val="tx1"/>
        </a:solidFill>
        <a:latin typeface="+mn-lt"/>
        <a:ea typeface="+mn-ea"/>
        <a:cs typeface="+mn-cs"/>
      </a:defRPr>
    </a:lvl2pPr>
    <a:lvl3pPr marL="862394" algn="l" defTabSz="862394" rtl="0" eaLnBrk="1" latinLnBrk="1" hangingPunct="1">
      <a:defRPr sz="1132" kern="1200">
        <a:solidFill>
          <a:schemeClr val="tx1"/>
        </a:solidFill>
        <a:latin typeface="+mn-lt"/>
        <a:ea typeface="+mn-ea"/>
        <a:cs typeface="+mn-cs"/>
      </a:defRPr>
    </a:lvl3pPr>
    <a:lvl4pPr marL="1293591" algn="l" defTabSz="862394" rtl="0" eaLnBrk="1" latinLnBrk="1" hangingPunct="1">
      <a:defRPr sz="1132" kern="1200">
        <a:solidFill>
          <a:schemeClr val="tx1"/>
        </a:solidFill>
        <a:latin typeface="+mn-lt"/>
        <a:ea typeface="+mn-ea"/>
        <a:cs typeface="+mn-cs"/>
      </a:defRPr>
    </a:lvl4pPr>
    <a:lvl5pPr marL="1724788" algn="l" defTabSz="862394" rtl="0" eaLnBrk="1" latinLnBrk="1" hangingPunct="1">
      <a:defRPr sz="1132" kern="1200">
        <a:solidFill>
          <a:schemeClr val="tx1"/>
        </a:solidFill>
        <a:latin typeface="+mn-lt"/>
        <a:ea typeface="+mn-ea"/>
        <a:cs typeface="+mn-cs"/>
      </a:defRPr>
    </a:lvl5pPr>
    <a:lvl6pPr marL="2155985" algn="l" defTabSz="862394" rtl="0" eaLnBrk="1" latinLnBrk="1" hangingPunct="1">
      <a:defRPr sz="1132" kern="1200">
        <a:solidFill>
          <a:schemeClr val="tx1"/>
        </a:solidFill>
        <a:latin typeface="+mn-lt"/>
        <a:ea typeface="+mn-ea"/>
        <a:cs typeface="+mn-cs"/>
      </a:defRPr>
    </a:lvl6pPr>
    <a:lvl7pPr marL="2587183" algn="l" defTabSz="862394" rtl="0" eaLnBrk="1" latinLnBrk="1" hangingPunct="1">
      <a:defRPr sz="1132" kern="1200">
        <a:solidFill>
          <a:schemeClr val="tx1"/>
        </a:solidFill>
        <a:latin typeface="+mn-lt"/>
        <a:ea typeface="+mn-ea"/>
        <a:cs typeface="+mn-cs"/>
      </a:defRPr>
    </a:lvl7pPr>
    <a:lvl8pPr marL="3018380" algn="l" defTabSz="862394" rtl="0" eaLnBrk="1" latinLnBrk="1" hangingPunct="1">
      <a:defRPr sz="1132" kern="1200">
        <a:solidFill>
          <a:schemeClr val="tx1"/>
        </a:solidFill>
        <a:latin typeface="+mn-lt"/>
        <a:ea typeface="+mn-ea"/>
        <a:cs typeface="+mn-cs"/>
      </a:defRPr>
    </a:lvl8pPr>
    <a:lvl9pPr marL="3449577" algn="l" defTabSz="862394" rtl="0" eaLnBrk="1" latinLnBrk="1" hangingPunct="1">
      <a:defRPr sz="113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2331600" y="12498295"/>
            <a:ext cx="26426410" cy="8624216"/>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4663194" y="22799587"/>
            <a:ext cx="21763218" cy="10280829"/>
          </a:xfrm>
        </p:spPr>
        <p:txBody>
          <a:bodyPr/>
          <a:lstStyle>
            <a:lvl1pPr marL="0" indent="0" algn="ctr">
              <a:buNone/>
              <a:defRPr/>
            </a:lvl1pPr>
            <a:lvl2pPr marL="351066" indent="0" algn="ctr">
              <a:buNone/>
              <a:defRPr/>
            </a:lvl2pPr>
            <a:lvl3pPr marL="702130" indent="0" algn="ctr">
              <a:buNone/>
              <a:defRPr/>
            </a:lvl3pPr>
            <a:lvl4pPr marL="1053197" indent="0" algn="ctr">
              <a:buNone/>
              <a:defRPr/>
            </a:lvl4pPr>
            <a:lvl5pPr marL="1404263" indent="0" algn="ctr">
              <a:buNone/>
              <a:defRPr/>
            </a:lvl5pPr>
            <a:lvl6pPr marL="1755328" indent="0" algn="ctr">
              <a:buNone/>
              <a:defRPr/>
            </a:lvl6pPr>
            <a:lvl7pPr marL="2106393" indent="0" algn="ctr">
              <a:buNone/>
              <a:defRPr/>
            </a:lvl7pPr>
            <a:lvl8pPr marL="2457458" indent="0" algn="ctr">
              <a:buNone/>
              <a:defRPr/>
            </a:lvl8pPr>
            <a:lvl9pPr marL="2808523"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FE6954C5-9AAB-4AFD-BBD8-59EA516458FE}" type="slidenum">
              <a:rPr lang="en-US" altLang="ko-KR"/>
              <a:pPr>
                <a:defRPr/>
              </a:pPr>
              <a:t>‹#›</a:t>
            </a:fld>
            <a:endParaRPr lang="en-US" altLang="ko-KR"/>
          </a:p>
        </p:txBody>
      </p:sp>
    </p:spTree>
    <p:extLst>
      <p:ext uri="{BB962C8B-B14F-4D97-AF65-F5344CB8AC3E}">
        <p14:creationId xmlns:p14="http://schemas.microsoft.com/office/powerpoint/2010/main" val="227340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D1576714-2EAC-4DC0-84D5-0FE891FF9FE0}" type="slidenum">
              <a:rPr lang="en-US" altLang="ko-KR"/>
              <a:pPr>
                <a:defRPr/>
              </a:pPr>
              <a:t>‹#›</a:t>
            </a:fld>
            <a:endParaRPr lang="en-US" altLang="ko-KR"/>
          </a:p>
        </p:txBody>
      </p:sp>
    </p:spTree>
    <p:extLst>
      <p:ext uri="{BB962C8B-B14F-4D97-AF65-F5344CB8AC3E}">
        <p14:creationId xmlns:p14="http://schemas.microsoft.com/office/powerpoint/2010/main" val="14597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22540835" y="1611589"/>
            <a:ext cx="6994787" cy="3432765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1553986" y="1611589"/>
            <a:ext cx="20867219" cy="3432765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2C930BB9-B41D-4749-BC3F-3ED0741050DC}" type="slidenum">
              <a:rPr lang="en-US" altLang="ko-KR"/>
              <a:pPr>
                <a:defRPr/>
              </a:pPr>
              <a:t>‹#›</a:t>
            </a:fld>
            <a:endParaRPr lang="en-US" altLang="ko-KR"/>
          </a:p>
        </p:txBody>
      </p:sp>
    </p:spTree>
    <p:extLst>
      <p:ext uri="{BB962C8B-B14F-4D97-AF65-F5344CB8AC3E}">
        <p14:creationId xmlns:p14="http://schemas.microsoft.com/office/powerpoint/2010/main" val="346468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CEA20E2F-FEA7-4304-AD00-063B1E115458}" type="slidenum">
              <a:rPr lang="en-US" altLang="ko-KR"/>
              <a:pPr>
                <a:defRPr/>
              </a:pPr>
              <a:t>‹#›</a:t>
            </a:fld>
            <a:endParaRPr lang="en-US" altLang="ko-KR"/>
          </a:p>
        </p:txBody>
      </p:sp>
    </p:spTree>
    <p:extLst>
      <p:ext uri="{BB962C8B-B14F-4D97-AF65-F5344CB8AC3E}">
        <p14:creationId xmlns:p14="http://schemas.microsoft.com/office/powerpoint/2010/main" val="387616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2456215" y="25853541"/>
            <a:ext cx="26426410" cy="7991044"/>
          </a:xfrm>
        </p:spPr>
        <p:txBody>
          <a:bodyPr anchor="t"/>
          <a:lstStyle>
            <a:lvl1pPr algn="l">
              <a:defRPr sz="3101"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2456215" y="17053297"/>
            <a:ext cx="26426410" cy="8800247"/>
          </a:xfrm>
        </p:spPr>
        <p:txBody>
          <a:bodyPr anchor="b"/>
          <a:lstStyle>
            <a:lvl1pPr marL="0" indent="0">
              <a:buNone/>
              <a:defRPr sz="1509"/>
            </a:lvl1pPr>
            <a:lvl2pPr marL="351066" indent="0">
              <a:buNone/>
              <a:defRPr sz="1341"/>
            </a:lvl2pPr>
            <a:lvl3pPr marL="702130" indent="0">
              <a:buNone/>
              <a:defRPr sz="1257"/>
            </a:lvl3pPr>
            <a:lvl4pPr marL="1053197" indent="0">
              <a:buNone/>
              <a:defRPr sz="1090"/>
            </a:lvl4pPr>
            <a:lvl5pPr marL="1404263" indent="0">
              <a:buNone/>
              <a:defRPr sz="1090"/>
            </a:lvl5pPr>
            <a:lvl6pPr marL="1755328" indent="0">
              <a:buNone/>
              <a:defRPr sz="1090"/>
            </a:lvl6pPr>
            <a:lvl7pPr marL="2106393" indent="0">
              <a:buNone/>
              <a:defRPr sz="1090"/>
            </a:lvl7pPr>
            <a:lvl8pPr marL="2457458" indent="0">
              <a:buNone/>
              <a:defRPr sz="1090"/>
            </a:lvl8pPr>
            <a:lvl9pPr marL="2808523" indent="0">
              <a:buNone/>
              <a:defRPr sz="109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900A87A5-BA1E-4B5A-97B1-4B5FC591DAF5}" type="slidenum">
              <a:rPr lang="en-US" altLang="ko-KR"/>
              <a:pPr>
                <a:defRPr/>
              </a:pPr>
              <a:t>‹#›</a:t>
            </a:fld>
            <a:endParaRPr lang="en-US" altLang="ko-KR"/>
          </a:p>
        </p:txBody>
      </p:sp>
    </p:spTree>
    <p:extLst>
      <p:ext uri="{BB962C8B-B14F-4D97-AF65-F5344CB8AC3E}">
        <p14:creationId xmlns:p14="http://schemas.microsoft.com/office/powerpoint/2010/main" val="205601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1553985" y="9387025"/>
            <a:ext cx="13931001" cy="26552211"/>
          </a:xfrm>
        </p:spPr>
        <p:txBody>
          <a:bodyPr/>
          <a:lstStyle>
            <a:lvl1pPr>
              <a:defRPr sz="2179"/>
            </a:lvl1pPr>
            <a:lvl2pPr>
              <a:defRPr sz="1844"/>
            </a:lvl2pPr>
            <a:lvl3pPr>
              <a:defRPr sz="1509"/>
            </a:lvl3pPr>
            <a:lvl4pPr>
              <a:defRPr sz="1341"/>
            </a:lvl4pPr>
            <a:lvl5pPr>
              <a:defRPr sz="1341"/>
            </a:lvl5pPr>
            <a:lvl6pPr>
              <a:defRPr sz="1341"/>
            </a:lvl6pPr>
            <a:lvl7pPr>
              <a:defRPr sz="1341"/>
            </a:lvl7pPr>
            <a:lvl8pPr>
              <a:defRPr sz="1341"/>
            </a:lvl8pPr>
            <a:lvl9pPr>
              <a:defRPr sz="1341"/>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15604620" y="9387025"/>
            <a:ext cx="13931002" cy="26552211"/>
          </a:xfrm>
        </p:spPr>
        <p:txBody>
          <a:bodyPr/>
          <a:lstStyle>
            <a:lvl1pPr>
              <a:defRPr sz="2179"/>
            </a:lvl1pPr>
            <a:lvl2pPr>
              <a:defRPr sz="1844"/>
            </a:lvl2pPr>
            <a:lvl3pPr>
              <a:defRPr sz="1509"/>
            </a:lvl3pPr>
            <a:lvl4pPr>
              <a:defRPr sz="1341"/>
            </a:lvl4pPr>
            <a:lvl5pPr>
              <a:defRPr sz="1341"/>
            </a:lvl5pPr>
            <a:lvl6pPr>
              <a:defRPr sz="1341"/>
            </a:lvl6pPr>
            <a:lvl7pPr>
              <a:defRPr sz="1341"/>
            </a:lvl7pPr>
            <a:lvl8pPr>
              <a:defRPr sz="1341"/>
            </a:lvl8pPr>
            <a:lvl9pPr>
              <a:defRPr sz="1341"/>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7DBDFFC5-0A67-4A41-BAE5-51B1D1502FE9}" type="slidenum">
              <a:rPr lang="en-US" altLang="ko-KR"/>
              <a:pPr>
                <a:defRPr/>
              </a:pPr>
              <a:t>‹#›</a:t>
            </a:fld>
            <a:endParaRPr lang="en-US" altLang="ko-KR"/>
          </a:p>
        </p:txBody>
      </p:sp>
    </p:spTree>
    <p:extLst>
      <p:ext uri="{BB962C8B-B14F-4D97-AF65-F5344CB8AC3E}">
        <p14:creationId xmlns:p14="http://schemas.microsoft.com/office/powerpoint/2010/main" val="44431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1553983" y="9006304"/>
            <a:ext cx="13736599" cy="3752625"/>
          </a:xfrm>
        </p:spPr>
        <p:txBody>
          <a:bodyPr anchor="b"/>
          <a:lstStyle>
            <a:lvl1pPr marL="0" indent="0">
              <a:buNone/>
              <a:defRPr sz="1844" b="1"/>
            </a:lvl1pPr>
            <a:lvl2pPr marL="351066" indent="0">
              <a:buNone/>
              <a:defRPr sz="1509" b="1"/>
            </a:lvl2pPr>
            <a:lvl3pPr marL="702130" indent="0">
              <a:buNone/>
              <a:defRPr sz="1341" b="1"/>
            </a:lvl3pPr>
            <a:lvl4pPr marL="1053197" indent="0">
              <a:buNone/>
              <a:defRPr sz="1257" b="1"/>
            </a:lvl4pPr>
            <a:lvl5pPr marL="1404263" indent="0">
              <a:buNone/>
              <a:defRPr sz="1257" b="1"/>
            </a:lvl5pPr>
            <a:lvl6pPr marL="1755328" indent="0">
              <a:buNone/>
              <a:defRPr sz="1257" b="1"/>
            </a:lvl6pPr>
            <a:lvl7pPr marL="2106393" indent="0">
              <a:buNone/>
              <a:defRPr sz="1257" b="1"/>
            </a:lvl7pPr>
            <a:lvl8pPr marL="2457458" indent="0">
              <a:buNone/>
              <a:defRPr sz="1257" b="1"/>
            </a:lvl8pPr>
            <a:lvl9pPr marL="2808523" indent="0">
              <a:buNone/>
              <a:defRPr sz="1257"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1553983" y="12758927"/>
            <a:ext cx="13736599" cy="23181671"/>
          </a:xfrm>
        </p:spPr>
        <p:txBody>
          <a:bodyPr/>
          <a:lstStyle>
            <a:lvl1pPr>
              <a:defRPr sz="1844"/>
            </a:lvl1pPr>
            <a:lvl2pPr>
              <a:defRPr sz="1509"/>
            </a:lvl2pPr>
            <a:lvl3pPr>
              <a:defRPr sz="1341"/>
            </a:lvl3pPr>
            <a:lvl4pPr>
              <a:defRPr sz="1257"/>
            </a:lvl4pPr>
            <a:lvl5pPr>
              <a:defRPr sz="1257"/>
            </a:lvl5pPr>
            <a:lvl6pPr>
              <a:defRPr sz="1257"/>
            </a:lvl6pPr>
            <a:lvl7pPr>
              <a:defRPr sz="1257"/>
            </a:lvl7pPr>
            <a:lvl8pPr>
              <a:defRPr sz="1257"/>
            </a:lvl8pPr>
            <a:lvl9pPr>
              <a:defRPr sz="1257"/>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15792795" y="9006304"/>
            <a:ext cx="13742829" cy="3752625"/>
          </a:xfrm>
        </p:spPr>
        <p:txBody>
          <a:bodyPr anchor="b"/>
          <a:lstStyle>
            <a:lvl1pPr marL="0" indent="0">
              <a:buNone/>
              <a:defRPr sz="1844" b="1"/>
            </a:lvl1pPr>
            <a:lvl2pPr marL="351066" indent="0">
              <a:buNone/>
              <a:defRPr sz="1509" b="1"/>
            </a:lvl2pPr>
            <a:lvl3pPr marL="702130" indent="0">
              <a:buNone/>
              <a:defRPr sz="1341" b="1"/>
            </a:lvl3pPr>
            <a:lvl4pPr marL="1053197" indent="0">
              <a:buNone/>
              <a:defRPr sz="1257" b="1"/>
            </a:lvl4pPr>
            <a:lvl5pPr marL="1404263" indent="0">
              <a:buNone/>
              <a:defRPr sz="1257" b="1"/>
            </a:lvl5pPr>
            <a:lvl6pPr marL="1755328" indent="0">
              <a:buNone/>
              <a:defRPr sz="1257" b="1"/>
            </a:lvl6pPr>
            <a:lvl7pPr marL="2106393" indent="0">
              <a:buNone/>
              <a:defRPr sz="1257" b="1"/>
            </a:lvl7pPr>
            <a:lvl8pPr marL="2457458" indent="0">
              <a:buNone/>
              <a:defRPr sz="1257" b="1"/>
            </a:lvl8pPr>
            <a:lvl9pPr marL="2808523" indent="0">
              <a:buNone/>
              <a:defRPr sz="1257"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15792795" y="12758927"/>
            <a:ext cx="13742829" cy="23181671"/>
          </a:xfrm>
        </p:spPr>
        <p:txBody>
          <a:bodyPr/>
          <a:lstStyle>
            <a:lvl1pPr>
              <a:defRPr sz="1844"/>
            </a:lvl1pPr>
            <a:lvl2pPr>
              <a:defRPr sz="1509"/>
            </a:lvl2pPr>
            <a:lvl3pPr>
              <a:defRPr sz="1341"/>
            </a:lvl3pPr>
            <a:lvl4pPr>
              <a:defRPr sz="1257"/>
            </a:lvl4pPr>
            <a:lvl5pPr>
              <a:defRPr sz="1257"/>
            </a:lvl5pPr>
            <a:lvl6pPr>
              <a:defRPr sz="1257"/>
            </a:lvl6pPr>
            <a:lvl7pPr>
              <a:defRPr sz="1257"/>
            </a:lvl7pPr>
            <a:lvl8pPr>
              <a:defRPr sz="1257"/>
            </a:lvl8pPr>
            <a:lvl9pPr>
              <a:defRPr sz="1257"/>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6DC3303C-2C08-4A4A-B104-4D6F530D63EA}" type="slidenum">
              <a:rPr lang="en-US" altLang="ko-KR"/>
              <a:pPr>
                <a:defRPr/>
              </a:pPr>
              <a:t>‹#›</a:t>
            </a:fld>
            <a:endParaRPr lang="en-US" altLang="ko-KR"/>
          </a:p>
        </p:txBody>
      </p:sp>
    </p:spTree>
    <p:extLst>
      <p:ext uri="{BB962C8B-B14F-4D97-AF65-F5344CB8AC3E}">
        <p14:creationId xmlns:p14="http://schemas.microsoft.com/office/powerpoint/2010/main" val="335948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EB975B23-8575-46DC-8DE9-09E5C18CF297}" type="slidenum">
              <a:rPr lang="en-US" altLang="ko-KR"/>
              <a:pPr>
                <a:defRPr/>
              </a:pPr>
              <a:t>‹#›</a:t>
            </a:fld>
            <a:endParaRPr lang="en-US" altLang="ko-KR"/>
          </a:p>
        </p:txBody>
      </p:sp>
    </p:spTree>
    <p:extLst>
      <p:ext uri="{BB962C8B-B14F-4D97-AF65-F5344CB8AC3E}">
        <p14:creationId xmlns:p14="http://schemas.microsoft.com/office/powerpoint/2010/main" val="221075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52E8DE4E-1506-4EA2-8C03-FAC75AF68A74}" type="slidenum">
              <a:rPr lang="en-US" altLang="ko-KR"/>
              <a:pPr>
                <a:defRPr/>
              </a:pPr>
              <a:t>‹#›</a:t>
            </a:fld>
            <a:endParaRPr lang="en-US" altLang="ko-KR"/>
          </a:p>
        </p:txBody>
      </p:sp>
    </p:spTree>
    <p:extLst>
      <p:ext uri="{BB962C8B-B14F-4D97-AF65-F5344CB8AC3E}">
        <p14:creationId xmlns:p14="http://schemas.microsoft.com/office/powerpoint/2010/main" val="337646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553983" y="1602030"/>
            <a:ext cx="10228613" cy="6817497"/>
          </a:xfrm>
        </p:spPr>
        <p:txBody>
          <a:bodyPr anchor="b"/>
          <a:lstStyle>
            <a:lvl1pPr algn="l">
              <a:defRPr sz="1509"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12155207" y="1602030"/>
            <a:ext cx="17380417" cy="34338567"/>
          </a:xfrm>
        </p:spPr>
        <p:txBody>
          <a:bodyPr/>
          <a:lstStyle>
            <a:lvl1pPr>
              <a:defRPr sz="2430"/>
            </a:lvl1pPr>
            <a:lvl2pPr>
              <a:defRPr sz="2179"/>
            </a:lvl2pPr>
            <a:lvl3pPr>
              <a:defRPr sz="1844"/>
            </a:lvl3pPr>
            <a:lvl4pPr>
              <a:defRPr sz="1509"/>
            </a:lvl4pPr>
            <a:lvl5pPr>
              <a:defRPr sz="1509"/>
            </a:lvl5pPr>
            <a:lvl6pPr>
              <a:defRPr sz="1509"/>
            </a:lvl6pPr>
            <a:lvl7pPr>
              <a:defRPr sz="1509"/>
            </a:lvl7pPr>
            <a:lvl8pPr>
              <a:defRPr sz="1509"/>
            </a:lvl8pPr>
            <a:lvl9pPr>
              <a:defRPr sz="1509"/>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1553983" y="8419533"/>
            <a:ext cx="10228613" cy="27521071"/>
          </a:xfrm>
        </p:spPr>
        <p:txBody>
          <a:bodyPr/>
          <a:lstStyle>
            <a:lvl1pPr marL="0" indent="0">
              <a:buNone/>
              <a:defRPr sz="1090"/>
            </a:lvl1pPr>
            <a:lvl2pPr marL="351066" indent="0">
              <a:buNone/>
              <a:defRPr sz="922"/>
            </a:lvl2pPr>
            <a:lvl3pPr marL="702130" indent="0">
              <a:buNone/>
              <a:defRPr sz="754"/>
            </a:lvl3pPr>
            <a:lvl4pPr marL="1053197" indent="0">
              <a:buNone/>
              <a:defRPr sz="670"/>
            </a:lvl4pPr>
            <a:lvl5pPr marL="1404263" indent="0">
              <a:buNone/>
              <a:defRPr sz="670"/>
            </a:lvl5pPr>
            <a:lvl6pPr marL="1755328" indent="0">
              <a:buNone/>
              <a:defRPr sz="670"/>
            </a:lvl6pPr>
            <a:lvl7pPr marL="2106393" indent="0">
              <a:buNone/>
              <a:defRPr sz="670"/>
            </a:lvl7pPr>
            <a:lvl8pPr marL="2457458" indent="0">
              <a:buNone/>
              <a:defRPr sz="670"/>
            </a:lvl8pPr>
            <a:lvl9pPr marL="2808523" indent="0">
              <a:buNone/>
              <a:defRPr sz="67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FF9EE104-7C8F-4ED3-AEE8-03D015669535}" type="slidenum">
              <a:rPr lang="en-US" altLang="ko-KR"/>
              <a:pPr>
                <a:defRPr/>
              </a:pPr>
              <a:t>‹#›</a:t>
            </a:fld>
            <a:endParaRPr lang="en-US" altLang="ko-KR"/>
          </a:p>
        </p:txBody>
      </p:sp>
    </p:spTree>
    <p:extLst>
      <p:ext uri="{BB962C8B-B14F-4D97-AF65-F5344CB8AC3E}">
        <p14:creationId xmlns:p14="http://schemas.microsoft.com/office/powerpoint/2010/main" val="253609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093806" y="28163798"/>
            <a:ext cx="18654010" cy="3324144"/>
          </a:xfrm>
        </p:spPr>
        <p:txBody>
          <a:bodyPr anchor="b"/>
          <a:lstStyle>
            <a:lvl1pPr algn="l">
              <a:defRPr sz="1509"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6093806" y="3594333"/>
            <a:ext cx="18654010" cy="24140979"/>
          </a:xfrm>
        </p:spPr>
        <p:txBody>
          <a:bodyPr/>
          <a:lstStyle>
            <a:lvl1pPr marL="0" indent="0">
              <a:buNone/>
              <a:defRPr sz="2430"/>
            </a:lvl1pPr>
            <a:lvl2pPr marL="351066" indent="0">
              <a:buNone/>
              <a:defRPr sz="2179"/>
            </a:lvl2pPr>
            <a:lvl3pPr marL="702130" indent="0">
              <a:buNone/>
              <a:defRPr sz="1844"/>
            </a:lvl3pPr>
            <a:lvl4pPr marL="1053197" indent="0">
              <a:buNone/>
              <a:defRPr sz="1509"/>
            </a:lvl4pPr>
            <a:lvl5pPr marL="1404263" indent="0">
              <a:buNone/>
              <a:defRPr sz="1509"/>
            </a:lvl5pPr>
            <a:lvl6pPr marL="1755328" indent="0">
              <a:buNone/>
              <a:defRPr sz="1509"/>
            </a:lvl6pPr>
            <a:lvl7pPr marL="2106393" indent="0">
              <a:buNone/>
              <a:defRPr sz="1509"/>
            </a:lvl7pPr>
            <a:lvl8pPr marL="2457458" indent="0">
              <a:buNone/>
              <a:defRPr sz="1509"/>
            </a:lvl8pPr>
            <a:lvl9pPr marL="2808523" indent="0">
              <a:buNone/>
              <a:defRPr sz="1509"/>
            </a:lvl9pPr>
          </a:lstStyle>
          <a:p>
            <a:pPr lvl="0"/>
            <a:endParaRPr lang="ko-KR" altLang="en-US" noProof="0" smtClean="0"/>
          </a:p>
        </p:txBody>
      </p:sp>
      <p:sp>
        <p:nvSpPr>
          <p:cNvPr id="4" name="텍스트 개체 틀 3"/>
          <p:cNvSpPr>
            <a:spLocks noGrp="1"/>
          </p:cNvSpPr>
          <p:nvPr>
            <p:ph type="body" sz="half" idx="2"/>
          </p:nvPr>
        </p:nvSpPr>
        <p:spPr>
          <a:xfrm>
            <a:off x="6093806" y="31487940"/>
            <a:ext cx="18654010" cy="4722849"/>
          </a:xfrm>
        </p:spPr>
        <p:txBody>
          <a:bodyPr/>
          <a:lstStyle>
            <a:lvl1pPr marL="0" indent="0">
              <a:buNone/>
              <a:defRPr sz="1090"/>
            </a:lvl1pPr>
            <a:lvl2pPr marL="351066" indent="0">
              <a:buNone/>
              <a:defRPr sz="922"/>
            </a:lvl2pPr>
            <a:lvl3pPr marL="702130" indent="0">
              <a:buNone/>
              <a:defRPr sz="754"/>
            </a:lvl3pPr>
            <a:lvl4pPr marL="1053197" indent="0">
              <a:buNone/>
              <a:defRPr sz="670"/>
            </a:lvl4pPr>
            <a:lvl5pPr marL="1404263" indent="0">
              <a:buNone/>
              <a:defRPr sz="670"/>
            </a:lvl5pPr>
            <a:lvl6pPr marL="1755328" indent="0">
              <a:buNone/>
              <a:defRPr sz="670"/>
            </a:lvl6pPr>
            <a:lvl7pPr marL="2106393" indent="0">
              <a:buNone/>
              <a:defRPr sz="670"/>
            </a:lvl7pPr>
            <a:lvl8pPr marL="2457458" indent="0">
              <a:buNone/>
              <a:defRPr sz="670"/>
            </a:lvl8pPr>
            <a:lvl9pPr marL="2808523" indent="0">
              <a:buNone/>
              <a:defRPr sz="67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0244A059-CF7D-42A9-98A3-E65D45285A1B}" type="slidenum">
              <a:rPr lang="en-US" altLang="ko-KR"/>
              <a:pPr>
                <a:defRPr/>
              </a:pPr>
              <a:t>‹#›</a:t>
            </a:fld>
            <a:endParaRPr lang="en-US" altLang="ko-KR"/>
          </a:p>
        </p:txBody>
      </p:sp>
    </p:spTree>
    <p:extLst>
      <p:ext uri="{BB962C8B-B14F-4D97-AF65-F5344CB8AC3E}">
        <p14:creationId xmlns:p14="http://schemas.microsoft.com/office/powerpoint/2010/main" val="63597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53983" y="1611583"/>
            <a:ext cx="2798163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0991" tIns="215493" rIns="430991" bIns="215493"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1553983" y="9387025"/>
            <a:ext cx="27981638" cy="2655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0991" tIns="215493" rIns="430991" bIns="215493"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1553985" y="36635178"/>
            <a:ext cx="7255237" cy="2798775"/>
          </a:xfrm>
          <a:prstGeom prst="rect">
            <a:avLst/>
          </a:prstGeom>
          <a:noFill/>
          <a:ln w="9525">
            <a:noFill/>
            <a:miter lim="800000"/>
            <a:headEnd/>
            <a:tailEnd/>
          </a:ln>
          <a:effectLst/>
        </p:spPr>
        <p:txBody>
          <a:bodyPr vert="horz" wrap="square" lIns="430991" tIns="215493" rIns="430991" bIns="215493" numCol="1" anchor="t" anchorCtr="0" compatLnSpc="1">
            <a:prstTxWarp prst="textNoShape">
              <a:avLst/>
            </a:prstTxWarp>
          </a:bodyPr>
          <a:lstStyle>
            <a:lvl1pPr algn="l">
              <a:defRPr sz="5698">
                <a:solidFill>
                  <a:schemeClr val="tx1"/>
                </a:solidFill>
                <a:latin typeface="굴림" pitchFamily="50" charset="-127"/>
                <a:ea typeface="굴림" pitchFamily="50" charset="-127"/>
              </a:defRPr>
            </a:lvl1pPr>
          </a:lstStyle>
          <a:p>
            <a:pPr>
              <a:defRPr/>
            </a:pPr>
            <a:endParaRPr lang="en-US" altLang="ko-KR"/>
          </a:p>
        </p:txBody>
      </p:sp>
      <p:sp>
        <p:nvSpPr>
          <p:cNvPr id="1029" name="Rectangle 5"/>
          <p:cNvSpPr>
            <a:spLocks noGrp="1" noChangeArrowheads="1"/>
          </p:cNvSpPr>
          <p:nvPr>
            <p:ph type="ftr" sz="quarter" idx="3"/>
          </p:nvPr>
        </p:nvSpPr>
        <p:spPr bwMode="auto">
          <a:xfrm>
            <a:off x="10622408" y="36635178"/>
            <a:ext cx="9844790" cy="2798775"/>
          </a:xfrm>
          <a:prstGeom prst="rect">
            <a:avLst/>
          </a:prstGeom>
          <a:noFill/>
          <a:ln w="9525">
            <a:noFill/>
            <a:miter lim="800000"/>
            <a:headEnd/>
            <a:tailEnd/>
          </a:ln>
          <a:effectLst/>
        </p:spPr>
        <p:txBody>
          <a:bodyPr vert="horz" wrap="square" lIns="430991" tIns="215493" rIns="430991" bIns="215493" numCol="1" anchor="t" anchorCtr="0" compatLnSpc="1">
            <a:prstTxWarp prst="textNoShape">
              <a:avLst/>
            </a:prstTxWarp>
          </a:bodyPr>
          <a:lstStyle>
            <a:lvl1pPr>
              <a:defRPr sz="5698">
                <a:solidFill>
                  <a:schemeClr val="tx1"/>
                </a:solidFill>
                <a:latin typeface="굴림" pitchFamily="50" charset="-127"/>
                <a:ea typeface="굴림" pitchFamily="50"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22280384" y="36635178"/>
            <a:ext cx="7255237" cy="2798775"/>
          </a:xfrm>
          <a:prstGeom prst="rect">
            <a:avLst/>
          </a:prstGeom>
          <a:noFill/>
          <a:ln w="9525">
            <a:noFill/>
            <a:miter lim="800000"/>
            <a:headEnd/>
            <a:tailEnd/>
          </a:ln>
          <a:effectLst/>
        </p:spPr>
        <p:txBody>
          <a:bodyPr vert="horz" wrap="square" lIns="430991" tIns="215493" rIns="430991" bIns="215493" numCol="1" anchor="t" anchorCtr="0" compatLnSpc="1">
            <a:prstTxWarp prst="textNoShape">
              <a:avLst/>
            </a:prstTxWarp>
          </a:bodyPr>
          <a:lstStyle>
            <a:lvl1pPr algn="r">
              <a:defRPr sz="5698">
                <a:solidFill>
                  <a:schemeClr val="tx1"/>
                </a:solidFill>
                <a:latin typeface="굴림" pitchFamily="50" charset="-127"/>
                <a:ea typeface="굴림" pitchFamily="50" charset="-127"/>
              </a:defRPr>
            </a:lvl1pPr>
          </a:lstStyle>
          <a:p>
            <a:pPr>
              <a:defRPr/>
            </a:pPr>
            <a:fld id="{26BFCC06-D8EF-437A-B90D-71E5155002FD}"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13050" rtl="0" eaLnBrk="0" fontAlgn="base" latinLnBrk="1" hangingPunct="0">
        <a:spcBef>
          <a:spcPct val="0"/>
        </a:spcBef>
        <a:spcAft>
          <a:spcPct val="0"/>
        </a:spcAft>
        <a:defRPr kumimoji="1" sz="17430">
          <a:solidFill>
            <a:schemeClr val="tx2"/>
          </a:solidFill>
          <a:latin typeface="+mj-lt"/>
          <a:ea typeface="+mj-ea"/>
          <a:cs typeface="+mj-cs"/>
        </a:defRPr>
      </a:lvl1pPr>
      <a:lvl2pPr algn="ctr" defTabSz="3613050" rtl="0" eaLnBrk="0" fontAlgn="base" latinLnBrk="1" hangingPunct="0">
        <a:spcBef>
          <a:spcPct val="0"/>
        </a:spcBef>
        <a:spcAft>
          <a:spcPct val="0"/>
        </a:spcAft>
        <a:defRPr kumimoji="1" sz="17430">
          <a:solidFill>
            <a:schemeClr val="tx2"/>
          </a:solidFill>
          <a:latin typeface="굴림" pitchFamily="50" charset="-127"/>
          <a:ea typeface="굴림" pitchFamily="50" charset="-127"/>
        </a:defRPr>
      </a:lvl2pPr>
      <a:lvl3pPr algn="ctr" defTabSz="3613050" rtl="0" eaLnBrk="0" fontAlgn="base" latinLnBrk="1" hangingPunct="0">
        <a:spcBef>
          <a:spcPct val="0"/>
        </a:spcBef>
        <a:spcAft>
          <a:spcPct val="0"/>
        </a:spcAft>
        <a:defRPr kumimoji="1" sz="17430">
          <a:solidFill>
            <a:schemeClr val="tx2"/>
          </a:solidFill>
          <a:latin typeface="굴림" pitchFamily="50" charset="-127"/>
          <a:ea typeface="굴림" pitchFamily="50" charset="-127"/>
        </a:defRPr>
      </a:lvl3pPr>
      <a:lvl4pPr algn="ctr" defTabSz="3613050" rtl="0" eaLnBrk="0" fontAlgn="base" latinLnBrk="1" hangingPunct="0">
        <a:spcBef>
          <a:spcPct val="0"/>
        </a:spcBef>
        <a:spcAft>
          <a:spcPct val="0"/>
        </a:spcAft>
        <a:defRPr kumimoji="1" sz="17430">
          <a:solidFill>
            <a:schemeClr val="tx2"/>
          </a:solidFill>
          <a:latin typeface="굴림" pitchFamily="50" charset="-127"/>
          <a:ea typeface="굴림" pitchFamily="50" charset="-127"/>
        </a:defRPr>
      </a:lvl4pPr>
      <a:lvl5pPr algn="ctr" defTabSz="3613050" rtl="0" eaLnBrk="0" fontAlgn="base" latinLnBrk="1" hangingPunct="0">
        <a:spcBef>
          <a:spcPct val="0"/>
        </a:spcBef>
        <a:spcAft>
          <a:spcPct val="0"/>
        </a:spcAft>
        <a:defRPr kumimoji="1" sz="17430">
          <a:solidFill>
            <a:schemeClr val="tx2"/>
          </a:solidFill>
          <a:latin typeface="굴림" pitchFamily="50" charset="-127"/>
          <a:ea typeface="굴림" pitchFamily="50" charset="-127"/>
        </a:defRPr>
      </a:lvl5pPr>
      <a:lvl6pPr marL="351066" algn="ctr" defTabSz="3613050" rtl="0" fontAlgn="base" latinLnBrk="1">
        <a:spcBef>
          <a:spcPct val="0"/>
        </a:spcBef>
        <a:spcAft>
          <a:spcPct val="0"/>
        </a:spcAft>
        <a:defRPr kumimoji="1" sz="17430">
          <a:solidFill>
            <a:schemeClr val="tx2"/>
          </a:solidFill>
          <a:latin typeface="굴림" pitchFamily="50" charset="-127"/>
          <a:ea typeface="굴림" pitchFamily="50" charset="-127"/>
        </a:defRPr>
      </a:lvl6pPr>
      <a:lvl7pPr marL="702130" algn="ctr" defTabSz="3613050" rtl="0" fontAlgn="base" latinLnBrk="1">
        <a:spcBef>
          <a:spcPct val="0"/>
        </a:spcBef>
        <a:spcAft>
          <a:spcPct val="0"/>
        </a:spcAft>
        <a:defRPr kumimoji="1" sz="17430">
          <a:solidFill>
            <a:schemeClr val="tx2"/>
          </a:solidFill>
          <a:latin typeface="굴림" pitchFamily="50" charset="-127"/>
          <a:ea typeface="굴림" pitchFamily="50" charset="-127"/>
        </a:defRPr>
      </a:lvl7pPr>
      <a:lvl8pPr marL="1053197" algn="ctr" defTabSz="3613050" rtl="0" fontAlgn="base" latinLnBrk="1">
        <a:spcBef>
          <a:spcPct val="0"/>
        </a:spcBef>
        <a:spcAft>
          <a:spcPct val="0"/>
        </a:spcAft>
        <a:defRPr kumimoji="1" sz="17430">
          <a:solidFill>
            <a:schemeClr val="tx2"/>
          </a:solidFill>
          <a:latin typeface="굴림" pitchFamily="50" charset="-127"/>
          <a:ea typeface="굴림" pitchFamily="50" charset="-127"/>
        </a:defRPr>
      </a:lvl8pPr>
      <a:lvl9pPr marL="1404263" algn="ctr" defTabSz="3613050" rtl="0" fontAlgn="base" latinLnBrk="1">
        <a:spcBef>
          <a:spcPct val="0"/>
        </a:spcBef>
        <a:spcAft>
          <a:spcPct val="0"/>
        </a:spcAft>
        <a:defRPr kumimoji="1" sz="17430">
          <a:solidFill>
            <a:schemeClr val="tx2"/>
          </a:solidFill>
          <a:latin typeface="굴림" pitchFamily="50" charset="-127"/>
          <a:ea typeface="굴림" pitchFamily="50" charset="-127"/>
        </a:defRPr>
      </a:lvl9pPr>
    </p:titleStyle>
    <p:bodyStyle>
      <a:lvl1pPr marL="1354284" indent="-1354284" algn="l" defTabSz="3613050" rtl="0" eaLnBrk="0" fontAlgn="base" latinLnBrk="1" hangingPunct="0">
        <a:spcBef>
          <a:spcPct val="20000"/>
        </a:spcBef>
        <a:spcAft>
          <a:spcPct val="0"/>
        </a:spcAft>
        <a:buChar char="•"/>
        <a:defRPr kumimoji="1" sz="12486">
          <a:solidFill>
            <a:schemeClr val="tx1"/>
          </a:solidFill>
          <a:latin typeface="+mn-lt"/>
          <a:ea typeface="+mn-ea"/>
          <a:cs typeface="+mn-cs"/>
        </a:defRPr>
      </a:lvl1pPr>
      <a:lvl2pPr marL="2932860" indent="-1126336" algn="l" defTabSz="3613050" rtl="0" eaLnBrk="0" fontAlgn="base" latinLnBrk="1" hangingPunct="0">
        <a:spcBef>
          <a:spcPct val="20000"/>
        </a:spcBef>
        <a:spcAft>
          <a:spcPct val="0"/>
        </a:spcAft>
        <a:buChar char="–"/>
        <a:defRPr kumimoji="1" sz="10978">
          <a:solidFill>
            <a:schemeClr val="tx1"/>
          </a:solidFill>
          <a:latin typeface="+mn-lt"/>
          <a:ea typeface="+mn-ea"/>
        </a:defRPr>
      </a:lvl2pPr>
      <a:lvl3pPr marL="4516312" indent="-903263" algn="l" defTabSz="3613050" rtl="0" eaLnBrk="0" fontAlgn="base" latinLnBrk="1" hangingPunct="0">
        <a:spcBef>
          <a:spcPct val="20000"/>
        </a:spcBef>
        <a:spcAft>
          <a:spcPct val="0"/>
        </a:spcAft>
        <a:buChar char="•"/>
        <a:defRPr kumimoji="1" sz="9469">
          <a:solidFill>
            <a:schemeClr val="tx1"/>
          </a:solidFill>
          <a:latin typeface="+mn-lt"/>
          <a:ea typeface="+mn-ea"/>
        </a:defRPr>
      </a:lvl3pPr>
      <a:lvl4pPr marL="6322836" indent="-903263" algn="l" defTabSz="3613050" rtl="0" eaLnBrk="0" fontAlgn="base" latinLnBrk="1" hangingPunct="0">
        <a:spcBef>
          <a:spcPct val="20000"/>
        </a:spcBef>
        <a:spcAft>
          <a:spcPct val="0"/>
        </a:spcAft>
        <a:buChar char="–"/>
        <a:defRPr kumimoji="1" sz="7961">
          <a:solidFill>
            <a:schemeClr val="tx1"/>
          </a:solidFill>
          <a:latin typeface="+mn-lt"/>
          <a:ea typeface="+mn-ea"/>
        </a:defRPr>
      </a:lvl4pPr>
      <a:lvl5pPr marL="8129360" indent="-903263" algn="l" defTabSz="3613050" rtl="0" eaLnBrk="0" fontAlgn="base" latinLnBrk="1" hangingPunct="0">
        <a:spcBef>
          <a:spcPct val="20000"/>
        </a:spcBef>
        <a:spcAft>
          <a:spcPct val="0"/>
        </a:spcAft>
        <a:buChar char="»"/>
        <a:defRPr kumimoji="1" sz="7961">
          <a:solidFill>
            <a:schemeClr val="tx1"/>
          </a:solidFill>
          <a:latin typeface="+mn-lt"/>
          <a:ea typeface="+mn-ea"/>
        </a:defRPr>
      </a:lvl5pPr>
      <a:lvl6pPr marL="8480425" indent="-903263" algn="l" defTabSz="3613050" rtl="0" fontAlgn="base" latinLnBrk="1">
        <a:spcBef>
          <a:spcPct val="20000"/>
        </a:spcBef>
        <a:spcAft>
          <a:spcPct val="0"/>
        </a:spcAft>
        <a:buChar char="»"/>
        <a:defRPr kumimoji="1" sz="7961">
          <a:solidFill>
            <a:schemeClr val="tx1"/>
          </a:solidFill>
          <a:latin typeface="+mn-lt"/>
          <a:ea typeface="+mn-ea"/>
        </a:defRPr>
      </a:lvl6pPr>
      <a:lvl7pPr marL="8831491" indent="-903263" algn="l" defTabSz="3613050" rtl="0" fontAlgn="base" latinLnBrk="1">
        <a:spcBef>
          <a:spcPct val="20000"/>
        </a:spcBef>
        <a:spcAft>
          <a:spcPct val="0"/>
        </a:spcAft>
        <a:buChar char="»"/>
        <a:defRPr kumimoji="1" sz="7961">
          <a:solidFill>
            <a:schemeClr val="tx1"/>
          </a:solidFill>
          <a:latin typeface="+mn-lt"/>
          <a:ea typeface="+mn-ea"/>
        </a:defRPr>
      </a:lvl7pPr>
      <a:lvl8pPr marL="9182558" indent="-903263" algn="l" defTabSz="3613050" rtl="0" fontAlgn="base" latinLnBrk="1">
        <a:spcBef>
          <a:spcPct val="20000"/>
        </a:spcBef>
        <a:spcAft>
          <a:spcPct val="0"/>
        </a:spcAft>
        <a:buChar char="»"/>
        <a:defRPr kumimoji="1" sz="7961">
          <a:solidFill>
            <a:schemeClr val="tx1"/>
          </a:solidFill>
          <a:latin typeface="+mn-lt"/>
          <a:ea typeface="+mn-ea"/>
        </a:defRPr>
      </a:lvl8pPr>
      <a:lvl9pPr marL="9533622" indent="-903263" algn="l" defTabSz="3613050" rtl="0" fontAlgn="base" latinLnBrk="1">
        <a:spcBef>
          <a:spcPct val="20000"/>
        </a:spcBef>
        <a:spcAft>
          <a:spcPct val="0"/>
        </a:spcAft>
        <a:buChar char="»"/>
        <a:defRPr kumimoji="1" sz="7961">
          <a:solidFill>
            <a:schemeClr val="tx1"/>
          </a:solidFill>
          <a:latin typeface="+mn-lt"/>
          <a:ea typeface="+mn-ea"/>
        </a:defRPr>
      </a:lvl9pPr>
    </p:bodyStyle>
    <p:otherStyle>
      <a:defPPr>
        <a:defRPr lang="ko-KR"/>
      </a:defPPr>
      <a:lvl1pPr marL="0" algn="l" defTabSz="702130" rtl="0" eaLnBrk="1" latinLnBrk="1" hangingPunct="1">
        <a:defRPr sz="1341" kern="1200">
          <a:solidFill>
            <a:schemeClr val="tx1"/>
          </a:solidFill>
          <a:latin typeface="+mn-lt"/>
          <a:ea typeface="+mn-ea"/>
          <a:cs typeface="+mn-cs"/>
        </a:defRPr>
      </a:lvl1pPr>
      <a:lvl2pPr marL="351066" algn="l" defTabSz="702130" rtl="0" eaLnBrk="1" latinLnBrk="1" hangingPunct="1">
        <a:defRPr sz="1341" kern="1200">
          <a:solidFill>
            <a:schemeClr val="tx1"/>
          </a:solidFill>
          <a:latin typeface="+mn-lt"/>
          <a:ea typeface="+mn-ea"/>
          <a:cs typeface="+mn-cs"/>
        </a:defRPr>
      </a:lvl2pPr>
      <a:lvl3pPr marL="702130" algn="l" defTabSz="702130" rtl="0" eaLnBrk="1" latinLnBrk="1" hangingPunct="1">
        <a:defRPr sz="1341" kern="1200">
          <a:solidFill>
            <a:schemeClr val="tx1"/>
          </a:solidFill>
          <a:latin typeface="+mn-lt"/>
          <a:ea typeface="+mn-ea"/>
          <a:cs typeface="+mn-cs"/>
        </a:defRPr>
      </a:lvl3pPr>
      <a:lvl4pPr marL="1053197" algn="l" defTabSz="702130" rtl="0" eaLnBrk="1" latinLnBrk="1" hangingPunct="1">
        <a:defRPr sz="1341" kern="1200">
          <a:solidFill>
            <a:schemeClr val="tx1"/>
          </a:solidFill>
          <a:latin typeface="+mn-lt"/>
          <a:ea typeface="+mn-ea"/>
          <a:cs typeface="+mn-cs"/>
        </a:defRPr>
      </a:lvl4pPr>
      <a:lvl5pPr marL="1404263" algn="l" defTabSz="702130" rtl="0" eaLnBrk="1" latinLnBrk="1" hangingPunct="1">
        <a:defRPr sz="1341" kern="1200">
          <a:solidFill>
            <a:schemeClr val="tx1"/>
          </a:solidFill>
          <a:latin typeface="+mn-lt"/>
          <a:ea typeface="+mn-ea"/>
          <a:cs typeface="+mn-cs"/>
        </a:defRPr>
      </a:lvl5pPr>
      <a:lvl6pPr marL="1755328" algn="l" defTabSz="702130" rtl="0" eaLnBrk="1" latinLnBrk="1" hangingPunct="1">
        <a:defRPr sz="1341" kern="1200">
          <a:solidFill>
            <a:schemeClr val="tx1"/>
          </a:solidFill>
          <a:latin typeface="+mn-lt"/>
          <a:ea typeface="+mn-ea"/>
          <a:cs typeface="+mn-cs"/>
        </a:defRPr>
      </a:lvl6pPr>
      <a:lvl7pPr marL="2106393" algn="l" defTabSz="702130" rtl="0" eaLnBrk="1" latinLnBrk="1" hangingPunct="1">
        <a:defRPr sz="1341" kern="1200">
          <a:solidFill>
            <a:schemeClr val="tx1"/>
          </a:solidFill>
          <a:latin typeface="+mn-lt"/>
          <a:ea typeface="+mn-ea"/>
          <a:cs typeface="+mn-cs"/>
        </a:defRPr>
      </a:lvl7pPr>
      <a:lvl8pPr marL="2457458" algn="l" defTabSz="702130" rtl="0" eaLnBrk="1" latinLnBrk="1" hangingPunct="1">
        <a:defRPr sz="1341" kern="1200">
          <a:solidFill>
            <a:schemeClr val="tx1"/>
          </a:solidFill>
          <a:latin typeface="+mn-lt"/>
          <a:ea typeface="+mn-ea"/>
          <a:cs typeface="+mn-cs"/>
        </a:defRPr>
      </a:lvl8pPr>
      <a:lvl9pPr marL="2808523" algn="l" defTabSz="702130" rtl="0" eaLnBrk="1" latinLnBrk="1" hangingPunct="1">
        <a:defRPr sz="13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5" name="Freeform 5">
            <a:extLst>
              <a:ext uri="{FF2B5EF4-FFF2-40B4-BE49-F238E27FC236}">
                <a16:creationId xmlns:a16="http://schemas.microsoft.com/office/drawing/2014/main" id="{31F3C3C6-24DE-485C-8908-CA779E4115AF}"/>
              </a:ext>
            </a:extLst>
          </p:cNvPr>
          <p:cNvSpPr>
            <a:spLocks/>
          </p:cNvSpPr>
          <p:nvPr/>
        </p:nvSpPr>
        <p:spPr bwMode="auto">
          <a:xfrm rot="5400000">
            <a:off x="6887538" y="30917920"/>
            <a:ext cx="2160240" cy="1008272"/>
          </a:xfrm>
          <a:custGeom>
            <a:avLst/>
            <a:gdLst>
              <a:gd name="T0" fmla="*/ 0 w 9601"/>
              <a:gd name="T1" fmla="*/ 3553 h 3553"/>
              <a:gd name="T2" fmla="*/ 9601 w 9601"/>
              <a:gd name="T3" fmla="*/ 3553 h 3553"/>
              <a:gd name="T4" fmla="*/ 6022 w 9601"/>
              <a:gd name="T5" fmla="*/ 953 h 3553"/>
              <a:gd name="T6" fmla="*/ 6656 w 9601"/>
              <a:gd name="T7" fmla="*/ 953 h 3553"/>
              <a:gd name="T8" fmla="*/ 4800 w 9601"/>
              <a:gd name="T9" fmla="*/ 0 h 3553"/>
              <a:gd name="T10" fmla="*/ 2944 w 9601"/>
              <a:gd name="T11" fmla="*/ 953 h 3553"/>
              <a:gd name="T12" fmla="*/ 3578 w 9601"/>
              <a:gd name="T13" fmla="*/ 953 h 3553"/>
              <a:gd name="T14" fmla="*/ 0 w 9601"/>
              <a:gd name="T15" fmla="*/ 3553 h 3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01" h="3553">
                <a:moveTo>
                  <a:pt x="0" y="3553"/>
                </a:moveTo>
                <a:cubicBezTo>
                  <a:pt x="9601" y="3553"/>
                  <a:pt x="9601" y="3553"/>
                  <a:pt x="9601" y="3553"/>
                </a:cubicBezTo>
                <a:cubicBezTo>
                  <a:pt x="6848" y="2884"/>
                  <a:pt x="6113" y="1191"/>
                  <a:pt x="6022" y="953"/>
                </a:cubicBezTo>
                <a:cubicBezTo>
                  <a:pt x="6656" y="953"/>
                  <a:pt x="6656" y="953"/>
                  <a:pt x="6656" y="953"/>
                </a:cubicBezTo>
                <a:cubicBezTo>
                  <a:pt x="4800" y="0"/>
                  <a:pt x="4800" y="0"/>
                  <a:pt x="4800" y="0"/>
                </a:cubicBezTo>
                <a:cubicBezTo>
                  <a:pt x="2944" y="953"/>
                  <a:pt x="2944" y="953"/>
                  <a:pt x="2944" y="953"/>
                </a:cubicBezTo>
                <a:cubicBezTo>
                  <a:pt x="3578" y="953"/>
                  <a:pt x="3578" y="953"/>
                  <a:pt x="3578" y="953"/>
                </a:cubicBezTo>
                <a:cubicBezTo>
                  <a:pt x="3487" y="1191"/>
                  <a:pt x="2753" y="2884"/>
                  <a:pt x="0" y="3553"/>
                </a:cubicBezTo>
                <a:close/>
              </a:path>
            </a:pathLst>
          </a:custGeom>
          <a:gradFill flip="none" rotWithShape="1">
            <a:gsLst>
              <a:gs pos="26000">
                <a:srgbClr val="B2BCDD"/>
              </a:gs>
              <a:gs pos="0">
                <a:schemeClr val="bg1">
                  <a:alpha val="0"/>
                </a:schemeClr>
              </a:gs>
              <a:gs pos="73000">
                <a:srgbClr val="3953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KoPub돋움체 Light" panose="00000300000000000000" pitchFamily="2" charset="-127"/>
              <a:cs typeface="+mn-cs"/>
            </a:endParaRPr>
          </a:p>
        </p:txBody>
      </p:sp>
      <p:pic>
        <p:nvPicPr>
          <p:cNvPr id="1026" name="Picture 2" descr="C:\Users\김창종\Desktop\그림1.jpg"/>
          <p:cNvPicPr>
            <a:picLocks noChangeAspect="1" noChangeArrowheads="1"/>
          </p:cNvPicPr>
          <p:nvPr/>
        </p:nvPicPr>
        <p:blipFill>
          <a:blip r:embed="rId2" cstate="print"/>
          <a:srcRect/>
          <a:stretch>
            <a:fillRect/>
          </a:stretch>
        </p:blipFill>
        <p:spPr bwMode="auto">
          <a:xfrm>
            <a:off x="0" y="280"/>
            <a:ext cx="31089600" cy="5176930"/>
          </a:xfrm>
          <a:prstGeom prst="roundRect">
            <a:avLst>
              <a:gd name="adj" fmla="val 0"/>
            </a:avLst>
          </a:prstGeom>
          <a:noFill/>
          <a:ln>
            <a:noFill/>
          </a:ln>
        </p:spPr>
      </p:pic>
      <p:sp>
        <p:nvSpPr>
          <p:cNvPr id="2052" name="Rectangle 2"/>
          <p:cNvSpPr>
            <a:spLocks noGrp="1" noChangeArrowheads="1"/>
          </p:cNvSpPr>
          <p:nvPr>
            <p:ph type="ctrTitle"/>
          </p:nvPr>
        </p:nvSpPr>
        <p:spPr>
          <a:xfrm>
            <a:off x="459417" y="3285978"/>
            <a:ext cx="30170766" cy="1754904"/>
          </a:xfrm>
        </p:spPr>
        <p:txBody>
          <a:bodyPr>
            <a:noAutofit/>
          </a:bodyPr>
          <a:lstStyle/>
          <a:p>
            <a:pPr eaLnBrk="1" hangingPunct="1"/>
            <a:r>
              <a:rPr lang="en-US" altLang="ko-KR" sz="1257" dirty="0">
                <a:solidFill>
                  <a:schemeClr val="tx1"/>
                </a:solidFill>
                <a:latin typeface="Times New Roman" pitchFamily="18" charset="0"/>
                <a:ea typeface="굴림체" pitchFamily="49" charset="-127"/>
                <a:cs typeface="Times New Roman" pitchFamily="18" charset="0"/>
              </a:rPr>
              <a:t/>
            </a:r>
            <a:br>
              <a:rPr lang="en-US" altLang="ko-KR" sz="1257" dirty="0">
                <a:solidFill>
                  <a:schemeClr val="tx1"/>
                </a:solidFill>
                <a:latin typeface="Times New Roman" pitchFamily="18" charset="0"/>
                <a:ea typeface="굴림체" pitchFamily="49" charset="-127"/>
                <a:cs typeface="Times New Roman" pitchFamily="18" charset="0"/>
              </a:rPr>
            </a:br>
            <a:r>
              <a:rPr lang="en-US" altLang="ko-KR" sz="3101" b="1" dirty="0">
                <a:solidFill>
                  <a:schemeClr val="bg1"/>
                </a:solidFill>
                <a:latin typeface="Times New Roman" pitchFamily="18" charset="0"/>
                <a:ea typeface="굴림체" pitchFamily="49" charset="-127"/>
                <a:cs typeface="Times New Roman" pitchFamily="18" charset="0"/>
              </a:rPr>
              <a:t> Chang-Jong </a:t>
            </a:r>
            <a:r>
              <a:rPr lang="en-US" altLang="ko-KR" sz="3101" b="1" dirty="0" smtClean="0">
                <a:solidFill>
                  <a:schemeClr val="bg1"/>
                </a:solidFill>
                <a:latin typeface="Times New Roman" pitchFamily="18" charset="0"/>
                <a:ea typeface="굴림체" pitchFamily="49" charset="-127"/>
                <a:cs typeface="Times New Roman" pitchFamily="18" charset="0"/>
              </a:rPr>
              <a:t>Kim*,  </a:t>
            </a:r>
            <a:r>
              <a:rPr lang="en-US" altLang="ko-KR" sz="3101" b="1" dirty="0" err="1" smtClean="0">
                <a:solidFill>
                  <a:schemeClr val="bg1"/>
                </a:solidFill>
                <a:latin typeface="Times New Roman" pitchFamily="18" charset="0"/>
                <a:ea typeface="굴림체" pitchFamily="49" charset="-127"/>
                <a:cs typeface="Times New Roman" pitchFamily="18" charset="0"/>
              </a:rPr>
              <a:t>Mee</a:t>
            </a:r>
            <a:r>
              <a:rPr lang="en-US" altLang="ko-KR" sz="3101" b="1" dirty="0" smtClean="0">
                <a:solidFill>
                  <a:schemeClr val="bg1"/>
                </a:solidFill>
                <a:latin typeface="Times New Roman" pitchFamily="18" charset="0"/>
                <a:ea typeface="굴림체" pitchFamily="49" charset="-127"/>
                <a:cs typeface="Times New Roman" pitchFamily="18" charset="0"/>
              </a:rPr>
              <a:t> Jang,  Jong-</a:t>
            </a:r>
            <a:r>
              <a:rPr lang="en-US" altLang="ko-KR" sz="3101" b="1" dirty="0" err="1" smtClean="0">
                <a:solidFill>
                  <a:schemeClr val="bg1"/>
                </a:solidFill>
                <a:latin typeface="Times New Roman" pitchFamily="18" charset="0"/>
                <a:ea typeface="굴림체" pitchFamily="49" charset="-127"/>
                <a:cs typeface="Times New Roman" pitchFamily="18" charset="0"/>
              </a:rPr>
              <a:t>Myoung</a:t>
            </a:r>
            <a:r>
              <a:rPr lang="en-US" altLang="ko-KR" sz="3101" b="1" dirty="0" smtClean="0">
                <a:solidFill>
                  <a:schemeClr val="bg1"/>
                </a:solidFill>
                <a:latin typeface="Times New Roman" pitchFamily="18" charset="0"/>
                <a:ea typeface="굴림체" pitchFamily="49" charset="-127"/>
                <a:cs typeface="Times New Roman" pitchFamily="18" charset="0"/>
              </a:rPr>
              <a:t> Lim</a:t>
            </a:r>
            <a:br>
              <a:rPr lang="en-US" altLang="ko-KR" sz="3101" b="1" dirty="0" smtClean="0">
                <a:solidFill>
                  <a:schemeClr val="bg1"/>
                </a:solidFill>
                <a:latin typeface="Times New Roman" pitchFamily="18" charset="0"/>
                <a:ea typeface="굴림체" pitchFamily="49" charset="-127"/>
                <a:cs typeface="Times New Roman" pitchFamily="18" charset="0"/>
              </a:rPr>
            </a:br>
            <a:r>
              <a:rPr lang="en-US" altLang="ko-KR" sz="3101" b="1" dirty="0" smtClean="0">
                <a:solidFill>
                  <a:schemeClr val="bg1"/>
                </a:solidFill>
                <a:latin typeface="Times New Roman" pitchFamily="18" charset="0"/>
                <a:ea typeface="굴림체" pitchFamily="49" charset="-127"/>
                <a:cs typeface="Times New Roman" pitchFamily="18" charset="0"/>
              </a:rPr>
              <a:t>*Email : cjkim@kaeri.re.kr</a:t>
            </a:r>
            <a:r>
              <a:rPr lang="en-US" altLang="ko-KR" sz="3101" b="1" dirty="0">
                <a:solidFill>
                  <a:schemeClr val="bg1"/>
                </a:solidFill>
                <a:latin typeface="Times New Roman" pitchFamily="18" charset="0"/>
                <a:ea typeface="굴림체" pitchFamily="49" charset="-127"/>
                <a:cs typeface="Times New Roman" pitchFamily="18" charset="0"/>
              </a:rPr>
              <a:t/>
            </a:r>
            <a:br>
              <a:rPr lang="en-US" altLang="ko-KR" sz="3101" b="1" dirty="0">
                <a:solidFill>
                  <a:schemeClr val="bg1"/>
                </a:solidFill>
                <a:latin typeface="Times New Roman" pitchFamily="18" charset="0"/>
                <a:ea typeface="굴림체" pitchFamily="49" charset="-127"/>
                <a:cs typeface="Times New Roman" pitchFamily="18" charset="0"/>
              </a:rPr>
            </a:br>
            <a:r>
              <a:rPr lang="en-US" altLang="ko-KR" sz="3101" b="1" dirty="0">
                <a:solidFill>
                  <a:schemeClr val="bg1"/>
                </a:solidFill>
                <a:latin typeface="Times New Roman" pitchFamily="18" charset="0"/>
                <a:ea typeface="굴림체" pitchFamily="49" charset="-127"/>
                <a:cs typeface="Times New Roman" pitchFamily="18" charset="0"/>
              </a:rPr>
              <a:t>Environmental Radioactivity Assessment Team, </a:t>
            </a:r>
            <a:r>
              <a:rPr lang="en-US" altLang="ko-KR" sz="3101" b="1" dirty="0" smtClean="0">
                <a:solidFill>
                  <a:schemeClr val="bg1"/>
                </a:solidFill>
                <a:latin typeface="Times New Roman" pitchFamily="18" charset="0"/>
                <a:ea typeface="굴림체" pitchFamily="49" charset="-127"/>
                <a:cs typeface="Times New Roman" pitchFamily="18" charset="0"/>
              </a:rPr>
              <a:t>KAERI(Korea </a:t>
            </a:r>
            <a:r>
              <a:rPr lang="en-US" altLang="ko-KR" sz="3101" b="1" dirty="0">
                <a:solidFill>
                  <a:schemeClr val="bg1"/>
                </a:solidFill>
                <a:latin typeface="Times New Roman" pitchFamily="18" charset="0"/>
                <a:ea typeface="굴림체" pitchFamily="49" charset="-127"/>
                <a:cs typeface="Times New Roman" pitchFamily="18" charset="0"/>
              </a:rPr>
              <a:t>Atomic Energy Research </a:t>
            </a:r>
            <a:r>
              <a:rPr lang="en-US" altLang="ko-KR" sz="3101" b="1" dirty="0" smtClean="0">
                <a:solidFill>
                  <a:schemeClr val="bg1"/>
                </a:solidFill>
                <a:latin typeface="Times New Roman" pitchFamily="18" charset="0"/>
                <a:ea typeface="굴림체" pitchFamily="49" charset="-127"/>
                <a:cs typeface="Times New Roman" pitchFamily="18" charset="0"/>
              </a:rPr>
              <a:t>Institute)</a:t>
            </a:r>
            <a:endParaRPr lang="en-US" altLang="ko-KR" sz="3101" b="1" dirty="0">
              <a:solidFill>
                <a:schemeClr val="bg1"/>
              </a:solidFill>
              <a:latin typeface="Times New Roman" pitchFamily="18" charset="0"/>
              <a:ea typeface="굴림체" pitchFamily="49" charset="-127"/>
              <a:cs typeface="Times New Roman" pitchFamily="18" charset="0"/>
            </a:endParaRPr>
          </a:p>
        </p:txBody>
      </p:sp>
      <p:sp>
        <p:nvSpPr>
          <p:cNvPr id="2055" name="Line 17"/>
          <p:cNvSpPr>
            <a:spLocks noChangeShapeType="1"/>
          </p:cNvSpPr>
          <p:nvPr/>
        </p:nvSpPr>
        <p:spPr bwMode="auto">
          <a:xfrm>
            <a:off x="15506102" y="6051741"/>
            <a:ext cx="77402" cy="31177143"/>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lIns="361308" tIns="180654" rIns="361308" bIns="180654" anchor="ctr"/>
          <a:lstStyle/>
          <a:p>
            <a:endParaRPr lang="ko-KR" altLang="en-US" sz="4107"/>
          </a:p>
        </p:txBody>
      </p:sp>
      <p:sp>
        <p:nvSpPr>
          <p:cNvPr id="2059" name="Text Box 934"/>
          <p:cNvSpPr txBox="1">
            <a:spLocks noChangeArrowheads="1"/>
          </p:cNvSpPr>
          <p:nvPr/>
        </p:nvSpPr>
        <p:spPr bwMode="auto">
          <a:xfrm>
            <a:off x="1002695" y="5767016"/>
            <a:ext cx="5028571" cy="78834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361159" tIns="180577" rIns="361159" bIns="180577" anchor="ctr"/>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eaLnBrk="1" hangingPunct="1">
              <a:spcBef>
                <a:spcPct val="50000"/>
              </a:spcBef>
            </a:pPr>
            <a:r>
              <a:rPr lang="en-US" altLang="ko-KR" sz="4023" b="1" dirty="0">
                <a:solidFill>
                  <a:schemeClr val="bg1"/>
                </a:solidFill>
                <a:ea typeface="굴림" charset="-127"/>
              </a:rPr>
              <a:t>ABSTRACT</a:t>
            </a:r>
          </a:p>
        </p:txBody>
      </p:sp>
      <p:sp>
        <p:nvSpPr>
          <p:cNvPr id="2061" name="Text Box 937"/>
          <p:cNvSpPr txBox="1">
            <a:spLocks noChangeArrowheads="1"/>
          </p:cNvSpPr>
          <p:nvPr/>
        </p:nvSpPr>
        <p:spPr bwMode="auto">
          <a:xfrm>
            <a:off x="1002695" y="20787351"/>
            <a:ext cx="5712951" cy="78343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361159" tIns="180577" rIns="361159" bIns="180577" anchor="ctr"/>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algn="l" eaLnBrk="1" hangingPunct="1">
              <a:spcBef>
                <a:spcPct val="50000"/>
              </a:spcBef>
            </a:pPr>
            <a:r>
              <a:rPr lang="en-US" altLang="ko-KR" sz="4023" b="1" dirty="0">
                <a:solidFill>
                  <a:schemeClr val="bg1"/>
                </a:solidFill>
                <a:ea typeface="굴림" charset="-127"/>
              </a:rPr>
              <a:t>METHODOLOGY</a:t>
            </a:r>
          </a:p>
        </p:txBody>
      </p:sp>
      <p:sp>
        <p:nvSpPr>
          <p:cNvPr id="2063" name="Text Box 981"/>
          <p:cNvSpPr txBox="1">
            <a:spLocks noChangeArrowheads="1"/>
          </p:cNvSpPr>
          <p:nvPr/>
        </p:nvSpPr>
        <p:spPr bwMode="auto">
          <a:xfrm>
            <a:off x="16256088" y="32992902"/>
            <a:ext cx="4872456" cy="78343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361159" tIns="180577" rIns="361159" bIns="180577" anchor="ctr"/>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eaLnBrk="1" hangingPunct="1">
              <a:spcBef>
                <a:spcPct val="50000"/>
              </a:spcBef>
            </a:pPr>
            <a:r>
              <a:rPr lang="en-US" altLang="ko-KR" sz="4023" b="1" dirty="0">
                <a:solidFill>
                  <a:schemeClr val="bg1"/>
                </a:solidFill>
                <a:ea typeface="굴림" charset="-127"/>
              </a:rPr>
              <a:t>CONCLUSION</a:t>
            </a:r>
          </a:p>
        </p:txBody>
      </p:sp>
      <p:sp>
        <p:nvSpPr>
          <p:cNvPr id="2070" name="직사각형 2"/>
          <p:cNvSpPr>
            <a:spLocks noChangeArrowheads="1"/>
          </p:cNvSpPr>
          <p:nvPr/>
        </p:nvSpPr>
        <p:spPr bwMode="auto">
          <a:xfrm>
            <a:off x="19958130" y="8314831"/>
            <a:ext cx="141858" cy="49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211" tIns="35105" rIns="70211" bIns="35105">
            <a:spAutoFit/>
          </a:bodyPr>
          <a:lstStyle/>
          <a:p>
            <a:endParaRPr lang="ko-KR" altLang="en-US" sz="2766" b="1" dirty="0">
              <a:solidFill>
                <a:srgbClr val="0033CC"/>
              </a:solidFill>
            </a:endParaRPr>
          </a:p>
        </p:txBody>
      </p:sp>
      <p:pic>
        <p:nvPicPr>
          <p:cNvPr id="112" name="Picture 2" descr="C:\Users\김창종\Desktop\그림1.jpg"/>
          <p:cNvPicPr>
            <a:picLocks noChangeAspect="1" noChangeArrowheads="1"/>
          </p:cNvPicPr>
          <p:nvPr/>
        </p:nvPicPr>
        <p:blipFill rotWithShape="1">
          <a:blip r:embed="rId2" cstate="print"/>
          <a:srcRect t="38585"/>
          <a:stretch/>
        </p:blipFill>
        <p:spPr bwMode="auto">
          <a:xfrm>
            <a:off x="0" y="38622856"/>
            <a:ext cx="31089600" cy="1432953"/>
          </a:xfrm>
          <a:prstGeom prst="roundRect">
            <a:avLst>
              <a:gd name="adj" fmla="val 0"/>
            </a:avLst>
          </a:prstGeom>
          <a:solidFill>
            <a:srgbClr val="FFFFFF">
              <a:shade val="85000"/>
            </a:srgbClr>
          </a:solidFill>
          <a:ln>
            <a:noFill/>
          </a:ln>
          <a:effectLst>
            <a:outerShdw blurRad="50800" dist="38100" dir="16200000" rotWithShape="0">
              <a:prstClr val="black">
                <a:alpha val="40000"/>
              </a:prstClr>
            </a:outerShdw>
            <a:reflection blurRad="12700" stA="38000" endPos="28000" dist="5000" dir="5400000" sy="-100000" algn="bl" rotWithShape="0"/>
          </a:effectLst>
        </p:spPr>
      </p:pic>
      <p:sp>
        <p:nvSpPr>
          <p:cNvPr id="2" name="Rectangle 7"/>
          <p:cNvSpPr>
            <a:spLocks noChangeArrowheads="1"/>
          </p:cNvSpPr>
          <p:nvPr/>
        </p:nvSpPr>
        <p:spPr bwMode="auto">
          <a:xfrm>
            <a:off x="15467397" y="241877"/>
            <a:ext cx="154809" cy="709405"/>
          </a:xfrm>
          <a:prstGeom prst="rect">
            <a:avLst/>
          </a:prstGeom>
          <a:noFill/>
          <a:ln w="9525">
            <a:noFill/>
            <a:miter lim="800000"/>
            <a:headEnd/>
            <a:tailEnd/>
          </a:ln>
          <a:effectLst/>
        </p:spPr>
        <p:txBody>
          <a:bodyPr vert="horz" wrap="none" lIns="76624" tIns="38312" rIns="76624" bIns="38312" numCol="1" anchor="ctr" anchorCtr="0" compatLnSpc="1">
            <a:prstTxWarp prst="textNoShape">
              <a:avLst/>
            </a:prstTxWarp>
            <a:spAutoFit/>
          </a:bodyPr>
          <a:lstStyle/>
          <a:p>
            <a:endParaRPr lang="ko-KR" altLang="en-US" sz="4107"/>
          </a:p>
        </p:txBody>
      </p:sp>
      <p:sp>
        <p:nvSpPr>
          <p:cNvPr id="11" name="Rectangle 9"/>
          <p:cNvSpPr>
            <a:spLocks noChangeArrowheads="1"/>
          </p:cNvSpPr>
          <p:nvPr/>
        </p:nvSpPr>
        <p:spPr bwMode="auto">
          <a:xfrm>
            <a:off x="459418" y="441773"/>
            <a:ext cx="154809" cy="309615"/>
          </a:xfrm>
          <a:prstGeom prst="rect">
            <a:avLst/>
          </a:prstGeom>
          <a:noFill/>
          <a:ln w="9525">
            <a:noFill/>
            <a:miter lim="800000"/>
            <a:headEnd/>
            <a:tailEnd/>
          </a:ln>
          <a:effectLst/>
        </p:spPr>
        <p:txBody>
          <a:bodyPr vert="horz" wrap="none" lIns="76624" tIns="38312" rIns="76624" bIns="38312" numCol="1" anchor="ctr" anchorCtr="0" compatLnSpc="1">
            <a:prstTxWarp prst="textNoShape">
              <a:avLst/>
            </a:prstTxWarp>
            <a:spAutoFit/>
          </a:bodyPr>
          <a:lstStyle/>
          <a:p>
            <a:pPr algn="l"/>
            <a:endParaRPr lang="ko-KR" altLang="ko-KR" sz="1509">
              <a:solidFill>
                <a:schemeClr val="tx1"/>
              </a:solidFill>
              <a:latin typeface="굴림" pitchFamily="50" charset="-127"/>
              <a:ea typeface="굴림" pitchFamily="50" charset="-127"/>
              <a:cs typeface="굴림" pitchFamily="50" charset="-127"/>
            </a:endParaRPr>
          </a:p>
        </p:txBody>
      </p:sp>
      <p:sp>
        <p:nvSpPr>
          <p:cNvPr id="68" name="직사각형 67"/>
          <p:cNvSpPr/>
          <p:nvPr/>
        </p:nvSpPr>
        <p:spPr>
          <a:xfrm>
            <a:off x="3743109" y="1551748"/>
            <a:ext cx="24475100" cy="923330"/>
          </a:xfrm>
          <a:prstGeom prst="rect">
            <a:avLst/>
          </a:prstGeom>
        </p:spPr>
        <p:txBody>
          <a:bodyPr wrap="square">
            <a:spAutoFit/>
          </a:bodyPr>
          <a:lstStyle/>
          <a:p>
            <a:r>
              <a:rPr lang="en-US" altLang="ko-KR" sz="5400" b="1" dirty="0" smtClean="0">
                <a:solidFill>
                  <a:schemeClr val="tx1"/>
                </a:solidFill>
                <a:ea typeface="굴림체" pitchFamily="49" charset="-127"/>
                <a:cs typeface="Times New Roman" pitchFamily="18" charset="0"/>
              </a:rPr>
              <a:t>Suggestion of mobile ultra-low background </a:t>
            </a:r>
            <a:r>
              <a:rPr lang="en-US" altLang="ko-KR" sz="5400" b="1" dirty="0" err="1" smtClean="0">
                <a:solidFill>
                  <a:schemeClr val="tx1"/>
                </a:solidFill>
                <a:ea typeface="굴림체" pitchFamily="49" charset="-127"/>
                <a:cs typeface="Times New Roman" pitchFamily="18" charset="0"/>
              </a:rPr>
              <a:t>HPGe</a:t>
            </a:r>
            <a:r>
              <a:rPr lang="en-US" altLang="ko-KR" sz="5400" b="1" dirty="0" smtClean="0">
                <a:solidFill>
                  <a:schemeClr val="tx1"/>
                </a:solidFill>
                <a:ea typeface="굴림체" pitchFamily="49" charset="-127"/>
                <a:cs typeface="Times New Roman" pitchFamily="18" charset="0"/>
              </a:rPr>
              <a:t> system</a:t>
            </a:r>
            <a:endParaRPr lang="ko-KR" altLang="en-US" sz="4800" dirty="0"/>
          </a:p>
        </p:txBody>
      </p:sp>
      <p:pic>
        <p:nvPicPr>
          <p:cNvPr id="34" name="Picture 4" descr="BS_13좌우조합_국영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9494" y="261745"/>
            <a:ext cx="4120689" cy="114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직사각형 34"/>
          <p:cNvSpPr/>
          <p:nvPr/>
        </p:nvSpPr>
        <p:spPr>
          <a:xfrm>
            <a:off x="21577651" y="39414944"/>
            <a:ext cx="9448869" cy="646331"/>
          </a:xfrm>
          <a:prstGeom prst="rect">
            <a:avLst/>
          </a:prstGeom>
        </p:spPr>
        <p:txBody>
          <a:bodyPr wrap="none">
            <a:spAutoFit/>
          </a:bodyPr>
          <a:lstStyle/>
          <a:p>
            <a:r>
              <a:rPr lang="en-US" altLang="ko-KR" sz="3600" b="1" dirty="0">
                <a:solidFill>
                  <a:schemeClr val="bg1"/>
                </a:solidFill>
              </a:rPr>
              <a:t>Environmental Radioactivity Assessment Team</a:t>
            </a:r>
            <a:endParaRPr lang="ko-KR" altLang="en-US" sz="3600" dirty="0">
              <a:solidFill>
                <a:schemeClr val="bg1"/>
              </a:solidFill>
            </a:endParaRPr>
          </a:p>
        </p:txBody>
      </p:sp>
      <p:sp>
        <p:nvSpPr>
          <p:cNvPr id="36" name="Text Box 988"/>
          <p:cNvSpPr txBox="1">
            <a:spLocks noChangeArrowheads="1"/>
          </p:cNvSpPr>
          <p:nvPr/>
        </p:nvSpPr>
        <p:spPr bwMode="auto">
          <a:xfrm>
            <a:off x="725630" y="21793177"/>
            <a:ext cx="8174359" cy="73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94142" tIns="197069" rIns="394142" bIns="197069"/>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algn="l" eaLnBrk="1" hangingPunct="1">
              <a:spcBef>
                <a:spcPct val="50000"/>
              </a:spcBef>
            </a:pPr>
            <a:r>
              <a:rPr lang="en-US" altLang="ko-KR" sz="3352" b="1" dirty="0" smtClean="0">
                <a:solidFill>
                  <a:srgbClr val="0033CC"/>
                </a:solidFill>
              </a:rPr>
              <a:t>Previous study</a:t>
            </a:r>
            <a:endParaRPr lang="en-US" altLang="ko-KR" sz="3352" b="1" dirty="0">
              <a:solidFill>
                <a:srgbClr val="0033CC"/>
              </a:solidFill>
            </a:endParaRPr>
          </a:p>
          <a:p>
            <a:pPr eaLnBrk="1" hangingPunct="1">
              <a:spcBef>
                <a:spcPct val="50000"/>
              </a:spcBef>
            </a:pPr>
            <a:endParaRPr lang="en-US" altLang="ko-KR" sz="2682" b="1" dirty="0">
              <a:solidFill>
                <a:srgbClr val="0033CC"/>
              </a:solidFill>
            </a:endParaRPr>
          </a:p>
          <a:p>
            <a:pPr eaLnBrk="1" hangingPunct="1">
              <a:spcBef>
                <a:spcPct val="50000"/>
              </a:spcBef>
            </a:pPr>
            <a:endParaRPr lang="en-US" altLang="ko-KR" sz="2682" b="1" dirty="0">
              <a:solidFill>
                <a:srgbClr val="0033CC"/>
              </a:solidFill>
            </a:endParaRPr>
          </a:p>
        </p:txBody>
      </p:sp>
      <p:sp>
        <p:nvSpPr>
          <p:cNvPr id="46" name="Text Box 16"/>
          <p:cNvSpPr txBox="1">
            <a:spLocks noChangeArrowheads="1"/>
          </p:cNvSpPr>
          <p:nvPr/>
        </p:nvSpPr>
        <p:spPr bwMode="auto">
          <a:xfrm>
            <a:off x="652461" y="6892231"/>
            <a:ext cx="14361085" cy="1347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2116" tIns="179676" rIns="362116" bIns="179676" anchor="t">
            <a:spAutoFit/>
          </a:bodyPr>
          <a:lstStyle>
            <a:lvl1pPr eaLnBrk="0" hangingPunct="0">
              <a:defRPr kumimoji="1" sz="5400">
                <a:solidFill>
                  <a:schemeClr val="tx2"/>
                </a:solidFill>
                <a:latin typeface="Times New Roman" pitchFamily="18" charset="0"/>
                <a:ea typeface="돋움" pitchFamily="50" charset="-127"/>
              </a:defRPr>
            </a:lvl1pPr>
            <a:lvl2pPr marL="742950" indent="-285750" eaLnBrk="0" hangingPunct="0">
              <a:defRPr kumimoji="1" sz="5400">
                <a:solidFill>
                  <a:schemeClr val="tx2"/>
                </a:solidFill>
                <a:latin typeface="Times New Roman" pitchFamily="18" charset="0"/>
                <a:ea typeface="돋움" pitchFamily="50" charset="-127"/>
              </a:defRPr>
            </a:lvl2pPr>
            <a:lvl3pPr marL="1143000" indent="-228600" eaLnBrk="0" hangingPunct="0">
              <a:defRPr kumimoji="1" sz="5400">
                <a:solidFill>
                  <a:schemeClr val="tx2"/>
                </a:solidFill>
                <a:latin typeface="Times New Roman" pitchFamily="18" charset="0"/>
                <a:ea typeface="돋움" pitchFamily="50" charset="-127"/>
              </a:defRPr>
            </a:lvl3pPr>
            <a:lvl4pPr marL="1600200" indent="-228600" eaLnBrk="0" hangingPunct="0">
              <a:defRPr kumimoji="1" sz="5400">
                <a:solidFill>
                  <a:schemeClr val="tx2"/>
                </a:solidFill>
                <a:latin typeface="Times New Roman" pitchFamily="18" charset="0"/>
                <a:ea typeface="돋움" pitchFamily="50" charset="-127"/>
              </a:defRPr>
            </a:lvl4pPr>
            <a:lvl5pPr marL="2057400" indent="-228600" eaLnBrk="0" hangingPunct="0">
              <a:defRPr kumimoji="1" sz="5400">
                <a:solidFill>
                  <a:schemeClr val="tx2"/>
                </a:solidFill>
                <a:latin typeface="Times New Roman" pitchFamily="18" charset="0"/>
                <a:ea typeface="돋움" pitchFamily="50" charset="-127"/>
              </a:defRPr>
            </a:lvl5pPr>
            <a:lvl6pPr marL="25146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algn="just">
              <a:lnSpc>
                <a:spcPct val="160000"/>
              </a:lnSpc>
            </a:pPr>
            <a:r>
              <a:rPr lang="en-US" altLang="ko-KR" sz="2980" dirty="0"/>
              <a:t>Most underground laboratories (UL) were originally constructed for studies of fundamental physics, such </a:t>
            </a:r>
            <a:r>
              <a:rPr lang="en-US" altLang="ko-KR" sz="2980" dirty="0" smtClean="0"/>
              <a:t>as dark </a:t>
            </a:r>
            <a:r>
              <a:rPr lang="en-US" altLang="ko-KR" sz="2980" dirty="0"/>
              <a:t>matter and neutrino-less double beta decay experiments. The fundamental physics experiments </a:t>
            </a:r>
            <a:r>
              <a:rPr lang="en-US" altLang="ko-KR" sz="2980" dirty="0" smtClean="0"/>
              <a:t>mentioned require </a:t>
            </a:r>
            <a:r>
              <a:rPr lang="en-US" altLang="ko-KR" sz="2980" dirty="0"/>
              <a:t>ultra-sensitive detection at underground. Similarly, ultra-low background facility is </a:t>
            </a:r>
            <a:r>
              <a:rPr lang="en-US" altLang="ko-KR" sz="2980" dirty="0" smtClean="0"/>
              <a:t>invaluable for </a:t>
            </a:r>
            <a:r>
              <a:rPr lang="en-US" altLang="ko-KR" sz="2980" dirty="0"/>
              <a:t>studies of radionuclides analysis from the perspective of reducing the background radiation from </a:t>
            </a:r>
            <a:r>
              <a:rPr lang="en-US" altLang="ko-KR" sz="2980" dirty="0" smtClean="0"/>
              <a:t>cosmic ray</a:t>
            </a:r>
            <a:r>
              <a:rPr lang="en-US" altLang="ko-KR" sz="2980" dirty="0"/>
              <a:t>. Especially, gamma spectrometry system using </a:t>
            </a:r>
            <a:r>
              <a:rPr lang="en-US" altLang="ko-KR" sz="2980" dirty="0" err="1"/>
              <a:t>HPGe</a:t>
            </a:r>
            <a:r>
              <a:rPr lang="en-US" altLang="ko-KR" sz="2980" dirty="0"/>
              <a:t> detector is one of main radionuclides analysis </a:t>
            </a:r>
            <a:r>
              <a:rPr lang="en-US" altLang="ko-KR" sz="2980" dirty="0" smtClean="0"/>
              <a:t>equipment in </a:t>
            </a:r>
            <a:r>
              <a:rPr lang="en-US" altLang="ko-KR" sz="2980" dirty="0"/>
              <a:t>underground laboratories. However, since the system is focused on measuring detector material </a:t>
            </a:r>
            <a:r>
              <a:rPr lang="en-US" altLang="ko-KR" sz="2980" dirty="0" smtClean="0"/>
              <a:t>for physics </a:t>
            </a:r>
            <a:r>
              <a:rPr lang="en-US" altLang="ko-KR" sz="2980" dirty="0"/>
              <a:t>experiment and sensitive to contamination, there is a limit to applying it to </a:t>
            </a:r>
            <a:r>
              <a:rPr lang="en-US" altLang="ko-KR" sz="2980" dirty="0" smtClean="0"/>
              <a:t>general environmental samples </a:t>
            </a:r>
            <a:r>
              <a:rPr lang="en-US" altLang="ko-KR" sz="2980" dirty="0"/>
              <a:t>such as seawater, sediment, etc. And underground environment is disadvantageous in </a:t>
            </a:r>
            <a:r>
              <a:rPr lang="en-US" altLang="ko-KR" sz="2980" dirty="0" smtClean="0"/>
              <a:t>accessibility when </a:t>
            </a:r>
            <a:r>
              <a:rPr lang="en-US" altLang="ko-KR" sz="2980" dirty="0"/>
              <a:t>many samples need to be </a:t>
            </a:r>
            <a:r>
              <a:rPr lang="en-US" altLang="ko-KR" sz="2980" dirty="0" smtClean="0"/>
              <a:t>analyzed, such as the recent issue </a:t>
            </a:r>
            <a:r>
              <a:rPr lang="en-US" altLang="ko-KR" sz="2980" dirty="0"/>
              <a:t>due to Fukushima contaminated water</a:t>
            </a:r>
            <a:r>
              <a:rPr lang="en-US" altLang="ko-KR" sz="2980" dirty="0" smtClean="0"/>
              <a:t>. Our </a:t>
            </a:r>
            <a:r>
              <a:rPr lang="en-US" altLang="ko-KR" sz="2980" dirty="0"/>
              <a:t>team judge that ultra-low background </a:t>
            </a:r>
            <a:r>
              <a:rPr lang="en-US" altLang="ko-KR" sz="2980" dirty="0" err="1"/>
              <a:t>HPGe</a:t>
            </a:r>
            <a:r>
              <a:rPr lang="en-US" altLang="ko-KR" sz="2980" dirty="0"/>
              <a:t> system would be effective for seawater sample in </a:t>
            </a:r>
            <a:r>
              <a:rPr lang="en-US" altLang="ko-KR" sz="2980" dirty="0" smtClean="0"/>
              <a:t>terms of </a:t>
            </a:r>
            <a:r>
              <a:rPr lang="en-US" altLang="ko-KR" sz="2980" dirty="0"/>
              <a:t>shortening radionuclides analysis time of pretreatment and measurement. So, we are designing a </a:t>
            </a:r>
            <a:r>
              <a:rPr lang="en-US" altLang="ko-KR" sz="2980" dirty="0" smtClean="0"/>
              <a:t>mobile system </a:t>
            </a:r>
            <a:r>
              <a:rPr lang="en-US" altLang="ko-KR" sz="2980" dirty="0"/>
              <a:t>that can be moved to vehicle. A system to satisfy minimum detectable activity of under </a:t>
            </a:r>
            <a:r>
              <a:rPr lang="en-US" altLang="ko-KR" sz="2980" dirty="0" smtClean="0"/>
              <a:t>10 </a:t>
            </a:r>
            <a:r>
              <a:rPr lang="en-US" altLang="ko-KR" sz="2980" dirty="0" err="1"/>
              <a:t>mBq</a:t>
            </a:r>
            <a:r>
              <a:rPr lang="en-US" altLang="ko-KR" sz="2980" dirty="0"/>
              <a:t> </a:t>
            </a:r>
            <a:r>
              <a:rPr lang="en-US" altLang="ko-KR" sz="2980" dirty="0" smtClean="0"/>
              <a:t>is considered </a:t>
            </a:r>
            <a:r>
              <a:rPr lang="en-US" altLang="ko-KR" sz="2980" dirty="0"/>
              <a:t>as a target of Cs-137 radionuclide, and research on the optimization between shielding </a:t>
            </a:r>
            <a:r>
              <a:rPr lang="en-US" altLang="ko-KR" sz="2980" dirty="0" smtClean="0"/>
              <a:t>technique and </a:t>
            </a:r>
            <a:r>
              <a:rPr lang="en-US" altLang="ko-KR" sz="2980" dirty="0"/>
              <a:t>the meter water equivalent. In this paper, there are conceptual design of mobile ultra-low </a:t>
            </a:r>
            <a:r>
              <a:rPr lang="en-US" altLang="ko-KR" sz="2980" dirty="0" smtClean="0"/>
              <a:t>background </a:t>
            </a:r>
            <a:r>
              <a:rPr lang="en-US" altLang="ko-KR" sz="2980" dirty="0" err="1" smtClean="0"/>
              <a:t>HPGe</a:t>
            </a:r>
            <a:r>
              <a:rPr lang="en-US" altLang="ko-KR" sz="2980" dirty="0" smtClean="0"/>
              <a:t> system.</a:t>
            </a:r>
            <a:endParaRPr lang="ko-KR" altLang="ko-KR" sz="2980" dirty="0"/>
          </a:p>
        </p:txBody>
      </p:sp>
      <p:sp>
        <p:nvSpPr>
          <p:cNvPr id="57" name="Text Box 16"/>
          <p:cNvSpPr txBox="1">
            <a:spLocks noChangeArrowheads="1"/>
          </p:cNvSpPr>
          <p:nvPr/>
        </p:nvSpPr>
        <p:spPr bwMode="auto">
          <a:xfrm>
            <a:off x="16037054" y="33693726"/>
            <a:ext cx="14899066" cy="390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2116" tIns="179676" rIns="362116" bIns="179676" anchor="t">
            <a:spAutoFit/>
          </a:bodyPr>
          <a:lstStyle>
            <a:lvl1pPr eaLnBrk="0" hangingPunct="0">
              <a:defRPr kumimoji="1" sz="5400">
                <a:solidFill>
                  <a:schemeClr val="tx2"/>
                </a:solidFill>
                <a:latin typeface="Times New Roman" pitchFamily="18" charset="0"/>
                <a:ea typeface="돋움" pitchFamily="50" charset="-127"/>
              </a:defRPr>
            </a:lvl1pPr>
            <a:lvl2pPr marL="742950" indent="-285750" eaLnBrk="0" hangingPunct="0">
              <a:defRPr kumimoji="1" sz="5400">
                <a:solidFill>
                  <a:schemeClr val="tx2"/>
                </a:solidFill>
                <a:latin typeface="Times New Roman" pitchFamily="18" charset="0"/>
                <a:ea typeface="돋움" pitchFamily="50" charset="-127"/>
              </a:defRPr>
            </a:lvl2pPr>
            <a:lvl3pPr marL="1143000" indent="-228600" eaLnBrk="0" hangingPunct="0">
              <a:defRPr kumimoji="1" sz="5400">
                <a:solidFill>
                  <a:schemeClr val="tx2"/>
                </a:solidFill>
                <a:latin typeface="Times New Roman" pitchFamily="18" charset="0"/>
                <a:ea typeface="돋움" pitchFamily="50" charset="-127"/>
              </a:defRPr>
            </a:lvl3pPr>
            <a:lvl4pPr marL="1600200" indent="-228600" eaLnBrk="0" hangingPunct="0">
              <a:defRPr kumimoji="1" sz="5400">
                <a:solidFill>
                  <a:schemeClr val="tx2"/>
                </a:solidFill>
                <a:latin typeface="Times New Roman" pitchFamily="18" charset="0"/>
                <a:ea typeface="돋움" pitchFamily="50" charset="-127"/>
              </a:defRPr>
            </a:lvl4pPr>
            <a:lvl5pPr marL="2057400" indent="-228600" eaLnBrk="0" hangingPunct="0">
              <a:defRPr kumimoji="1" sz="5400">
                <a:solidFill>
                  <a:schemeClr val="tx2"/>
                </a:solidFill>
                <a:latin typeface="Times New Roman" pitchFamily="18" charset="0"/>
                <a:ea typeface="돋움" pitchFamily="50" charset="-127"/>
              </a:defRPr>
            </a:lvl5pPr>
            <a:lvl6pPr marL="25146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algn="just">
              <a:lnSpc>
                <a:spcPct val="150000"/>
              </a:lnSpc>
            </a:pPr>
            <a:r>
              <a:rPr lang="en-US" altLang="ko-KR" sz="2980" dirty="0"/>
              <a:t>The MDA of </a:t>
            </a:r>
            <a:r>
              <a:rPr lang="en-US" altLang="ko-KR" sz="2980" baseline="30000" dirty="0" smtClean="0"/>
              <a:t>137</a:t>
            </a:r>
            <a:r>
              <a:rPr lang="en-US" altLang="ko-KR" sz="2980" dirty="0" smtClean="0"/>
              <a:t>Cs </a:t>
            </a:r>
            <a:r>
              <a:rPr lang="en-US" altLang="ko-KR" sz="2980" dirty="0"/>
              <a:t>measured at 80000 seconds with </a:t>
            </a:r>
            <a:r>
              <a:rPr lang="en-US" altLang="ko-KR" sz="2980" dirty="0" smtClean="0"/>
              <a:t>CC1 detector of Y2L lab of CUP in </a:t>
            </a:r>
            <a:r>
              <a:rPr lang="en-US" altLang="ko-KR" sz="2980" dirty="0" err="1" smtClean="0"/>
              <a:t>korea</a:t>
            </a:r>
            <a:r>
              <a:rPr lang="en-US" altLang="ko-KR" sz="2980" dirty="0" smtClean="0"/>
              <a:t> is about </a:t>
            </a:r>
            <a:r>
              <a:rPr lang="en-US" altLang="ko-KR" sz="2980" dirty="0"/>
              <a:t>6 </a:t>
            </a:r>
            <a:r>
              <a:rPr lang="en-US" altLang="ko-KR" sz="2980" dirty="0" err="1"/>
              <a:t>mBq</a:t>
            </a:r>
            <a:r>
              <a:rPr lang="en-US" altLang="ko-KR" sz="2980" dirty="0"/>
              <a:t>/L. It was confirmed that the detection ability was 10 times better than that of general laboratory conditions, and MDA could be further lowered through cs-137 separation and increase in measurement time. Based on this result, mobile ultra-low background </a:t>
            </a:r>
            <a:r>
              <a:rPr lang="en-US" altLang="ko-KR" sz="2980" dirty="0" err="1"/>
              <a:t>HPGe</a:t>
            </a:r>
            <a:r>
              <a:rPr lang="en-US" altLang="ko-KR" sz="2980" dirty="0"/>
              <a:t> system will be designed and manufactured.</a:t>
            </a:r>
            <a:endParaRPr lang="ko-KR" altLang="ko-KR" sz="2980" dirty="0"/>
          </a:p>
        </p:txBody>
      </p:sp>
      <p:pic>
        <p:nvPicPr>
          <p:cNvPr id="5" name="그림 4"/>
          <p:cNvPicPr>
            <a:picLocks noChangeAspect="1"/>
          </p:cNvPicPr>
          <p:nvPr/>
        </p:nvPicPr>
        <p:blipFill>
          <a:blip r:embed="rId4"/>
          <a:stretch>
            <a:fillRect/>
          </a:stretch>
        </p:blipFill>
        <p:spPr>
          <a:xfrm>
            <a:off x="1541586" y="22977608"/>
            <a:ext cx="4812398" cy="4542395"/>
          </a:xfrm>
          <a:prstGeom prst="rect">
            <a:avLst/>
          </a:prstGeom>
        </p:spPr>
      </p:pic>
      <p:pic>
        <p:nvPicPr>
          <p:cNvPr id="6" name="그림 5"/>
          <p:cNvPicPr>
            <a:picLocks noChangeAspect="1"/>
          </p:cNvPicPr>
          <p:nvPr/>
        </p:nvPicPr>
        <p:blipFill>
          <a:blip r:embed="rId5"/>
          <a:stretch>
            <a:fillRect/>
          </a:stretch>
        </p:blipFill>
        <p:spPr>
          <a:xfrm>
            <a:off x="6697991" y="23176282"/>
            <a:ext cx="8238656" cy="4213326"/>
          </a:xfrm>
          <a:prstGeom prst="rect">
            <a:avLst/>
          </a:prstGeom>
        </p:spPr>
      </p:pic>
      <p:pic>
        <p:nvPicPr>
          <p:cNvPr id="51" name="Picture 25" descr="DSC02874"/>
          <p:cNvPicPr>
            <a:picLocks noChangeAspect="1" noChangeArrowheads="1"/>
          </p:cNvPicPr>
          <p:nvPr/>
        </p:nvPicPr>
        <p:blipFill>
          <a:blip r:embed="rId6">
            <a:extLst>
              <a:ext uri="{28A0092B-C50C-407E-A947-70E740481C1C}">
                <a14:useLocalDpi xmlns:a14="http://schemas.microsoft.com/office/drawing/2010/main" val="0"/>
              </a:ext>
            </a:extLst>
          </a:blip>
          <a:srcRect l="12154" t="3415" r="9473"/>
          <a:stretch>
            <a:fillRect/>
          </a:stretch>
        </p:blipFill>
        <p:spPr bwMode="auto">
          <a:xfrm>
            <a:off x="8488016" y="29347755"/>
            <a:ext cx="3266033" cy="3154421"/>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52" name="Picture 26" descr="DSC02877"/>
          <p:cNvPicPr>
            <a:picLocks noChangeAspect="1" noChangeArrowheads="1"/>
          </p:cNvPicPr>
          <p:nvPr/>
        </p:nvPicPr>
        <p:blipFill>
          <a:blip r:embed="rId7">
            <a:extLst>
              <a:ext uri="{28A0092B-C50C-407E-A947-70E740481C1C}">
                <a14:useLocalDpi xmlns:a14="http://schemas.microsoft.com/office/drawing/2010/main" val="0"/>
              </a:ext>
            </a:extLst>
          </a:blip>
          <a:srcRect l="19579" t="5783" r="7069" b="4376"/>
          <a:stretch>
            <a:fillRect/>
          </a:stretch>
        </p:blipFill>
        <p:spPr bwMode="auto">
          <a:xfrm>
            <a:off x="12080507" y="29347755"/>
            <a:ext cx="3264491" cy="3154421"/>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0" y="0"/>
            <a:ext cx="3108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5" name="타원 14"/>
          <p:cNvSpPr/>
          <p:nvPr/>
        </p:nvSpPr>
        <p:spPr bwMode="auto">
          <a:xfrm>
            <a:off x="3202802" y="24099394"/>
            <a:ext cx="583685" cy="576064"/>
          </a:xfrm>
          <a:prstGeom prst="ellipse">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70548" tIns="235274" rIns="470548" bIns="235274" numCol="1" rtlCol="0" anchor="ctr" anchorCtr="0" compatLnSpc="1">
            <a:prstTxWarp prst="textNoShape">
              <a:avLst/>
            </a:prstTxWarp>
          </a:bodyPr>
          <a:lstStyle/>
          <a:p>
            <a:pPr marL="0" marR="0" indent="0" algn="ctr" defTabSz="4705350" rtl="0" eaLnBrk="1" fontAlgn="base" latinLnBrk="1" hangingPunct="1">
              <a:lnSpc>
                <a:spcPct val="100000"/>
              </a:lnSpc>
              <a:spcBef>
                <a:spcPct val="0"/>
              </a:spcBef>
              <a:spcAft>
                <a:spcPct val="0"/>
              </a:spcAft>
              <a:buClrTx/>
              <a:buSzTx/>
              <a:buFontTx/>
              <a:buNone/>
              <a:tabLst/>
            </a:pPr>
            <a:endParaRPr kumimoji="1" lang="ko-KR" altLang="en-US" sz="5400" b="0" i="0" u="none" strike="noStrike" cap="none" normalizeH="0" baseline="0" smtClean="0">
              <a:ln>
                <a:noFill/>
              </a:ln>
              <a:noFill/>
              <a:effectLst/>
              <a:latin typeface="Times New Roman" pitchFamily="18" charset="0"/>
              <a:ea typeface="돋움" pitchFamily="50" charset="-127"/>
            </a:endParaRPr>
          </a:p>
        </p:txBody>
      </p:sp>
      <p:cxnSp>
        <p:nvCxnSpPr>
          <p:cNvPr id="17" name="직선 화살표 연결선 16"/>
          <p:cNvCxnSpPr/>
          <p:nvPr/>
        </p:nvCxnSpPr>
        <p:spPr bwMode="auto">
          <a:xfrm flipH="1" flipV="1">
            <a:off x="3519466" y="24689041"/>
            <a:ext cx="20787" cy="4354754"/>
          </a:xfrm>
          <a:prstGeom prst="straightConnector1">
            <a:avLst/>
          </a:prstGeom>
          <a:ln>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63" name="사다리꼴 62">
            <a:extLst>
              <a:ext uri="{FF2B5EF4-FFF2-40B4-BE49-F238E27FC236}">
                <a16:creationId xmlns:a16="http://schemas.microsoft.com/office/drawing/2014/main" id="{F9AE5ED0-83FB-438D-9C73-7636150D8491}"/>
              </a:ext>
            </a:extLst>
          </p:cNvPr>
          <p:cNvSpPr/>
          <p:nvPr/>
        </p:nvSpPr>
        <p:spPr>
          <a:xfrm rot="5400000">
            <a:off x="4499067" y="24878146"/>
            <a:ext cx="4289518" cy="733409"/>
          </a:xfrm>
          <a:prstGeom prst="trapezoid">
            <a:avLst>
              <a:gd name="adj" fmla="val 199236"/>
            </a:avLst>
          </a:prstGeom>
          <a:gradFill flip="none" rotWithShape="1">
            <a:gsLst>
              <a:gs pos="100000">
                <a:schemeClr val="tx1">
                  <a:lumMod val="75000"/>
                  <a:lumOff val="25000"/>
                  <a:alpha val="89000"/>
                </a:schemeClr>
              </a:gs>
              <a:gs pos="0">
                <a:schemeClr val="bg1">
                  <a:lumMod val="95000"/>
                  <a:alpha val="0"/>
                </a:schemeClr>
              </a:gs>
              <a:gs pos="38000">
                <a:schemeClr val="bg1">
                  <a:lumMod val="75000"/>
                  <a:alpha val="5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직사각형 30"/>
          <p:cNvSpPr/>
          <p:nvPr/>
        </p:nvSpPr>
        <p:spPr>
          <a:xfrm>
            <a:off x="3543956" y="27702784"/>
            <a:ext cx="3300392" cy="550920"/>
          </a:xfrm>
          <a:prstGeom prst="rect">
            <a:avLst/>
          </a:prstGeom>
          <a:noFill/>
          <a:ln>
            <a:solidFill>
              <a:schemeClr val="tx1"/>
            </a:solidFill>
          </a:ln>
        </p:spPr>
        <p:txBody>
          <a:bodyPr wrap="none">
            <a:spAutoFit/>
          </a:bodyPr>
          <a:lstStyle/>
          <a:p>
            <a:r>
              <a:rPr lang="en-US" altLang="ko-KR" sz="2980" dirty="0">
                <a:solidFill>
                  <a:srgbClr val="000000"/>
                </a:solidFill>
              </a:rPr>
              <a:t>~</a:t>
            </a:r>
            <a:r>
              <a:rPr lang="en-US" altLang="ko-KR" sz="2980" dirty="0" smtClean="0">
                <a:solidFill>
                  <a:srgbClr val="000000"/>
                </a:solidFill>
              </a:rPr>
              <a:t> 40 m underground</a:t>
            </a:r>
            <a:endParaRPr lang="ko-KR" altLang="en-US" dirty="0"/>
          </a:p>
        </p:txBody>
      </p:sp>
      <p:sp>
        <p:nvSpPr>
          <p:cNvPr id="73" name="Text Box 16"/>
          <p:cNvSpPr txBox="1">
            <a:spLocks noChangeArrowheads="1"/>
          </p:cNvSpPr>
          <p:nvPr/>
        </p:nvSpPr>
        <p:spPr bwMode="auto">
          <a:xfrm>
            <a:off x="645665" y="33510288"/>
            <a:ext cx="14264971" cy="449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2116" tIns="179676" rIns="362116" bIns="179676" anchor="t">
            <a:spAutoFit/>
          </a:bodyPr>
          <a:lstStyle>
            <a:lvl1pPr eaLnBrk="0" hangingPunct="0">
              <a:defRPr kumimoji="1" sz="5400">
                <a:solidFill>
                  <a:schemeClr val="tx2"/>
                </a:solidFill>
                <a:latin typeface="Times New Roman" pitchFamily="18" charset="0"/>
                <a:ea typeface="돋움" pitchFamily="50" charset="-127"/>
              </a:defRPr>
            </a:lvl1pPr>
            <a:lvl2pPr marL="742950" indent="-285750" eaLnBrk="0" hangingPunct="0">
              <a:defRPr kumimoji="1" sz="5400">
                <a:solidFill>
                  <a:schemeClr val="tx2"/>
                </a:solidFill>
                <a:latin typeface="Times New Roman" pitchFamily="18" charset="0"/>
                <a:ea typeface="돋움" pitchFamily="50" charset="-127"/>
              </a:defRPr>
            </a:lvl2pPr>
            <a:lvl3pPr marL="1143000" indent="-228600" eaLnBrk="0" hangingPunct="0">
              <a:defRPr kumimoji="1" sz="5400">
                <a:solidFill>
                  <a:schemeClr val="tx2"/>
                </a:solidFill>
                <a:latin typeface="Times New Roman" pitchFamily="18" charset="0"/>
                <a:ea typeface="돋움" pitchFamily="50" charset="-127"/>
              </a:defRPr>
            </a:lvl3pPr>
            <a:lvl4pPr marL="1600200" indent="-228600" eaLnBrk="0" hangingPunct="0">
              <a:defRPr kumimoji="1" sz="5400">
                <a:solidFill>
                  <a:schemeClr val="tx2"/>
                </a:solidFill>
                <a:latin typeface="Times New Roman" pitchFamily="18" charset="0"/>
                <a:ea typeface="돋움" pitchFamily="50" charset="-127"/>
              </a:defRPr>
            </a:lvl4pPr>
            <a:lvl5pPr marL="2057400" indent="-228600" eaLnBrk="0" hangingPunct="0">
              <a:defRPr kumimoji="1" sz="5400">
                <a:solidFill>
                  <a:schemeClr val="tx2"/>
                </a:solidFill>
                <a:latin typeface="Times New Roman" pitchFamily="18" charset="0"/>
                <a:ea typeface="돋움" pitchFamily="50" charset="-127"/>
              </a:defRPr>
            </a:lvl5pPr>
            <a:lvl6pPr marL="25146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algn="just">
              <a:lnSpc>
                <a:spcPct val="150000"/>
              </a:lnSpc>
            </a:pPr>
            <a:r>
              <a:rPr lang="en-US" altLang="ko-KR" sz="2980" dirty="0" smtClean="0"/>
              <a:t>The KAERI(Korea </a:t>
            </a:r>
            <a:r>
              <a:rPr lang="en-US" altLang="ko-KR" sz="2980" dirty="0"/>
              <a:t>Atomic Energy Research </a:t>
            </a:r>
            <a:r>
              <a:rPr lang="en-US" altLang="ko-KR" sz="2980" dirty="0" smtClean="0"/>
              <a:t>Institute) established </a:t>
            </a:r>
            <a:r>
              <a:rPr lang="en-US" altLang="ko-KR" sz="2980" dirty="0"/>
              <a:t>an underground research facility (~200 m) for disposal of high-level </a:t>
            </a:r>
            <a:r>
              <a:rPr lang="en-US" altLang="ko-KR" sz="2980" dirty="0" smtClean="0"/>
              <a:t>waste in 2009 </a:t>
            </a:r>
            <a:r>
              <a:rPr lang="en-US" altLang="ko-KR" sz="2980" dirty="0"/>
              <a:t>and has experience in establishing and operating an </a:t>
            </a:r>
            <a:r>
              <a:rPr lang="en-US" altLang="ko-KR" sz="2980" dirty="0" smtClean="0"/>
              <a:t>low-level </a:t>
            </a:r>
            <a:r>
              <a:rPr lang="en-US" altLang="ko-KR" sz="2980" dirty="0" err="1" smtClean="0"/>
              <a:t>HPGe</a:t>
            </a:r>
            <a:r>
              <a:rPr lang="en-US" altLang="ko-KR" sz="2980" dirty="0" smtClean="0"/>
              <a:t> system in </a:t>
            </a:r>
            <a:r>
              <a:rPr lang="en-US" altLang="ko-KR" sz="2980" dirty="0"/>
              <a:t>some of the </a:t>
            </a:r>
            <a:r>
              <a:rPr lang="en-US" altLang="ko-KR" sz="2980" dirty="0" smtClean="0"/>
              <a:t>spaces</a:t>
            </a:r>
            <a:r>
              <a:rPr lang="en-US" altLang="ko-KR" sz="2980" dirty="0"/>
              <a:t>. Currently, the laboratory has been withdrawn for operational </a:t>
            </a:r>
            <a:r>
              <a:rPr lang="en-US" altLang="ko-KR" sz="2980" dirty="0" smtClean="0"/>
              <a:t>reasons(constant </a:t>
            </a:r>
            <a:r>
              <a:rPr lang="en-US" altLang="ko-KR" sz="2980" dirty="0"/>
              <a:t>temperature and </a:t>
            </a:r>
            <a:r>
              <a:rPr lang="en-US" altLang="ko-KR" sz="2980" dirty="0" smtClean="0"/>
              <a:t>humidity, electrical problems), </a:t>
            </a:r>
            <a:r>
              <a:rPr lang="en-US" altLang="ko-KR" sz="2980" dirty="0"/>
              <a:t>and based on this experience, a new ultra-low-level </a:t>
            </a:r>
            <a:r>
              <a:rPr lang="en-US" altLang="ko-KR" sz="2980" dirty="0" err="1" smtClean="0"/>
              <a:t>HPGe</a:t>
            </a:r>
            <a:r>
              <a:rPr lang="en-US" altLang="ko-KR" sz="2980" dirty="0" smtClean="0"/>
              <a:t> system </a:t>
            </a:r>
            <a:r>
              <a:rPr lang="en-US" altLang="ko-KR" sz="2980" dirty="0"/>
              <a:t>is planned.</a:t>
            </a:r>
            <a:endParaRPr lang="ko-KR" altLang="ko-KR" sz="2980" dirty="0"/>
          </a:p>
        </p:txBody>
      </p:sp>
      <p:sp>
        <p:nvSpPr>
          <p:cNvPr id="75" name="Text Box 988"/>
          <p:cNvSpPr txBox="1">
            <a:spLocks noChangeArrowheads="1"/>
          </p:cNvSpPr>
          <p:nvPr/>
        </p:nvSpPr>
        <p:spPr bwMode="auto">
          <a:xfrm>
            <a:off x="15816577" y="5908413"/>
            <a:ext cx="8174359" cy="73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94142" tIns="197069" rIns="394142" bIns="197069"/>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algn="l" eaLnBrk="1" hangingPunct="1">
              <a:spcBef>
                <a:spcPct val="50000"/>
              </a:spcBef>
            </a:pPr>
            <a:r>
              <a:rPr lang="en-US" altLang="ko-KR" sz="3352" b="1" dirty="0" smtClean="0">
                <a:solidFill>
                  <a:srgbClr val="0033CC"/>
                </a:solidFill>
              </a:rPr>
              <a:t>Suggested mobile system</a:t>
            </a:r>
            <a:endParaRPr lang="en-US" altLang="ko-KR" sz="3352" b="1" dirty="0">
              <a:solidFill>
                <a:srgbClr val="0033CC"/>
              </a:solidFill>
            </a:endParaRPr>
          </a:p>
          <a:p>
            <a:pPr eaLnBrk="1" hangingPunct="1">
              <a:spcBef>
                <a:spcPct val="50000"/>
              </a:spcBef>
            </a:pPr>
            <a:endParaRPr lang="en-US" altLang="ko-KR" sz="2682" b="1" dirty="0">
              <a:solidFill>
                <a:srgbClr val="0033CC"/>
              </a:solidFill>
            </a:endParaRPr>
          </a:p>
          <a:p>
            <a:pPr eaLnBrk="1" hangingPunct="1">
              <a:spcBef>
                <a:spcPct val="50000"/>
              </a:spcBef>
            </a:pPr>
            <a:endParaRPr lang="en-US" altLang="ko-KR" sz="2682" b="1" dirty="0">
              <a:solidFill>
                <a:srgbClr val="0033CC"/>
              </a:solidFill>
            </a:endParaRPr>
          </a:p>
        </p:txBody>
      </p:sp>
      <p:pic>
        <p:nvPicPr>
          <p:cNvPr id="79" name="그림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69974" y="6939336"/>
            <a:ext cx="3278382" cy="5235976"/>
          </a:xfrm>
          <a:prstGeom prst="rect">
            <a:avLst/>
          </a:prstGeom>
        </p:spPr>
      </p:pic>
      <p:pic>
        <p:nvPicPr>
          <p:cNvPr id="81" name="그림 80"/>
          <p:cNvPicPr>
            <a:picLocks noChangeAspect="1"/>
          </p:cNvPicPr>
          <p:nvPr/>
        </p:nvPicPr>
        <p:blipFill rotWithShape="1">
          <a:blip r:embed="rId9"/>
          <a:srcRect r="50798"/>
          <a:stretch/>
        </p:blipFill>
        <p:spPr>
          <a:xfrm>
            <a:off x="19653351" y="6939336"/>
            <a:ext cx="4448390" cy="5195216"/>
          </a:xfrm>
          <a:prstGeom prst="rect">
            <a:avLst/>
          </a:prstGeom>
        </p:spPr>
      </p:pic>
      <p:pic>
        <p:nvPicPr>
          <p:cNvPr id="82" name="그림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63" y="27862062"/>
            <a:ext cx="3073493" cy="2305120"/>
          </a:xfrm>
          <a:prstGeom prst="rect">
            <a:avLst/>
          </a:prstGeom>
        </p:spPr>
      </p:pic>
      <p:pic>
        <p:nvPicPr>
          <p:cNvPr id="49" name="Picture 27" descr="DSC03581"/>
          <p:cNvPicPr>
            <a:picLocks noChangeAspect="1" noChangeArrowheads="1"/>
          </p:cNvPicPr>
          <p:nvPr/>
        </p:nvPicPr>
        <p:blipFill>
          <a:blip r:embed="rId11">
            <a:extLst>
              <a:ext uri="{28A0092B-C50C-407E-A947-70E740481C1C}">
                <a14:useLocalDpi xmlns:a14="http://schemas.microsoft.com/office/drawing/2010/main" val="0"/>
              </a:ext>
            </a:extLst>
          </a:blip>
          <a:srcRect t="14926" b="17928"/>
          <a:stretch>
            <a:fillRect/>
          </a:stretch>
        </p:blipFill>
        <p:spPr bwMode="auto">
          <a:xfrm>
            <a:off x="2125749" y="28973784"/>
            <a:ext cx="3032729" cy="1847408"/>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a:blip r:embed="rId12"/>
          <a:stretch>
            <a:fillRect/>
          </a:stretch>
        </p:blipFill>
        <p:spPr>
          <a:xfrm>
            <a:off x="15688816" y="20160914"/>
            <a:ext cx="9338625" cy="6353997"/>
          </a:xfrm>
          <a:prstGeom prst="rect">
            <a:avLst/>
          </a:prstGeom>
        </p:spPr>
      </p:pic>
      <p:sp>
        <p:nvSpPr>
          <p:cNvPr id="56" name="Text Box 988"/>
          <p:cNvSpPr txBox="1">
            <a:spLocks noChangeArrowheads="1"/>
          </p:cNvSpPr>
          <p:nvPr/>
        </p:nvSpPr>
        <p:spPr bwMode="auto">
          <a:xfrm>
            <a:off x="15400784" y="19233148"/>
            <a:ext cx="17785976" cy="73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94142" tIns="197069" rIns="394142" bIns="197069"/>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lvl="0" algn="l" defTabSz="914400" eaLnBrk="1" hangingPunct="1">
              <a:spcBef>
                <a:spcPct val="50000"/>
              </a:spcBef>
            </a:pPr>
            <a:r>
              <a:rPr lang="en-US" altLang="ko-KR" sz="3352" b="1" dirty="0">
                <a:solidFill>
                  <a:srgbClr val="0033CC"/>
                </a:solidFill>
              </a:rPr>
              <a:t>Measurement of seawater </a:t>
            </a:r>
            <a:r>
              <a:rPr lang="en-US" altLang="ko-KR" sz="3352" b="1" dirty="0" smtClean="0">
                <a:solidFill>
                  <a:srgbClr val="0033CC"/>
                </a:solidFill>
              </a:rPr>
              <a:t>sample </a:t>
            </a:r>
            <a:r>
              <a:rPr lang="en-US" altLang="ko-KR" sz="2400" b="1" dirty="0">
                <a:solidFill>
                  <a:srgbClr val="0033CC"/>
                </a:solidFill>
              </a:rPr>
              <a:t>(CC1 single </a:t>
            </a:r>
            <a:r>
              <a:rPr lang="en-US" altLang="ko-KR" sz="2400" b="1" dirty="0" err="1">
                <a:solidFill>
                  <a:srgbClr val="0033CC"/>
                </a:solidFill>
              </a:rPr>
              <a:t>HPGe</a:t>
            </a:r>
            <a:r>
              <a:rPr lang="en-US" altLang="ko-KR" sz="2400" b="1" dirty="0">
                <a:solidFill>
                  <a:srgbClr val="0033CC"/>
                </a:solidFill>
              </a:rPr>
              <a:t>, Acknowledgement : Y2L lab of CUP in Korea IBS)</a:t>
            </a:r>
          </a:p>
        </p:txBody>
      </p:sp>
      <p:sp>
        <p:nvSpPr>
          <p:cNvPr id="58" name="Text Box 988"/>
          <p:cNvSpPr txBox="1">
            <a:spLocks noChangeArrowheads="1"/>
          </p:cNvSpPr>
          <p:nvPr/>
        </p:nvSpPr>
        <p:spPr bwMode="auto">
          <a:xfrm>
            <a:off x="15672285" y="26760960"/>
            <a:ext cx="8174359" cy="73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94142" tIns="197069" rIns="394142" bIns="197069"/>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lvl="0" algn="l" defTabSz="914400" eaLnBrk="1" hangingPunct="1">
              <a:spcBef>
                <a:spcPct val="50000"/>
              </a:spcBef>
            </a:pPr>
            <a:r>
              <a:rPr lang="en-US" altLang="ko-KR" sz="3352" b="1" dirty="0" smtClean="0">
                <a:solidFill>
                  <a:srgbClr val="0033CC"/>
                </a:solidFill>
              </a:rPr>
              <a:t>Discussion about system MDA</a:t>
            </a:r>
            <a:endParaRPr lang="en-US" altLang="ko-KR" sz="3352" b="1" dirty="0">
              <a:solidFill>
                <a:srgbClr val="0033CC"/>
              </a:solidFill>
            </a:endParaRPr>
          </a:p>
          <a:p>
            <a:pPr lvl="0" defTabSz="914400" eaLnBrk="1" hangingPunct="1">
              <a:spcBef>
                <a:spcPct val="50000"/>
              </a:spcBef>
            </a:pPr>
            <a:endParaRPr lang="en-US" altLang="ko-KR" sz="2682" b="1" dirty="0">
              <a:solidFill>
                <a:srgbClr val="0033CC"/>
              </a:solidFill>
            </a:endParaRPr>
          </a:p>
          <a:p>
            <a:pPr lvl="0" defTabSz="914400" eaLnBrk="1" hangingPunct="1">
              <a:spcBef>
                <a:spcPct val="50000"/>
              </a:spcBef>
            </a:pPr>
            <a:endParaRPr lang="en-US" altLang="ko-KR" sz="2682" b="1" dirty="0">
              <a:solidFill>
                <a:srgbClr val="0033CC"/>
              </a:solidFill>
            </a:endParaRPr>
          </a:p>
          <a:p>
            <a:pPr eaLnBrk="1" hangingPunct="1">
              <a:spcBef>
                <a:spcPct val="50000"/>
              </a:spcBef>
            </a:pPr>
            <a:endParaRPr lang="en-US" altLang="ko-KR" sz="2682" b="1" dirty="0">
              <a:solidFill>
                <a:srgbClr val="0033CC"/>
              </a:solidFill>
            </a:endParaRPr>
          </a:p>
          <a:p>
            <a:pPr eaLnBrk="1" hangingPunct="1">
              <a:spcBef>
                <a:spcPct val="50000"/>
              </a:spcBef>
            </a:pPr>
            <a:endParaRPr lang="en-US" altLang="ko-KR" sz="2682" b="1" dirty="0">
              <a:solidFill>
                <a:srgbClr val="0033CC"/>
              </a:solidFill>
            </a:endParaRPr>
          </a:p>
        </p:txBody>
      </p:sp>
      <p:sp>
        <p:nvSpPr>
          <p:cNvPr id="59" name="Text Box 988"/>
          <p:cNvSpPr txBox="1">
            <a:spLocks noChangeArrowheads="1"/>
          </p:cNvSpPr>
          <p:nvPr/>
        </p:nvSpPr>
        <p:spPr bwMode="auto">
          <a:xfrm>
            <a:off x="15629643" y="12988008"/>
            <a:ext cx="8174359" cy="73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94142" tIns="197069" rIns="394142" bIns="197069"/>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algn="l" eaLnBrk="1" hangingPunct="1">
              <a:spcBef>
                <a:spcPct val="50000"/>
              </a:spcBef>
            </a:pPr>
            <a:r>
              <a:rPr lang="en-US" altLang="ko-KR" sz="3352" b="1" dirty="0" smtClean="0">
                <a:solidFill>
                  <a:srgbClr val="0033CC"/>
                </a:solidFill>
              </a:rPr>
              <a:t>Automatic sample changer</a:t>
            </a:r>
            <a:endParaRPr lang="en-US" altLang="ko-KR" sz="3352" b="1" dirty="0">
              <a:solidFill>
                <a:srgbClr val="0033CC"/>
              </a:solidFill>
            </a:endParaRPr>
          </a:p>
          <a:p>
            <a:pPr eaLnBrk="1" hangingPunct="1">
              <a:spcBef>
                <a:spcPct val="50000"/>
              </a:spcBef>
            </a:pPr>
            <a:endParaRPr lang="en-US" altLang="ko-KR" sz="2682" b="1" dirty="0">
              <a:solidFill>
                <a:srgbClr val="0033CC"/>
              </a:solidFill>
            </a:endParaRPr>
          </a:p>
          <a:p>
            <a:pPr eaLnBrk="1" hangingPunct="1">
              <a:spcBef>
                <a:spcPct val="50000"/>
              </a:spcBef>
            </a:pPr>
            <a:endParaRPr lang="en-US" altLang="ko-KR" sz="2682" b="1" dirty="0">
              <a:solidFill>
                <a:srgbClr val="0033CC"/>
              </a:solidFill>
            </a:endParaRPr>
          </a:p>
        </p:txBody>
      </p:sp>
      <p:pic>
        <p:nvPicPr>
          <p:cNvPr id="1027" name="_x174310384" descr="EMB000014784d7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71166" y="14324912"/>
            <a:ext cx="6177677" cy="44709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_x174311904" descr="EMB000014784d86"/>
          <p:cNvPicPr>
            <a:picLocks noChangeAspect="1" noChangeArrowheads="1"/>
          </p:cNvPicPr>
          <p:nvPr/>
        </p:nvPicPr>
        <p:blipFill rotWithShape="1">
          <a:blip r:embed="rId14">
            <a:extLst>
              <a:ext uri="{28A0092B-C50C-407E-A947-70E740481C1C}">
                <a14:useLocalDpi xmlns:a14="http://schemas.microsoft.com/office/drawing/2010/main" val="0"/>
              </a:ext>
            </a:extLst>
          </a:blip>
          <a:srcRect r="4713"/>
          <a:stretch/>
        </p:blipFill>
        <p:spPr bwMode="auto">
          <a:xfrm>
            <a:off x="22351000" y="14284152"/>
            <a:ext cx="8738600" cy="4605076"/>
          </a:xfrm>
          <a:prstGeom prst="rect">
            <a:avLst/>
          </a:prstGeom>
          <a:noFill/>
          <a:extLst>
            <a:ext uri="{909E8E84-426E-40DD-AFC4-6F175D3DCCD1}">
              <a14:hiddenFill xmlns:a14="http://schemas.microsoft.com/office/drawing/2010/main">
                <a:solidFill>
                  <a:srgbClr val="FFFFFF"/>
                </a:solidFill>
              </a14:hiddenFill>
            </a:ext>
          </a:extLst>
        </p:spPr>
      </p:pic>
      <p:sp>
        <p:nvSpPr>
          <p:cNvPr id="44" name="직사각형 43"/>
          <p:cNvSpPr/>
          <p:nvPr/>
        </p:nvSpPr>
        <p:spPr>
          <a:xfrm>
            <a:off x="8471794" y="28270472"/>
            <a:ext cx="6873205" cy="1009507"/>
          </a:xfrm>
          <a:prstGeom prst="rect">
            <a:avLst/>
          </a:prstGeom>
          <a:noFill/>
          <a:ln>
            <a:solidFill>
              <a:schemeClr val="tx1"/>
            </a:solidFill>
          </a:ln>
        </p:spPr>
        <p:txBody>
          <a:bodyPr wrap="square">
            <a:spAutoFit/>
          </a:bodyPr>
          <a:lstStyle/>
          <a:p>
            <a:r>
              <a:rPr lang="en-US" altLang="ko-KR" sz="2980" dirty="0" smtClean="0">
                <a:solidFill>
                  <a:srgbClr val="000000"/>
                </a:solidFill>
              </a:rPr>
              <a:t>Cosmic veto background reduction</a:t>
            </a:r>
          </a:p>
          <a:p>
            <a:r>
              <a:rPr lang="en-US" altLang="ko-KR" sz="2980" dirty="0" smtClean="0">
                <a:solidFill>
                  <a:srgbClr val="000000"/>
                </a:solidFill>
              </a:rPr>
              <a:t> using automatic plastic scintillator system</a:t>
            </a:r>
            <a:endParaRPr lang="ko-KR" altLang="en-US" dirty="0"/>
          </a:p>
        </p:txBody>
      </p:sp>
      <p:pic>
        <p:nvPicPr>
          <p:cNvPr id="1030" name="_x305831864" descr="EMB0000322030c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28467" y="30269928"/>
            <a:ext cx="2917852" cy="2186328"/>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16"/>
          <p:cNvSpPr txBox="1">
            <a:spLocks noChangeArrowheads="1"/>
          </p:cNvSpPr>
          <p:nvPr/>
        </p:nvSpPr>
        <p:spPr bwMode="auto">
          <a:xfrm>
            <a:off x="25257884" y="20273554"/>
            <a:ext cx="5696628" cy="715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spAutoFit/>
          </a:bodyPr>
          <a:lstStyle>
            <a:lvl1pPr eaLnBrk="0" hangingPunct="0">
              <a:defRPr kumimoji="1" sz="5400">
                <a:solidFill>
                  <a:schemeClr val="tx2"/>
                </a:solidFill>
                <a:latin typeface="Times New Roman" pitchFamily="18" charset="0"/>
                <a:ea typeface="돋움" pitchFamily="50" charset="-127"/>
              </a:defRPr>
            </a:lvl1pPr>
            <a:lvl2pPr marL="742950" indent="-285750" eaLnBrk="0" hangingPunct="0">
              <a:defRPr kumimoji="1" sz="5400">
                <a:solidFill>
                  <a:schemeClr val="tx2"/>
                </a:solidFill>
                <a:latin typeface="Times New Roman" pitchFamily="18" charset="0"/>
                <a:ea typeface="돋움" pitchFamily="50" charset="-127"/>
              </a:defRPr>
            </a:lvl2pPr>
            <a:lvl3pPr marL="1143000" indent="-228600" eaLnBrk="0" hangingPunct="0">
              <a:defRPr kumimoji="1" sz="5400">
                <a:solidFill>
                  <a:schemeClr val="tx2"/>
                </a:solidFill>
                <a:latin typeface="Times New Roman" pitchFamily="18" charset="0"/>
                <a:ea typeface="돋움" pitchFamily="50" charset="-127"/>
              </a:defRPr>
            </a:lvl3pPr>
            <a:lvl4pPr marL="1600200" indent="-228600" eaLnBrk="0" hangingPunct="0">
              <a:defRPr kumimoji="1" sz="5400">
                <a:solidFill>
                  <a:schemeClr val="tx2"/>
                </a:solidFill>
                <a:latin typeface="Times New Roman" pitchFamily="18" charset="0"/>
                <a:ea typeface="돋움" pitchFamily="50" charset="-127"/>
              </a:defRPr>
            </a:lvl4pPr>
            <a:lvl5pPr marL="2057400" indent="-228600" eaLnBrk="0" hangingPunct="0">
              <a:defRPr kumimoji="1" sz="5400">
                <a:solidFill>
                  <a:schemeClr val="tx2"/>
                </a:solidFill>
                <a:latin typeface="Times New Roman" pitchFamily="18" charset="0"/>
                <a:ea typeface="돋움" pitchFamily="50" charset="-127"/>
              </a:defRPr>
            </a:lvl5pPr>
            <a:lvl6pPr marL="25146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algn="just">
              <a:lnSpc>
                <a:spcPct val="130000"/>
              </a:lnSpc>
            </a:pPr>
            <a:r>
              <a:rPr lang="en-US" altLang="ko-KR" sz="2980" dirty="0" smtClean="0"/>
              <a:t>This is result of measurement (about 270000 sec) of seawater sample of </a:t>
            </a:r>
            <a:r>
              <a:rPr lang="en-US" altLang="ko-KR" sz="2980" dirty="0"/>
              <a:t>1L  </a:t>
            </a:r>
            <a:r>
              <a:rPr lang="en-US" altLang="ko-KR" sz="2980" dirty="0" err="1"/>
              <a:t>M</a:t>
            </a:r>
            <a:r>
              <a:rPr lang="en-US" altLang="ko-KR" sz="2980" dirty="0" err="1" smtClean="0"/>
              <a:t>arinelli</a:t>
            </a:r>
            <a:r>
              <a:rPr lang="en-US" altLang="ko-KR" sz="2980" dirty="0" smtClean="0"/>
              <a:t> beaker</a:t>
            </a:r>
            <a:r>
              <a:rPr lang="en-US" altLang="ko-KR" sz="2980" dirty="0"/>
              <a:t>. Since the radioactive concentration of </a:t>
            </a:r>
            <a:r>
              <a:rPr lang="en-US" altLang="ko-KR" sz="2980" baseline="30000" dirty="0" smtClean="0"/>
              <a:t>40</a:t>
            </a:r>
            <a:r>
              <a:rPr lang="en-US" altLang="ko-KR" sz="2980" dirty="0" smtClean="0"/>
              <a:t>K </a:t>
            </a:r>
            <a:r>
              <a:rPr lang="en-US" altLang="ko-KR" sz="2980" dirty="0"/>
              <a:t>of </a:t>
            </a:r>
            <a:r>
              <a:rPr lang="en-US" altLang="ko-KR" sz="2980" dirty="0" smtClean="0"/>
              <a:t>normal seawater </a:t>
            </a:r>
            <a:r>
              <a:rPr lang="en-US" altLang="ko-KR" sz="2980" dirty="0"/>
              <a:t>is 10 to 15 </a:t>
            </a:r>
            <a:r>
              <a:rPr lang="en-US" altLang="ko-KR" sz="2980" dirty="0" err="1"/>
              <a:t>Bq</a:t>
            </a:r>
            <a:r>
              <a:rPr lang="en-US" altLang="ko-KR" sz="2980" dirty="0"/>
              <a:t>/L, </a:t>
            </a:r>
            <a:r>
              <a:rPr lang="en-US" altLang="ko-KR" sz="2980" dirty="0" err="1"/>
              <a:t>compton</a:t>
            </a:r>
            <a:r>
              <a:rPr lang="en-US" altLang="ko-KR" sz="2980" dirty="0"/>
              <a:t> continuum of </a:t>
            </a:r>
            <a:r>
              <a:rPr lang="en-US" altLang="ko-KR" sz="2980" baseline="30000" dirty="0"/>
              <a:t>40</a:t>
            </a:r>
            <a:r>
              <a:rPr lang="en-US" altLang="ko-KR" sz="2980" dirty="0"/>
              <a:t>K</a:t>
            </a:r>
            <a:r>
              <a:rPr lang="en-US" altLang="ko-KR" sz="2980" dirty="0" smtClean="0"/>
              <a:t> </a:t>
            </a:r>
            <a:r>
              <a:rPr lang="en-US" altLang="ko-KR" sz="2980" dirty="0"/>
              <a:t>affects the </a:t>
            </a:r>
            <a:r>
              <a:rPr lang="en-US" altLang="ko-KR" sz="2980" dirty="0" smtClean="0"/>
              <a:t>background of </a:t>
            </a:r>
            <a:r>
              <a:rPr lang="en-US" altLang="ko-KR" sz="2980" dirty="0"/>
              <a:t>ROI of </a:t>
            </a:r>
            <a:r>
              <a:rPr lang="en-US" altLang="ko-KR" sz="2980" baseline="30000" dirty="0" smtClean="0"/>
              <a:t>137</a:t>
            </a:r>
            <a:r>
              <a:rPr lang="en-US" altLang="ko-KR" sz="2980" dirty="0" smtClean="0"/>
              <a:t>Cs. </a:t>
            </a:r>
            <a:r>
              <a:rPr lang="en-US" altLang="ko-KR" sz="2980" dirty="0"/>
              <a:t>Although only </a:t>
            </a:r>
            <a:r>
              <a:rPr lang="en-US" altLang="ko-KR" sz="2980" baseline="30000" dirty="0"/>
              <a:t>137</a:t>
            </a:r>
            <a:r>
              <a:rPr lang="en-US" altLang="ko-KR" sz="2980" dirty="0"/>
              <a:t>Cs</a:t>
            </a:r>
            <a:r>
              <a:rPr lang="en-US" altLang="ko-KR" sz="2980" dirty="0" smtClean="0"/>
              <a:t> </a:t>
            </a:r>
            <a:r>
              <a:rPr lang="en-US" altLang="ko-KR" sz="2980" dirty="0"/>
              <a:t>can be separated through chemical separation, we would like to evaluate the MDA for direct measurement to reduce the time required in an emergency.</a:t>
            </a:r>
            <a:endParaRPr lang="ko-KR" altLang="ko-KR" sz="2980" dirty="0"/>
          </a:p>
        </p:txBody>
      </p:sp>
      <p:cxnSp>
        <p:nvCxnSpPr>
          <p:cNvPr id="7" name="직선 화살표 연결선 6"/>
          <p:cNvCxnSpPr/>
          <p:nvPr/>
        </p:nvCxnSpPr>
        <p:spPr bwMode="auto">
          <a:xfrm>
            <a:off x="22497700" y="22236245"/>
            <a:ext cx="0" cy="814894"/>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50" name="Text Box 988"/>
          <p:cNvSpPr txBox="1">
            <a:spLocks noChangeArrowheads="1"/>
          </p:cNvSpPr>
          <p:nvPr/>
        </p:nvSpPr>
        <p:spPr bwMode="auto">
          <a:xfrm>
            <a:off x="21846327" y="21629551"/>
            <a:ext cx="1302745" cy="73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94142" tIns="197069" rIns="394142" bIns="197069"/>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lvl="0" defTabSz="914400" eaLnBrk="1" hangingPunct="1">
              <a:spcBef>
                <a:spcPct val="50000"/>
              </a:spcBef>
            </a:pPr>
            <a:r>
              <a:rPr lang="en-US" altLang="ko-KR" sz="2000" b="1" baseline="30000" dirty="0" smtClean="0">
                <a:solidFill>
                  <a:srgbClr val="000066"/>
                </a:solidFill>
              </a:rPr>
              <a:t>40</a:t>
            </a:r>
            <a:r>
              <a:rPr lang="en-US" altLang="ko-KR" sz="2400" b="1" dirty="0" smtClean="0">
                <a:solidFill>
                  <a:srgbClr val="000066"/>
                </a:solidFill>
              </a:rPr>
              <a:t>K</a:t>
            </a:r>
            <a:endParaRPr lang="en-US" altLang="ko-KR" sz="1800" b="1" dirty="0">
              <a:solidFill>
                <a:srgbClr val="000066"/>
              </a:solidFill>
            </a:endParaRPr>
          </a:p>
        </p:txBody>
      </p:sp>
      <p:sp>
        <p:nvSpPr>
          <p:cNvPr id="53" name="Text Box 988"/>
          <p:cNvSpPr txBox="1">
            <a:spLocks noChangeArrowheads="1"/>
          </p:cNvSpPr>
          <p:nvPr/>
        </p:nvSpPr>
        <p:spPr bwMode="auto">
          <a:xfrm>
            <a:off x="17849056" y="23627417"/>
            <a:ext cx="2104929" cy="73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94142" tIns="197069" rIns="394142" bIns="197069"/>
          <a:lstStyle>
            <a:lvl1pPr defTabSz="4705350" eaLnBrk="0" hangingPunct="0">
              <a:defRPr kumimoji="1" sz="5400">
                <a:solidFill>
                  <a:schemeClr val="tx2"/>
                </a:solidFill>
                <a:latin typeface="Times New Roman" pitchFamily="18" charset="0"/>
                <a:ea typeface="돋움" pitchFamily="50" charset="-127"/>
              </a:defRPr>
            </a:lvl1pPr>
            <a:lvl2pPr marL="742950" indent="-285750" defTabSz="4705350" eaLnBrk="0" hangingPunct="0">
              <a:defRPr kumimoji="1" sz="5400">
                <a:solidFill>
                  <a:schemeClr val="tx2"/>
                </a:solidFill>
                <a:latin typeface="Times New Roman" pitchFamily="18" charset="0"/>
                <a:ea typeface="돋움" pitchFamily="50" charset="-127"/>
              </a:defRPr>
            </a:lvl2pPr>
            <a:lvl3pPr marL="1143000" indent="-228600" defTabSz="4705350" eaLnBrk="0" hangingPunct="0">
              <a:defRPr kumimoji="1" sz="5400">
                <a:solidFill>
                  <a:schemeClr val="tx2"/>
                </a:solidFill>
                <a:latin typeface="Times New Roman" pitchFamily="18" charset="0"/>
                <a:ea typeface="돋움" pitchFamily="50" charset="-127"/>
              </a:defRPr>
            </a:lvl3pPr>
            <a:lvl4pPr marL="1600200" indent="-228600" defTabSz="4705350" eaLnBrk="0" hangingPunct="0">
              <a:defRPr kumimoji="1" sz="5400">
                <a:solidFill>
                  <a:schemeClr val="tx2"/>
                </a:solidFill>
                <a:latin typeface="Times New Roman" pitchFamily="18" charset="0"/>
                <a:ea typeface="돋움" pitchFamily="50" charset="-127"/>
              </a:defRPr>
            </a:lvl4pPr>
            <a:lvl5pPr marL="2057400" indent="-228600" defTabSz="4705350" eaLnBrk="0" hangingPunct="0">
              <a:defRPr kumimoji="1" sz="5400">
                <a:solidFill>
                  <a:schemeClr val="tx2"/>
                </a:solidFill>
                <a:latin typeface="Times New Roman" pitchFamily="18" charset="0"/>
                <a:ea typeface="돋움" pitchFamily="50" charset="-127"/>
              </a:defRPr>
            </a:lvl5pPr>
            <a:lvl6pPr marL="25146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defTabSz="4705350"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lvl="0" defTabSz="914400" eaLnBrk="1" hangingPunct="1">
              <a:spcBef>
                <a:spcPct val="50000"/>
              </a:spcBef>
            </a:pPr>
            <a:r>
              <a:rPr lang="en-US" altLang="ko-KR" sz="2000" b="1" baseline="30000" dirty="0" smtClean="0">
                <a:solidFill>
                  <a:srgbClr val="000066"/>
                </a:solidFill>
              </a:rPr>
              <a:t>137</a:t>
            </a:r>
            <a:r>
              <a:rPr lang="en-US" altLang="ko-KR" sz="2400" b="1" dirty="0" smtClean="0">
                <a:solidFill>
                  <a:srgbClr val="000066"/>
                </a:solidFill>
              </a:rPr>
              <a:t>Cs ROI</a:t>
            </a:r>
            <a:endParaRPr lang="en-US" altLang="ko-KR" sz="1800" b="1" dirty="0">
              <a:solidFill>
                <a:srgbClr val="000066"/>
              </a:solidFill>
            </a:endParaRPr>
          </a:p>
        </p:txBody>
      </p:sp>
      <p:cxnSp>
        <p:nvCxnSpPr>
          <p:cNvPr id="54" name="직선 화살표 연결선 53"/>
          <p:cNvCxnSpPr/>
          <p:nvPr/>
        </p:nvCxnSpPr>
        <p:spPr bwMode="auto">
          <a:xfrm>
            <a:off x="18901520" y="24203267"/>
            <a:ext cx="0" cy="814894"/>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61" name="Text Box 16"/>
          <p:cNvSpPr txBox="1">
            <a:spLocks noChangeArrowheads="1"/>
          </p:cNvSpPr>
          <p:nvPr/>
        </p:nvSpPr>
        <p:spPr bwMode="auto">
          <a:xfrm>
            <a:off x="24406519" y="6840217"/>
            <a:ext cx="6529601" cy="596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spAutoFit/>
          </a:bodyPr>
          <a:lstStyle>
            <a:lvl1pPr eaLnBrk="0" hangingPunct="0">
              <a:defRPr kumimoji="1" sz="5400">
                <a:solidFill>
                  <a:schemeClr val="tx2"/>
                </a:solidFill>
                <a:latin typeface="Times New Roman" pitchFamily="18" charset="0"/>
                <a:ea typeface="돋움" pitchFamily="50" charset="-127"/>
              </a:defRPr>
            </a:lvl1pPr>
            <a:lvl2pPr marL="742950" indent="-285750" eaLnBrk="0" hangingPunct="0">
              <a:defRPr kumimoji="1" sz="5400">
                <a:solidFill>
                  <a:schemeClr val="tx2"/>
                </a:solidFill>
                <a:latin typeface="Times New Roman" pitchFamily="18" charset="0"/>
                <a:ea typeface="돋움" pitchFamily="50" charset="-127"/>
              </a:defRPr>
            </a:lvl2pPr>
            <a:lvl3pPr marL="1143000" indent="-228600" eaLnBrk="0" hangingPunct="0">
              <a:defRPr kumimoji="1" sz="5400">
                <a:solidFill>
                  <a:schemeClr val="tx2"/>
                </a:solidFill>
                <a:latin typeface="Times New Roman" pitchFamily="18" charset="0"/>
                <a:ea typeface="돋움" pitchFamily="50" charset="-127"/>
              </a:defRPr>
            </a:lvl3pPr>
            <a:lvl4pPr marL="1600200" indent="-228600" eaLnBrk="0" hangingPunct="0">
              <a:defRPr kumimoji="1" sz="5400">
                <a:solidFill>
                  <a:schemeClr val="tx2"/>
                </a:solidFill>
                <a:latin typeface="Times New Roman" pitchFamily="18" charset="0"/>
                <a:ea typeface="돋움" pitchFamily="50" charset="-127"/>
              </a:defRPr>
            </a:lvl4pPr>
            <a:lvl5pPr marL="2057400" indent="-228600" eaLnBrk="0" hangingPunct="0">
              <a:defRPr kumimoji="1" sz="5400">
                <a:solidFill>
                  <a:schemeClr val="tx2"/>
                </a:solidFill>
                <a:latin typeface="Times New Roman" pitchFamily="18" charset="0"/>
                <a:ea typeface="돋움" pitchFamily="50" charset="-127"/>
              </a:defRPr>
            </a:lvl5pPr>
            <a:lvl6pPr marL="25146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6pPr>
            <a:lvl7pPr marL="29718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7pPr>
            <a:lvl8pPr marL="34290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8pPr>
            <a:lvl9pPr marL="3886200" indent="-228600" algn="ctr" eaLnBrk="0" fontAlgn="base" hangingPunct="0">
              <a:spcBef>
                <a:spcPct val="0"/>
              </a:spcBef>
              <a:spcAft>
                <a:spcPct val="0"/>
              </a:spcAft>
              <a:defRPr kumimoji="1" sz="5400">
                <a:solidFill>
                  <a:schemeClr val="tx2"/>
                </a:solidFill>
                <a:latin typeface="Times New Roman" pitchFamily="18" charset="0"/>
                <a:ea typeface="돋움" pitchFamily="50" charset="-127"/>
              </a:defRPr>
            </a:lvl9pPr>
          </a:lstStyle>
          <a:p>
            <a:pPr algn="just">
              <a:lnSpc>
                <a:spcPct val="130000"/>
              </a:lnSpc>
            </a:pPr>
            <a:r>
              <a:rPr lang="en-US" altLang="ko-KR" sz="2980" dirty="0"/>
              <a:t>A disadvantage of the underground environment is that it is difficult to access</a:t>
            </a:r>
            <a:r>
              <a:rPr lang="en-US" altLang="ko-KR" sz="2980" dirty="0" smtClean="0"/>
              <a:t>.. </a:t>
            </a:r>
            <a:r>
              <a:rPr lang="en-US" altLang="ko-KR" sz="2980" dirty="0"/>
              <a:t>This makes it difficult to install and dismantle the measurement system and exchange samples. The mobile system allows the system to operate immediately without the installation period of equipment, and in an emergency, it can utilize not only the underground environment but also public tunnels</a:t>
            </a:r>
            <a:r>
              <a:rPr lang="en-US" altLang="ko-KR" sz="2980" dirty="0" smtClean="0"/>
              <a:t>. </a:t>
            </a:r>
            <a:endParaRPr lang="ko-KR" altLang="ko-KR" sz="2980" dirty="0"/>
          </a:p>
        </p:txBody>
      </p:sp>
      <p:sp>
        <p:nvSpPr>
          <p:cNvPr id="4" name="직사각형 3"/>
          <p:cNvSpPr/>
          <p:nvPr/>
        </p:nvSpPr>
        <p:spPr>
          <a:xfrm>
            <a:off x="16037054" y="12156335"/>
            <a:ext cx="6304996" cy="338554"/>
          </a:xfrm>
          <a:prstGeom prst="rect">
            <a:avLst/>
          </a:prstGeom>
        </p:spPr>
        <p:txBody>
          <a:bodyPr wrap="none">
            <a:spAutoFit/>
          </a:bodyPr>
          <a:lstStyle/>
          <a:p>
            <a:r>
              <a:rPr lang="en-US" altLang="ko-KR" sz="1600" i="1" dirty="0" smtClean="0">
                <a:solidFill>
                  <a:srgbClr val="000000"/>
                </a:solidFill>
                <a:latin typeface="Helvetica Neue"/>
              </a:rPr>
              <a:t>Source : The </a:t>
            </a:r>
            <a:r>
              <a:rPr lang="en-US" altLang="ko-KR" sz="1600" i="1" dirty="0">
                <a:solidFill>
                  <a:srgbClr val="000000"/>
                </a:solidFill>
                <a:latin typeface="Helvetica Neue"/>
              </a:rPr>
              <a:t>BUGS low-background gamma spectroscopy facility</a:t>
            </a:r>
            <a:endParaRPr lang="ko-KR" altLang="en-US" sz="1600" dirty="0"/>
          </a:p>
        </p:txBody>
      </p:sp>
      <p:sp>
        <p:nvSpPr>
          <p:cNvPr id="12" name="직사각형 11"/>
          <p:cNvSpPr/>
          <p:nvPr/>
        </p:nvSpPr>
        <p:spPr>
          <a:xfrm>
            <a:off x="21231646" y="13178799"/>
            <a:ext cx="9857954" cy="1009507"/>
          </a:xfrm>
          <a:prstGeom prst="rect">
            <a:avLst/>
          </a:prstGeom>
        </p:spPr>
        <p:txBody>
          <a:bodyPr wrap="square">
            <a:spAutoFit/>
          </a:bodyPr>
          <a:lstStyle/>
          <a:p>
            <a:pPr algn="just"/>
            <a:r>
              <a:rPr lang="ko-KR" altLang="en-US" sz="2980" dirty="0" err="1"/>
              <a:t>In</a:t>
            </a:r>
            <a:r>
              <a:rPr lang="ko-KR" altLang="en-US" sz="2980" dirty="0"/>
              <a:t> </a:t>
            </a:r>
            <a:r>
              <a:rPr lang="ko-KR" altLang="en-US" sz="2980" dirty="0" err="1"/>
              <a:t>addition</a:t>
            </a:r>
            <a:r>
              <a:rPr lang="ko-KR" altLang="en-US" sz="2980" dirty="0"/>
              <a:t>, </a:t>
            </a:r>
            <a:r>
              <a:rPr lang="ko-KR" altLang="en-US" sz="2980" dirty="0" err="1"/>
              <a:t>sample</a:t>
            </a:r>
            <a:r>
              <a:rPr lang="ko-KR" altLang="en-US" sz="2980" dirty="0"/>
              <a:t> </a:t>
            </a:r>
            <a:r>
              <a:rPr lang="ko-KR" altLang="en-US" sz="2980" dirty="0" err="1"/>
              <a:t>replacement</a:t>
            </a:r>
            <a:r>
              <a:rPr lang="ko-KR" altLang="en-US" sz="2980" dirty="0"/>
              <a:t> </a:t>
            </a:r>
            <a:r>
              <a:rPr lang="ko-KR" altLang="en-US" sz="2980" dirty="0" err="1"/>
              <a:t>can</a:t>
            </a:r>
            <a:r>
              <a:rPr lang="ko-KR" altLang="en-US" sz="2980" dirty="0"/>
              <a:t> </a:t>
            </a:r>
            <a:r>
              <a:rPr lang="ko-KR" altLang="en-US" sz="2980" dirty="0" err="1"/>
              <a:t>be</a:t>
            </a:r>
            <a:r>
              <a:rPr lang="ko-KR" altLang="en-US" sz="2980" dirty="0"/>
              <a:t> </a:t>
            </a:r>
            <a:r>
              <a:rPr lang="ko-KR" altLang="en-US" sz="2980" dirty="0" err="1"/>
              <a:t>easily</a:t>
            </a:r>
            <a:r>
              <a:rPr lang="ko-KR" altLang="en-US" sz="2980" dirty="0"/>
              <a:t> </a:t>
            </a:r>
            <a:r>
              <a:rPr lang="ko-KR" altLang="en-US" sz="2980" dirty="0" err="1"/>
              <a:t>performed</a:t>
            </a:r>
            <a:r>
              <a:rPr lang="ko-KR" altLang="en-US" sz="2980" dirty="0"/>
              <a:t> </a:t>
            </a:r>
            <a:r>
              <a:rPr lang="ko-KR" altLang="en-US" sz="2980" dirty="0" err="1"/>
              <a:t>by</a:t>
            </a:r>
            <a:r>
              <a:rPr lang="ko-KR" altLang="en-US" sz="2980" dirty="0"/>
              <a:t> </a:t>
            </a:r>
            <a:r>
              <a:rPr lang="ko-KR" altLang="en-US" sz="2980" dirty="0" err="1"/>
              <a:t>applying</a:t>
            </a:r>
            <a:r>
              <a:rPr lang="ko-KR" altLang="en-US" sz="2980" dirty="0"/>
              <a:t> </a:t>
            </a:r>
            <a:r>
              <a:rPr lang="ko-KR" altLang="en-US" sz="2980" dirty="0" err="1"/>
              <a:t>an</a:t>
            </a:r>
            <a:r>
              <a:rPr lang="ko-KR" altLang="en-US" sz="2980" dirty="0"/>
              <a:t> </a:t>
            </a:r>
            <a:r>
              <a:rPr lang="ko-KR" altLang="en-US" sz="2980" dirty="0" err="1"/>
              <a:t>automatic</a:t>
            </a:r>
            <a:r>
              <a:rPr lang="ko-KR" altLang="en-US" sz="2980" dirty="0"/>
              <a:t> </a:t>
            </a:r>
            <a:r>
              <a:rPr lang="ko-KR" altLang="en-US" sz="2980" dirty="0" err="1"/>
              <a:t>sample</a:t>
            </a:r>
            <a:r>
              <a:rPr lang="ko-KR" altLang="en-US" sz="2980" dirty="0"/>
              <a:t> </a:t>
            </a:r>
            <a:r>
              <a:rPr lang="ko-KR" altLang="en-US" sz="2980" dirty="0" err="1"/>
              <a:t>exchange</a:t>
            </a:r>
            <a:r>
              <a:rPr lang="en-US" altLang="ko-KR" sz="2980" dirty="0"/>
              <a:t>r</a:t>
            </a:r>
            <a:r>
              <a:rPr lang="ko-KR" altLang="en-US" sz="2980" dirty="0"/>
              <a:t> </a:t>
            </a:r>
            <a:r>
              <a:rPr lang="en-US" altLang="ko-KR" sz="2980" dirty="0"/>
              <a:t>like below</a:t>
            </a:r>
            <a:r>
              <a:rPr lang="ko-KR" altLang="en-US" sz="2980" dirty="0"/>
              <a:t>.</a:t>
            </a:r>
          </a:p>
        </p:txBody>
      </p:sp>
      <p:graphicFrame>
        <p:nvGraphicFramePr>
          <p:cNvPr id="13" name="표 12"/>
          <p:cNvGraphicFramePr>
            <a:graphicFrameLocks noGrp="1"/>
          </p:cNvGraphicFramePr>
          <p:nvPr>
            <p:extLst>
              <p:ext uri="{D42A27DB-BD31-4B8C-83A1-F6EECF244321}">
                <p14:modId xmlns:p14="http://schemas.microsoft.com/office/powerpoint/2010/main" val="3336528877"/>
              </p:ext>
            </p:extLst>
          </p:nvPr>
        </p:nvGraphicFramePr>
        <p:xfrm>
          <a:off x="16141032" y="27714771"/>
          <a:ext cx="10544363" cy="4635397"/>
        </p:xfrm>
        <a:graphic>
          <a:graphicData uri="http://schemas.openxmlformats.org/drawingml/2006/table">
            <a:tbl>
              <a:tblPr firstRow="1" bandRow="1">
                <a:tableStyleId>{912C8C85-51F0-491E-9774-3900AFEF0FD7}</a:tableStyleId>
              </a:tblPr>
              <a:tblGrid>
                <a:gridCol w="2879535">
                  <a:extLst>
                    <a:ext uri="{9D8B030D-6E8A-4147-A177-3AD203B41FA5}">
                      <a16:colId xmlns:a16="http://schemas.microsoft.com/office/drawing/2014/main" val="3947067663"/>
                    </a:ext>
                  </a:extLst>
                </a:gridCol>
                <a:gridCol w="2640330">
                  <a:extLst>
                    <a:ext uri="{9D8B030D-6E8A-4147-A177-3AD203B41FA5}">
                      <a16:colId xmlns:a16="http://schemas.microsoft.com/office/drawing/2014/main" val="810370556"/>
                    </a:ext>
                  </a:extLst>
                </a:gridCol>
                <a:gridCol w="2695889">
                  <a:extLst>
                    <a:ext uri="{9D8B030D-6E8A-4147-A177-3AD203B41FA5}">
                      <a16:colId xmlns:a16="http://schemas.microsoft.com/office/drawing/2014/main" val="1467874243"/>
                    </a:ext>
                  </a:extLst>
                </a:gridCol>
                <a:gridCol w="2328609">
                  <a:extLst>
                    <a:ext uri="{9D8B030D-6E8A-4147-A177-3AD203B41FA5}">
                      <a16:colId xmlns:a16="http://schemas.microsoft.com/office/drawing/2014/main" val="1388422699"/>
                    </a:ext>
                  </a:extLst>
                </a:gridCol>
              </a:tblGrid>
              <a:tr h="321368">
                <a:tc>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1" i="0" u="none" strike="noStrike" kern="1200" cap="none" spc="0" normalizeH="0" baseline="0" noProof="0" dirty="0" smtClean="0">
                          <a:ln>
                            <a:noFill/>
                          </a:ln>
                          <a:solidFill>
                            <a:srgbClr val="FFFFFF"/>
                          </a:solidFill>
                          <a:effectLst/>
                          <a:uLnTx/>
                          <a:uFillTx/>
                          <a:latin typeface="Times New Roman" pitchFamily="18" charset="0"/>
                          <a:ea typeface="돋움" pitchFamily="50" charset="-127"/>
                          <a:cs typeface="+mn-cs"/>
                        </a:rPr>
                        <a:t>System</a:t>
                      </a:r>
                      <a:endParaRPr lang="ko-KR" altLang="en-US" sz="1200" dirty="0"/>
                    </a:p>
                  </a:txBody>
                  <a:tcPr anchor="ctr"/>
                </a:tc>
                <a:tc>
                  <a:txBody>
                    <a:bodyPr/>
                    <a:lstStyle/>
                    <a:p>
                      <a:pPr algn="ctr" latinLnBrk="1"/>
                      <a:r>
                        <a:rPr kumimoji="1" lang="en-US" altLang="ko-KR" sz="2800" b="1" i="0" u="none" strike="noStrike" kern="1200" cap="none" spc="0" normalizeH="0" baseline="0" noProof="0" dirty="0" smtClean="0">
                          <a:ln>
                            <a:noFill/>
                          </a:ln>
                          <a:solidFill>
                            <a:srgbClr val="FFFFFF"/>
                          </a:solidFill>
                          <a:effectLst/>
                          <a:uLnTx/>
                          <a:uFillTx/>
                          <a:latin typeface="Times New Roman" pitchFamily="18" charset="0"/>
                          <a:ea typeface="돋움" pitchFamily="50" charset="-127"/>
                          <a:cs typeface="+mn-cs"/>
                        </a:rPr>
                        <a:t>Sample</a:t>
                      </a:r>
                    </a:p>
                  </a:txBody>
                  <a:tcPr anchor="ctr"/>
                </a:tc>
                <a:tc>
                  <a:txBody>
                    <a:bodyPr/>
                    <a:lstStyle/>
                    <a:p>
                      <a:pPr algn="ctr" latinLnBrk="1"/>
                      <a:r>
                        <a:rPr kumimoji="1" lang="en-US" altLang="ko-KR" sz="2800" b="1" i="0" u="none" strike="noStrike" kern="1200" cap="none" spc="0" normalizeH="0" baseline="0" noProof="0" dirty="0" smtClean="0">
                          <a:ln>
                            <a:noFill/>
                          </a:ln>
                          <a:solidFill>
                            <a:srgbClr val="FFFFFF"/>
                          </a:solidFill>
                          <a:effectLst/>
                          <a:uLnTx/>
                          <a:uFillTx/>
                          <a:latin typeface="Times New Roman" pitchFamily="18" charset="0"/>
                          <a:ea typeface="돋움" pitchFamily="50" charset="-127"/>
                          <a:cs typeface="+mn-cs"/>
                        </a:rPr>
                        <a:t>Measurement time (sec)</a:t>
                      </a:r>
                    </a:p>
                  </a:txBody>
                  <a:tcPr anchor="ctr"/>
                </a:tc>
                <a:tc>
                  <a:txBody>
                    <a:bodyPr/>
                    <a:lstStyle/>
                    <a:p>
                      <a:pPr algn="ctr" latinLnBrk="1"/>
                      <a:r>
                        <a:rPr kumimoji="1" lang="en-US" altLang="ko-KR" sz="2800" kern="1200" dirty="0" smtClean="0">
                          <a:solidFill>
                            <a:schemeClr val="bg1"/>
                          </a:solidFill>
                          <a:latin typeface="Times New Roman" pitchFamily="18" charset="0"/>
                          <a:ea typeface="돋움" pitchFamily="50" charset="-127"/>
                          <a:cs typeface="+mn-cs"/>
                        </a:rPr>
                        <a:t>MDA of </a:t>
                      </a:r>
                      <a:r>
                        <a:rPr kumimoji="1" lang="en-US" altLang="ko-KR" sz="2800" kern="1200" baseline="30000" dirty="0" smtClean="0">
                          <a:solidFill>
                            <a:schemeClr val="bg1"/>
                          </a:solidFill>
                          <a:latin typeface="Times New Roman" pitchFamily="18" charset="0"/>
                          <a:ea typeface="돋움" pitchFamily="50" charset="-127"/>
                          <a:cs typeface="+mn-cs"/>
                        </a:rPr>
                        <a:t>137</a:t>
                      </a:r>
                      <a:r>
                        <a:rPr kumimoji="1" lang="en-US" altLang="ko-KR" sz="2800" kern="1200" dirty="0" smtClean="0">
                          <a:solidFill>
                            <a:schemeClr val="bg1"/>
                          </a:solidFill>
                          <a:latin typeface="Times New Roman" pitchFamily="18" charset="0"/>
                          <a:ea typeface="돋움" pitchFamily="50" charset="-127"/>
                          <a:cs typeface="+mn-cs"/>
                        </a:rPr>
                        <a:t>Cs</a:t>
                      </a:r>
                    </a:p>
                    <a:p>
                      <a:pPr algn="ctr" latinLnBrk="1"/>
                      <a:r>
                        <a:rPr kumimoji="1" lang="en-US" altLang="ko-KR" sz="2800" kern="1200" dirty="0" smtClean="0">
                          <a:solidFill>
                            <a:schemeClr val="bg1"/>
                          </a:solidFill>
                          <a:latin typeface="Times New Roman" pitchFamily="18" charset="0"/>
                          <a:ea typeface="돋움" pitchFamily="50" charset="-127"/>
                          <a:cs typeface="+mn-cs"/>
                        </a:rPr>
                        <a:t>(</a:t>
                      </a:r>
                      <a:r>
                        <a:rPr kumimoji="1" lang="en-US" altLang="ko-KR" sz="2800" kern="1200" dirty="0" err="1" smtClean="0">
                          <a:solidFill>
                            <a:schemeClr val="bg1"/>
                          </a:solidFill>
                          <a:latin typeface="Times New Roman" pitchFamily="18" charset="0"/>
                          <a:ea typeface="돋움" pitchFamily="50" charset="-127"/>
                          <a:cs typeface="+mn-cs"/>
                        </a:rPr>
                        <a:t>mBq</a:t>
                      </a:r>
                      <a:r>
                        <a:rPr kumimoji="1" lang="en-US" altLang="ko-KR" sz="2800" kern="1200" dirty="0" smtClean="0">
                          <a:solidFill>
                            <a:schemeClr val="bg1"/>
                          </a:solidFill>
                          <a:latin typeface="Times New Roman" pitchFamily="18" charset="0"/>
                          <a:ea typeface="돋움" pitchFamily="50" charset="-127"/>
                          <a:cs typeface="+mn-cs"/>
                        </a:rPr>
                        <a:t>/L)</a:t>
                      </a:r>
                      <a:endParaRPr kumimoji="1" lang="ko-KR" altLang="en-US" sz="2800" kern="1200" dirty="0">
                        <a:solidFill>
                          <a:schemeClr val="bg1"/>
                        </a:solidFill>
                        <a:latin typeface="Times New Roman" pitchFamily="18" charset="0"/>
                        <a:ea typeface="돋움" pitchFamily="50" charset="-127"/>
                        <a:cs typeface="+mn-cs"/>
                      </a:endParaRPr>
                    </a:p>
                  </a:txBody>
                  <a:tcPr anchor="ctr"/>
                </a:tc>
                <a:extLst>
                  <a:ext uri="{0D108BD9-81ED-4DB2-BD59-A6C34878D82A}">
                    <a16:rowId xmlns:a16="http://schemas.microsoft.com/office/drawing/2014/main" val="3096171642"/>
                  </a:ext>
                </a:extLst>
              </a:tr>
              <a:tr h="794917">
                <a:tc>
                  <a:txBody>
                    <a:bodyPr/>
                    <a:lstStyle/>
                    <a:p>
                      <a:pPr algn="ctr" latinLnBrk="1"/>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UL (100% </a:t>
                      </a:r>
                      <a:r>
                        <a:rPr kumimoji="1" lang="en-US" altLang="ko-KR" sz="2800" b="0" i="0" u="none" strike="noStrike" kern="1200" cap="none" spc="0" normalizeH="0" baseline="0" noProof="0" dirty="0" err="1" smtClean="0">
                          <a:ln>
                            <a:noFill/>
                          </a:ln>
                          <a:solidFill>
                            <a:srgbClr val="000000"/>
                          </a:solidFill>
                          <a:effectLst/>
                          <a:uLnTx/>
                          <a:uFillTx/>
                          <a:latin typeface="Times New Roman" pitchFamily="18" charset="0"/>
                          <a:ea typeface="돋움" pitchFamily="50" charset="-127"/>
                          <a:cs typeface="+mn-cs"/>
                        </a:rPr>
                        <a:t>HPGe</a:t>
                      </a: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a:t>
                      </a:r>
                      <a:endParaRPr lang="ko-KR" altLang="en-US" sz="1800" dirty="0"/>
                    </a:p>
                  </a:txBody>
                  <a:tcPr anchor="ctr"/>
                </a:tc>
                <a:tc>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Seawater 1L </a:t>
                      </a:r>
                      <a:endParaRPr kumimoji="0" lang="ko-KR" alt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tc rowSpan="3">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80000 </a:t>
                      </a:r>
                      <a:endParaRPr kumimoji="1" lang="ko-KR" altLang="en-US"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endParaRPr>
                    </a:p>
                  </a:txBody>
                  <a:tcPr anchor="ctr"/>
                </a:tc>
                <a:tc>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6</a:t>
                      </a:r>
                      <a:endParaRPr kumimoji="0" lang="ko-KR" alt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extLst>
                  <a:ext uri="{0D108BD9-81ED-4DB2-BD59-A6C34878D82A}">
                    <a16:rowId xmlns:a16="http://schemas.microsoft.com/office/drawing/2014/main" val="2919266330"/>
                  </a:ext>
                </a:extLst>
              </a:tr>
              <a:tr h="144016">
                <a:tc>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UL (100% </a:t>
                      </a:r>
                      <a:r>
                        <a:rPr kumimoji="1" lang="en-US" altLang="ko-KR" sz="2800" b="0" i="0" u="none" strike="noStrike" kern="1200" cap="none" spc="0" normalizeH="0" baseline="0" noProof="0" dirty="0" err="1" smtClean="0">
                          <a:ln>
                            <a:noFill/>
                          </a:ln>
                          <a:solidFill>
                            <a:srgbClr val="000000"/>
                          </a:solidFill>
                          <a:effectLst/>
                          <a:uLnTx/>
                          <a:uFillTx/>
                          <a:latin typeface="Times New Roman" pitchFamily="18" charset="0"/>
                          <a:ea typeface="돋움" pitchFamily="50" charset="-127"/>
                          <a:cs typeface="+mn-cs"/>
                        </a:rPr>
                        <a:t>HPGe</a:t>
                      </a: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a:t>
                      </a:r>
                      <a:endParaRPr kumimoji="0" lang="ko-KR" alt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tc>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30000" noProof="0" dirty="0" smtClean="0">
                          <a:ln>
                            <a:noFill/>
                          </a:ln>
                          <a:solidFill>
                            <a:srgbClr val="000000"/>
                          </a:solidFill>
                          <a:effectLst/>
                          <a:uLnTx/>
                          <a:uFillTx/>
                          <a:latin typeface="Times New Roman" pitchFamily="18" charset="0"/>
                          <a:ea typeface="돋움" pitchFamily="50" charset="-127"/>
                          <a:cs typeface="+mn-cs"/>
                        </a:rPr>
                        <a:t>137</a:t>
                      </a: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Cs separation </a:t>
                      </a:r>
                    </a:p>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in seawater 1L </a:t>
                      </a:r>
                      <a:endParaRPr kumimoji="1" lang="ko-KR" altLang="en-US"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endParaRPr>
                    </a:p>
                  </a:txBody>
                  <a:tcPr anchor="ctr"/>
                </a:tc>
                <a:tc vMerge="1">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endParaRPr kumimoji="1" lang="ko-KR" altLang="en-US"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endParaRPr>
                    </a:p>
                  </a:txBody>
                  <a:tcPr anchor="ctr"/>
                </a:tc>
                <a:tc>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2</a:t>
                      </a:r>
                      <a:endParaRPr kumimoji="0" lang="ko-KR" alt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extLst>
                  <a:ext uri="{0D108BD9-81ED-4DB2-BD59-A6C34878D82A}">
                    <a16:rowId xmlns:a16="http://schemas.microsoft.com/office/drawing/2014/main" val="2843182328"/>
                  </a:ext>
                </a:extLst>
              </a:tr>
              <a:tr h="321368">
                <a:tc>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GL (30% </a:t>
                      </a:r>
                      <a:r>
                        <a:rPr kumimoji="1" lang="en-US" altLang="ko-KR" sz="2800" b="0" i="0" u="none" strike="noStrike" kern="1200" cap="none" spc="0" normalizeH="0" baseline="0" noProof="0" dirty="0" err="1" smtClean="0">
                          <a:ln>
                            <a:noFill/>
                          </a:ln>
                          <a:solidFill>
                            <a:srgbClr val="000000"/>
                          </a:solidFill>
                          <a:effectLst/>
                          <a:uLnTx/>
                          <a:uFillTx/>
                          <a:latin typeface="Times New Roman" pitchFamily="18" charset="0"/>
                          <a:ea typeface="돋움" pitchFamily="50" charset="-127"/>
                          <a:cs typeface="+mn-cs"/>
                        </a:rPr>
                        <a:t>HPGe</a:t>
                      </a: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a:t>
                      </a:r>
                      <a:endParaRPr kumimoji="0" lang="ko-KR" altLang="en-US" sz="1800" b="0" i="0" u="none" strike="noStrike" kern="1200" cap="none" spc="0" normalizeH="0" baseline="0" noProof="0" dirty="0" smtClean="0">
                        <a:ln>
                          <a:noFill/>
                        </a:ln>
                        <a:solidFill>
                          <a:srgbClr val="000000"/>
                        </a:solidFill>
                        <a:effectLst/>
                        <a:uLnTx/>
                        <a:uFillTx/>
                        <a:latin typeface="+mn-lt"/>
                        <a:ea typeface="+mn-ea"/>
                        <a:cs typeface="+mn-cs"/>
                      </a:endParaRPr>
                    </a:p>
                    <a:p>
                      <a:pPr algn="ctr" latinLnBrk="1"/>
                      <a:endParaRPr lang="ko-KR" altLang="en-US" sz="1200" dirty="0"/>
                    </a:p>
                  </a:txBody>
                  <a:tcPr anchor="ctr"/>
                </a:tc>
                <a:tc>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30000" noProof="0" dirty="0" smtClean="0">
                          <a:ln>
                            <a:noFill/>
                          </a:ln>
                          <a:solidFill>
                            <a:srgbClr val="000000"/>
                          </a:solidFill>
                          <a:effectLst/>
                          <a:uLnTx/>
                          <a:uFillTx/>
                          <a:latin typeface="Times New Roman" pitchFamily="18" charset="0"/>
                          <a:ea typeface="돋움" pitchFamily="50" charset="-127"/>
                          <a:cs typeface="+mn-cs"/>
                        </a:rPr>
                        <a:t>137</a:t>
                      </a: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Cs separation </a:t>
                      </a:r>
                    </a:p>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in seawater 1L </a:t>
                      </a:r>
                      <a:endParaRPr kumimoji="1" lang="ko-KR" altLang="en-US"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endParaRPr>
                    </a:p>
                  </a:txBody>
                  <a:tcPr anchor="ctr"/>
                </a:tc>
                <a:tc vMerge="1">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endParaRPr kumimoji="1" lang="ko-KR" altLang="en-US"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endParaRPr>
                    </a:p>
                  </a:txBody>
                  <a:tcPr anchor="ctr"/>
                </a:tc>
                <a:tc>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r>
                        <a:rPr kumimoji="1" lang="en-US" altLang="ko-KR"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rPr>
                        <a:t>60</a:t>
                      </a:r>
                      <a:endParaRPr kumimoji="0" lang="ko-KR" alt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extLst>
                  <a:ext uri="{0D108BD9-81ED-4DB2-BD59-A6C34878D82A}">
                    <a16:rowId xmlns:a16="http://schemas.microsoft.com/office/drawing/2014/main" val="2784880726"/>
                  </a:ext>
                </a:extLst>
              </a:tr>
              <a:tr h="321368">
                <a:tc gridSpan="4">
                  <a:txBody>
                    <a:bodyPr/>
                    <a:lstStyle/>
                    <a:p>
                      <a:pPr algn="l" latinLnBrk="1"/>
                      <a:r>
                        <a:rPr kumimoji="1" lang="en-US" altLang="ko-KR" sz="2000" kern="1200" dirty="0" smtClean="0">
                          <a:solidFill>
                            <a:schemeClr val="tx2"/>
                          </a:solidFill>
                          <a:latin typeface="Times New Roman" pitchFamily="18" charset="0"/>
                          <a:ea typeface="돋움" pitchFamily="50" charset="-127"/>
                          <a:cs typeface="+mn-cs"/>
                        </a:rPr>
                        <a:t>UL : Underground Laboratory(Y2L, CC1), GL : General Laboratory(KAERI)</a:t>
                      </a:r>
                    </a:p>
                    <a:p>
                      <a:pPr algn="l" latinLnBrk="1"/>
                      <a:r>
                        <a:rPr kumimoji="1" lang="en-US" altLang="ko-KR" sz="2000" kern="1200" dirty="0" smtClean="0">
                          <a:solidFill>
                            <a:schemeClr val="tx2"/>
                          </a:solidFill>
                          <a:latin typeface="Times New Roman" pitchFamily="18" charset="0"/>
                          <a:ea typeface="돋움" pitchFamily="50" charset="-127"/>
                          <a:cs typeface="+mn-cs"/>
                        </a:rPr>
                        <a:t>CC1</a:t>
                      </a:r>
                      <a:r>
                        <a:rPr kumimoji="1" lang="en-US" altLang="ko-KR" sz="2000" kern="1200" baseline="0" dirty="0" smtClean="0">
                          <a:solidFill>
                            <a:schemeClr val="tx2"/>
                          </a:solidFill>
                          <a:latin typeface="Times New Roman" pitchFamily="18" charset="0"/>
                          <a:ea typeface="돋움" pitchFamily="50" charset="-127"/>
                          <a:cs typeface="+mn-cs"/>
                        </a:rPr>
                        <a:t> shielding : lead 15 cm,</a:t>
                      </a:r>
                      <a:r>
                        <a:rPr kumimoji="1" lang="ko-KR" altLang="en-US" sz="2000" kern="1200" baseline="0" dirty="0" smtClean="0">
                          <a:solidFill>
                            <a:schemeClr val="tx2"/>
                          </a:solidFill>
                          <a:latin typeface="Times New Roman" pitchFamily="18" charset="0"/>
                          <a:ea typeface="돋움" pitchFamily="50" charset="-127"/>
                          <a:cs typeface="+mn-cs"/>
                        </a:rPr>
                        <a:t> </a:t>
                      </a:r>
                      <a:r>
                        <a:rPr kumimoji="1" lang="en-US" altLang="ko-KR" sz="2000" kern="1200" baseline="0" dirty="0" smtClean="0">
                          <a:solidFill>
                            <a:schemeClr val="tx2"/>
                          </a:solidFill>
                          <a:latin typeface="Times New Roman" pitchFamily="18" charset="0"/>
                          <a:ea typeface="돋움" pitchFamily="50" charset="-127"/>
                          <a:cs typeface="+mn-cs"/>
                        </a:rPr>
                        <a:t>copper 10 cm, lead 5 cm</a:t>
                      </a:r>
                    </a:p>
                    <a:p>
                      <a:pPr algn="l" latinLnBrk="1"/>
                      <a:r>
                        <a:rPr kumimoji="1" lang="en-US" altLang="ko-KR" sz="2000" kern="1200" baseline="0" dirty="0" smtClean="0">
                          <a:solidFill>
                            <a:schemeClr val="tx2"/>
                          </a:solidFill>
                          <a:latin typeface="Times New Roman" pitchFamily="18" charset="0"/>
                          <a:ea typeface="돋움" pitchFamily="50" charset="-127"/>
                          <a:cs typeface="+mn-cs"/>
                        </a:rPr>
                        <a:t>Y2L : ~ 700 m underground from the surface, Depth(</a:t>
                      </a:r>
                      <a:r>
                        <a:rPr kumimoji="1" lang="en-US" altLang="ko-KR" sz="2000" kern="1200" baseline="0" dirty="0" err="1" smtClean="0">
                          <a:solidFill>
                            <a:schemeClr val="tx2"/>
                          </a:solidFill>
                          <a:latin typeface="Times New Roman" pitchFamily="18" charset="0"/>
                          <a:ea typeface="돋움" pitchFamily="50" charset="-127"/>
                          <a:cs typeface="+mn-cs"/>
                        </a:rPr>
                        <a:t>m.w.e</a:t>
                      </a:r>
                      <a:r>
                        <a:rPr kumimoji="1" lang="en-US" altLang="ko-KR" sz="2000" kern="1200" baseline="0" dirty="0" smtClean="0">
                          <a:solidFill>
                            <a:schemeClr val="tx2"/>
                          </a:solidFill>
                          <a:latin typeface="Times New Roman" pitchFamily="18" charset="0"/>
                          <a:ea typeface="돋움" pitchFamily="50" charset="-127"/>
                          <a:cs typeface="+mn-cs"/>
                        </a:rPr>
                        <a:t>.) : ~ 2000 m</a:t>
                      </a:r>
                    </a:p>
                  </a:txBody>
                  <a:tcPr anchor="ctr"/>
                </a:tc>
                <a:tc hMerge="1">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endParaRPr kumimoji="1" lang="ko-KR" altLang="en-US" sz="2800" b="0" i="0" u="none" strike="noStrike" kern="1200" cap="none" spc="0" normalizeH="0" baseline="0" noProof="0" dirty="0" smtClean="0">
                        <a:ln>
                          <a:noFill/>
                        </a:ln>
                        <a:solidFill>
                          <a:srgbClr val="000000"/>
                        </a:solidFill>
                        <a:effectLst/>
                        <a:uLnTx/>
                        <a:uFillTx/>
                        <a:latin typeface="Times New Roman" pitchFamily="18" charset="0"/>
                        <a:ea typeface="돋움" pitchFamily="50" charset="-127"/>
                        <a:cs typeface="+mn-cs"/>
                      </a:endParaRPr>
                    </a:p>
                  </a:txBody>
                  <a:tcPr anchor="ctr"/>
                </a:tc>
                <a:tc hMerge="1">
                  <a:txBody>
                    <a:bodyPr/>
                    <a:lstStyle/>
                    <a:p>
                      <a:pPr latinLnBrk="1"/>
                      <a:endParaRPr lang="ko-KR" altLang="en-US"/>
                    </a:p>
                  </a:txBody>
                  <a:tcPr/>
                </a:tc>
                <a:tc hMerge="1">
                  <a:txBody>
                    <a:bodyPr/>
                    <a:lstStyle/>
                    <a:p>
                      <a:pPr marL="0" marR="0" lvl="0" indent="0" algn="ctr" defTabSz="70213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nchor="ctr"/>
                </a:tc>
                <a:extLst>
                  <a:ext uri="{0D108BD9-81ED-4DB2-BD59-A6C34878D82A}">
                    <a16:rowId xmlns:a16="http://schemas.microsoft.com/office/drawing/2014/main" val="1364494021"/>
                  </a:ext>
                </a:extLst>
              </a:tr>
            </a:tbl>
          </a:graphicData>
        </a:graphic>
      </p:graphicFrame>
      <p:pic>
        <p:nvPicPr>
          <p:cNvPr id="9" name="그림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242923" y="27613903"/>
            <a:ext cx="2749654" cy="488827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70548" tIns="235274" rIns="470548" bIns="235274" numCol="1" anchor="ctr" anchorCtr="0" compatLnSpc="1">
        <a:prstTxWarp prst="textNoShape">
          <a:avLst/>
        </a:prstTxWarp>
      </a:bodyPr>
      <a:lstStyle>
        <a:defPPr marL="0" marR="0" indent="0" algn="ctr" defTabSz="4705350" rtl="0" eaLnBrk="1" fontAlgn="base" latinLnBrk="1" hangingPunct="1">
          <a:lnSpc>
            <a:spcPct val="100000"/>
          </a:lnSpc>
          <a:spcBef>
            <a:spcPct val="0"/>
          </a:spcBef>
          <a:spcAft>
            <a:spcPct val="0"/>
          </a:spcAft>
          <a:buClrTx/>
          <a:buSzTx/>
          <a:buFontTx/>
          <a:buNone/>
          <a:tabLst/>
          <a:defRPr kumimoji="1" lang="ko-KR" altLang="en-US" sz="5400" b="0" i="0" u="none" strike="noStrike" cap="none" normalizeH="0" baseline="0" smtClean="0">
            <a:ln>
              <a:noFill/>
            </a:ln>
            <a:solidFill>
              <a:schemeClr val="tx2"/>
            </a:solidFill>
            <a:effectLst/>
            <a:latin typeface="Times New Roman" pitchFamily="18" charset="0"/>
            <a:ea typeface="돋움" pitchFamily="50"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70548" tIns="235274" rIns="470548" bIns="235274" numCol="1" anchor="ctr" anchorCtr="0" compatLnSpc="1">
        <a:prstTxWarp prst="textNoShape">
          <a:avLst/>
        </a:prstTxWarp>
      </a:bodyPr>
      <a:lstStyle>
        <a:defPPr marL="0" marR="0" indent="0" algn="ctr" defTabSz="4705350" rtl="0" eaLnBrk="1" fontAlgn="base" latinLnBrk="1" hangingPunct="1">
          <a:lnSpc>
            <a:spcPct val="100000"/>
          </a:lnSpc>
          <a:spcBef>
            <a:spcPct val="0"/>
          </a:spcBef>
          <a:spcAft>
            <a:spcPct val="0"/>
          </a:spcAft>
          <a:buClrTx/>
          <a:buSzTx/>
          <a:buFontTx/>
          <a:buNone/>
          <a:tabLst/>
          <a:defRPr kumimoji="1" lang="ko-KR" altLang="en-US" sz="5400" b="0" i="0" u="none" strike="noStrike" cap="none" normalizeH="0" baseline="0" smtClean="0">
            <a:ln>
              <a:noFill/>
            </a:ln>
            <a:solidFill>
              <a:schemeClr val="tx2"/>
            </a:solidFill>
            <a:effectLst/>
            <a:latin typeface="Times New Roman" pitchFamily="18" charset="0"/>
            <a:ea typeface="돋움"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9325</TotalTime>
  <Words>719</Words>
  <Application>Microsoft Office PowerPoint</Application>
  <PresentationFormat>사용자 지정</PresentationFormat>
  <Paragraphs>45</Paragraphs>
  <Slides>1</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vt:i4>
      </vt:variant>
    </vt:vector>
  </HeadingPairs>
  <TitlesOfParts>
    <vt:vector size="10" baseType="lpstr">
      <vt:lpstr>Helvetica Neue</vt:lpstr>
      <vt:lpstr>KoPub돋움체 Light</vt:lpstr>
      <vt:lpstr>굴림</vt:lpstr>
      <vt:lpstr>굴림체</vt:lpstr>
      <vt:lpstr>돋움</vt:lpstr>
      <vt:lpstr>맑은 고딕</vt:lpstr>
      <vt:lpstr>Calibri</vt:lpstr>
      <vt:lpstr>Times New Roman</vt:lpstr>
      <vt:lpstr>기본 디자인</vt:lpstr>
      <vt:lpstr>  Chang-Jong Kim*,  Mee Jang,  Jong-Myoung Lim *Email : cjkim@kaeri.re.kr Environmental Radioactivity Assessment Team, KAERI(Korea Atomic Energy Research Institute)</vt:lpstr>
    </vt:vector>
  </TitlesOfParts>
  <Company>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Tritium speciation in metals from nuclear sites</dc:title>
  <dc:creator>k974kdj</dc:creator>
  <cp:lastModifiedBy>CJKim</cp:lastModifiedBy>
  <cp:revision>424</cp:revision>
  <cp:lastPrinted>2018-10-30T07:27:05Z</cp:lastPrinted>
  <dcterms:created xsi:type="dcterms:W3CDTF">2011-05-23T08:58:23Z</dcterms:created>
  <dcterms:modified xsi:type="dcterms:W3CDTF">2022-06-14T04:09:46Z</dcterms:modified>
</cp:coreProperties>
</file>