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40233600" cy="31089600"/>
  <p:notesSz cx="9144000" cy="6858000"/>
  <p:defaultTextStyle>
    <a:defPPr>
      <a:defRPr lang="en-US"/>
    </a:defPPr>
    <a:lvl1pPr algn="l" defTabSz="4073525" rtl="0" eaLnBrk="0" fontAlgn="base" hangingPunct="0">
      <a:spcBef>
        <a:spcPct val="0"/>
      </a:spcBef>
      <a:spcAft>
        <a:spcPct val="0"/>
      </a:spcAft>
      <a:defRPr sz="7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2036763" indent="-1611313" algn="l" defTabSz="4073525" rtl="0" eaLnBrk="0" fontAlgn="base" hangingPunct="0">
      <a:spcBef>
        <a:spcPct val="0"/>
      </a:spcBef>
      <a:spcAft>
        <a:spcPct val="0"/>
      </a:spcAft>
      <a:defRPr sz="7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4073525" indent="-3224213" algn="l" defTabSz="4073525" rtl="0" eaLnBrk="0" fontAlgn="base" hangingPunct="0">
      <a:spcBef>
        <a:spcPct val="0"/>
      </a:spcBef>
      <a:spcAft>
        <a:spcPct val="0"/>
      </a:spcAft>
      <a:defRPr sz="7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6111875" indent="-4838700" algn="l" defTabSz="4073525" rtl="0" eaLnBrk="0" fontAlgn="base" hangingPunct="0">
      <a:spcBef>
        <a:spcPct val="0"/>
      </a:spcBef>
      <a:spcAft>
        <a:spcPct val="0"/>
      </a:spcAft>
      <a:defRPr sz="7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8148638" indent="-6451600" algn="l" defTabSz="4073525" rtl="0" eaLnBrk="0" fontAlgn="base" hangingPunct="0">
      <a:spcBef>
        <a:spcPct val="0"/>
      </a:spcBef>
      <a:spcAft>
        <a:spcPct val="0"/>
      </a:spcAft>
      <a:defRPr sz="7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7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7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7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79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792" userDrawn="1">
          <p15:clr>
            <a:srgbClr val="A4A3A4"/>
          </p15:clr>
        </p15:guide>
        <p15:guide id="2" pos="12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A325"/>
    <a:srgbClr val="FDD975"/>
    <a:srgbClr val="2047EC"/>
    <a:srgbClr val="C7CDFE"/>
    <a:srgbClr val="99FFCC"/>
    <a:srgbClr val="B0FECE"/>
    <a:srgbClr val="00FA71"/>
    <a:srgbClr val="ACB4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88" autoAdjust="0"/>
    <p:restoredTop sz="93947" autoAdjust="0"/>
  </p:normalViewPr>
  <p:slideViewPr>
    <p:cSldViewPr>
      <p:cViewPr>
        <p:scale>
          <a:sx n="34" d="100"/>
          <a:sy n="34" d="100"/>
        </p:scale>
        <p:origin x="-60" y="-3420"/>
      </p:cViewPr>
      <p:guideLst>
        <p:guide orient="horz" pos="9792"/>
        <p:guide pos="126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61F2EA8-503F-475E-869D-A8E919DBAB9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411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C7B192-A46E-4019-AB0E-BBE835C8C0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4074119">
              <a:defRPr sz="1200"/>
            </a:lvl1pPr>
          </a:lstStyle>
          <a:p>
            <a:pPr>
              <a:defRPr/>
            </a:pPr>
            <a:fld id="{BC800F97-9480-45AA-92D8-207A8A4C2573}" type="datetimeFigureOut">
              <a:rPr lang="en-US"/>
              <a:pPr>
                <a:defRPr/>
              </a:pPr>
              <a:t>5/9/2022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4FC514-C125-4900-9A9B-2A15EB3DBF7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74988" y="857250"/>
            <a:ext cx="299402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E576DFC-4B29-46D3-99F9-E19922D0FC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18C0D8-6852-44B3-BD7F-FD028D3FAA4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4119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195F3C-3036-46E1-BF80-D1A551EC01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4EEC041-E4C3-4848-AB36-9BD18C1A6A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238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477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7317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9703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22551" algn="l" defTabSz="849020" rtl="0" eaLnBrk="1" latinLnBrk="0" hangingPunct="1">
      <a:defRPr sz="1114" kern="1200">
        <a:solidFill>
          <a:schemeClr val="tx1"/>
        </a:solidFill>
        <a:latin typeface="+mn-lt"/>
        <a:ea typeface="+mn-ea"/>
        <a:cs typeface="+mn-cs"/>
      </a:defRPr>
    </a:lvl6pPr>
    <a:lvl7pPr marL="2547061" algn="l" defTabSz="849020" rtl="0" eaLnBrk="1" latinLnBrk="0" hangingPunct="1">
      <a:defRPr sz="1114" kern="1200">
        <a:solidFill>
          <a:schemeClr val="tx1"/>
        </a:solidFill>
        <a:latin typeface="+mn-lt"/>
        <a:ea typeface="+mn-ea"/>
        <a:cs typeface="+mn-cs"/>
      </a:defRPr>
    </a:lvl7pPr>
    <a:lvl8pPr marL="2971571" algn="l" defTabSz="849020" rtl="0" eaLnBrk="1" latinLnBrk="0" hangingPunct="1">
      <a:defRPr sz="1114" kern="1200">
        <a:solidFill>
          <a:schemeClr val="tx1"/>
        </a:solidFill>
        <a:latin typeface="+mn-lt"/>
        <a:ea typeface="+mn-ea"/>
        <a:cs typeface="+mn-cs"/>
      </a:defRPr>
    </a:lvl8pPr>
    <a:lvl9pPr marL="3396082" algn="l" defTabSz="849020" rtl="0" eaLnBrk="1" latinLnBrk="0" hangingPunct="1">
      <a:defRPr sz="111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7520" y="9657932"/>
            <a:ext cx="34198560" cy="66641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5040" y="17617440"/>
            <a:ext cx="28163520" cy="7945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33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66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800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33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6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600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33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67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5D11E8-B3F3-40A3-BDD6-FEBACC606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5BA3-CF0C-4054-A1BE-71B5A4A5FBB5}" type="datetimeFigureOut">
              <a:rPr lang="en-US" altLang="en-US"/>
              <a:pPr>
                <a:defRPr/>
              </a:pPr>
              <a:t>5/9/2022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2BA48-2459-4B8B-857C-8CB433F08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D5EC2-118B-4208-9105-2CF98BA4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86BA3-6B47-4B62-B248-97BCFF23C8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91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6FE1-291F-48C1-93FB-5A6056429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62735-EFCE-463E-B80A-FDE2F191FBDF}" type="datetimeFigureOut">
              <a:rPr lang="en-US" altLang="en-US"/>
              <a:pPr>
                <a:defRPr/>
              </a:pPr>
              <a:t>5/9/2022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95785-53B4-4D6F-A8C9-9BB995977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58D6C-F702-4240-9DD5-7858311A7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19E94-94D0-491E-BB3F-E3AA70D4D5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27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169360" y="1245029"/>
            <a:ext cx="9052560" cy="26526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0" y="1245029"/>
            <a:ext cx="26487120" cy="26526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A3B48-1D01-433A-AB53-A4EDB2E7D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69D6C-9048-42AB-8B4C-E31F36A175A2}" type="datetimeFigureOut">
              <a:rPr lang="en-US" altLang="en-US"/>
              <a:pPr>
                <a:defRPr/>
              </a:pPr>
              <a:t>5/9/2022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D682D7-91E5-49D9-9BBE-3188E4D69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3434-A670-4ACA-99C0-523E775C5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C07FC-5ADC-4B13-8AD6-1790C9ED75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3555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1372" y="6024122"/>
            <a:ext cx="9218745" cy="800646"/>
          </a:xfrm>
          <a:prstGeom prst="rect">
            <a:avLst/>
          </a:prstGeom>
        </p:spPr>
        <p:txBody>
          <a:bodyPr lIns="228589" tIns="228589" rIns="228589" bIns="228589">
            <a:spAutoFit/>
          </a:bodyPr>
          <a:lstStyle>
            <a:lvl1pPr marL="0" indent="0">
              <a:buNone/>
              <a:defRPr sz="2203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9003" indent="-503462">
              <a:defRPr sz="2203">
                <a:latin typeface="Trebuchet MS" pitchFamily="34" charset="0"/>
              </a:defRPr>
            </a:lvl2pPr>
            <a:lvl3pPr marL="1812466" indent="-503462">
              <a:defRPr sz="2203">
                <a:latin typeface="Trebuchet MS" pitchFamily="34" charset="0"/>
              </a:defRPr>
            </a:lvl3pPr>
            <a:lvl4pPr marL="2366276" indent="-553809">
              <a:defRPr sz="2203">
                <a:latin typeface="Trebuchet MS" pitchFamily="34" charset="0"/>
              </a:defRPr>
            </a:lvl4pPr>
            <a:lvl5pPr marL="2769046" indent="-402771">
              <a:defRPr sz="2203"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38015" y="5253395"/>
            <a:ext cx="9211469" cy="686334"/>
          </a:xfrm>
          <a:prstGeom prst="rect">
            <a:avLst/>
          </a:prstGeom>
          <a:noFill/>
        </p:spPr>
        <p:txBody>
          <a:bodyPr lIns="91436" tIns="91436" rIns="91436" bIns="91436" anchor="ctr">
            <a:spAutoFit/>
          </a:bodyPr>
          <a:lstStyle>
            <a:lvl1pPr marL="0" indent="0" algn="ctr">
              <a:buNone/>
              <a:defRPr sz="326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438006" y="13435837"/>
            <a:ext cx="9212924" cy="686334"/>
          </a:xfrm>
          <a:prstGeom prst="rect">
            <a:avLst/>
          </a:prstGeom>
          <a:noFill/>
        </p:spPr>
        <p:txBody>
          <a:bodyPr lIns="91436" tIns="91436" rIns="91436" bIns="91436" anchor="ctr">
            <a:spAutoFit/>
          </a:bodyPr>
          <a:lstStyle>
            <a:lvl1pPr marL="0" indent="0" algn="ctr">
              <a:buNone/>
              <a:defRPr sz="326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10505148" y="6024122"/>
            <a:ext cx="9211468" cy="800646"/>
          </a:xfrm>
          <a:prstGeom prst="rect">
            <a:avLst/>
          </a:prstGeom>
        </p:spPr>
        <p:txBody>
          <a:bodyPr lIns="228589" tIns="228589" rIns="228589" bIns="228589">
            <a:spAutoFit/>
          </a:bodyPr>
          <a:lstStyle>
            <a:lvl1pPr marL="0" indent="0">
              <a:buNone/>
              <a:defRPr sz="2203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9003" indent="-503462">
              <a:defRPr sz="2203">
                <a:latin typeface="Trebuchet MS" pitchFamily="34" charset="0"/>
              </a:defRPr>
            </a:lvl2pPr>
            <a:lvl3pPr marL="1812466" indent="-503462">
              <a:defRPr sz="2203">
                <a:latin typeface="Trebuchet MS" pitchFamily="34" charset="0"/>
              </a:defRPr>
            </a:lvl3pPr>
            <a:lvl4pPr marL="2366276" indent="-553809">
              <a:defRPr sz="2203">
                <a:latin typeface="Trebuchet MS" pitchFamily="34" charset="0"/>
              </a:defRPr>
            </a:lvl4pPr>
            <a:lvl5pPr marL="2769046" indent="-402771">
              <a:defRPr sz="2203"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10505156" y="5253395"/>
            <a:ext cx="9211469" cy="686334"/>
          </a:xfrm>
          <a:prstGeom prst="rect">
            <a:avLst/>
          </a:prstGeom>
          <a:noFill/>
        </p:spPr>
        <p:txBody>
          <a:bodyPr lIns="91436" tIns="91436" rIns="91436" bIns="91436" anchor="ctr">
            <a:spAutoFit/>
          </a:bodyPr>
          <a:lstStyle>
            <a:lvl1pPr marL="0" indent="0" algn="ctr">
              <a:buNone/>
              <a:defRPr sz="326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20519898" y="6024122"/>
            <a:ext cx="9211468" cy="800646"/>
          </a:xfrm>
          <a:prstGeom prst="rect">
            <a:avLst/>
          </a:prstGeom>
        </p:spPr>
        <p:txBody>
          <a:bodyPr lIns="228589" tIns="228589" rIns="228589" bIns="228589">
            <a:spAutoFit/>
          </a:bodyPr>
          <a:lstStyle>
            <a:lvl1pPr marL="0" indent="0">
              <a:buNone/>
              <a:defRPr sz="2203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9003" indent="-503462">
              <a:defRPr sz="2203">
                <a:latin typeface="Trebuchet MS" pitchFamily="34" charset="0"/>
              </a:defRPr>
            </a:lvl2pPr>
            <a:lvl3pPr marL="1812466" indent="-503462">
              <a:defRPr sz="2203">
                <a:latin typeface="Trebuchet MS" pitchFamily="34" charset="0"/>
              </a:defRPr>
            </a:lvl3pPr>
            <a:lvl4pPr marL="2366276" indent="-553809">
              <a:defRPr sz="2203">
                <a:latin typeface="Trebuchet MS" pitchFamily="34" charset="0"/>
              </a:defRPr>
            </a:lvl4pPr>
            <a:lvl5pPr marL="2769046" indent="-402771">
              <a:defRPr sz="2203"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24"/>
          </p:nvPr>
        </p:nvSpPr>
        <p:spPr>
          <a:xfrm>
            <a:off x="20512620" y="5253395"/>
            <a:ext cx="9220200" cy="686334"/>
          </a:xfrm>
          <a:prstGeom prst="rect">
            <a:avLst/>
          </a:prstGeom>
          <a:noFill/>
        </p:spPr>
        <p:txBody>
          <a:bodyPr lIns="91436" tIns="91436" rIns="91436" bIns="91436" anchor="ctr">
            <a:spAutoFit/>
          </a:bodyPr>
          <a:lstStyle>
            <a:lvl1pPr marL="0" indent="0" algn="ctr">
              <a:buNone/>
              <a:defRPr sz="326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5"/>
          </p:nvPr>
        </p:nvSpPr>
        <p:spPr>
          <a:xfrm>
            <a:off x="30607774" y="5253395"/>
            <a:ext cx="9209767" cy="686334"/>
          </a:xfrm>
          <a:prstGeom prst="rect">
            <a:avLst/>
          </a:prstGeom>
          <a:noFill/>
        </p:spPr>
        <p:txBody>
          <a:bodyPr lIns="91436" tIns="91436" rIns="91436" bIns="91436" anchor="ctr">
            <a:spAutoFit/>
          </a:bodyPr>
          <a:lstStyle>
            <a:lvl1pPr marL="0" indent="0" algn="ctr">
              <a:buNone/>
              <a:defRPr sz="326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26"/>
          </p:nvPr>
        </p:nvSpPr>
        <p:spPr>
          <a:xfrm>
            <a:off x="30607774" y="6024122"/>
            <a:ext cx="9209767" cy="800646"/>
          </a:xfrm>
          <a:prstGeom prst="rect">
            <a:avLst/>
          </a:prstGeom>
        </p:spPr>
        <p:txBody>
          <a:bodyPr lIns="228589" tIns="228589" rIns="228589" bIns="228589">
            <a:spAutoFit/>
          </a:bodyPr>
          <a:lstStyle>
            <a:lvl1pPr marL="0" indent="0">
              <a:buNone/>
              <a:defRPr sz="2203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9003" indent="-503462">
              <a:defRPr sz="2203">
                <a:latin typeface="Trebuchet MS" pitchFamily="34" charset="0"/>
              </a:defRPr>
            </a:lvl2pPr>
            <a:lvl3pPr marL="1812466" indent="-503462">
              <a:defRPr sz="2203">
                <a:latin typeface="Trebuchet MS" pitchFamily="34" charset="0"/>
              </a:defRPr>
            </a:lvl3pPr>
            <a:lvl4pPr marL="2366276" indent="-553809">
              <a:defRPr sz="2203">
                <a:latin typeface="Trebuchet MS" pitchFamily="34" charset="0"/>
              </a:defRPr>
            </a:lvl4pPr>
            <a:lvl5pPr marL="2769046" indent="-402771">
              <a:defRPr sz="2203"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30607774" y="13492717"/>
            <a:ext cx="9209767" cy="686334"/>
          </a:xfrm>
          <a:prstGeom prst="rect">
            <a:avLst/>
          </a:prstGeom>
          <a:noFill/>
        </p:spPr>
        <p:txBody>
          <a:bodyPr lIns="91436" tIns="91436" rIns="91436" bIns="91436" anchor="ctr">
            <a:spAutoFit/>
          </a:bodyPr>
          <a:lstStyle>
            <a:lvl1pPr marL="0" indent="0" algn="ctr">
              <a:buNone/>
              <a:defRPr sz="326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8"/>
          </p:nvPr>
        </p:nvSpPr>
        <p:spPr>
          <a:xfrm>
            <a:off x="30607775" y="14177437"/>
            <a:ext cx="9214379" cy="800646"/>
          </a:xfrm>
          <a:prstGeom prst="rect">
            <a:avLst/>
          </a:prstGeom>
        </p:spPr>
        <p:txBody>
          <a:bodyPr lIns="228589" tIns="228589" rIns="228589" bIns="228589">
            <a:spAutoFit/>
          </a:bodyPr>
          <a:lstStyle>
            <a:lvl1pPr marL="0" indent="0">
              <a:buNone/>
              <a:defRPr sz="2203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9003" indent="-503462">
              <a:defRPr sz="2203">
                <a:latin typeface="Trebuchet MS" pitchFamily="34" charset="0"/>
              </a:defRPr>
            </a:lvl2pPr>
            <a:lvl3pPr marL="1812466" indent="-503462">
              <a:defRPr sz="2203">
                <a:latin typeface="Trebuchet MS" pitchFamily="34" charset="0"/>
              </a:defRPr>
            </a:lvl3pPr>
            <a:lvl4pPr marL="2366276" indent="-553809">
              <a:defRPr sz="2203">
                <a:latin typeface="Trebuchet MS" pitchFamily="34" charset="0"/>
              </a:defRPr>
            </a:lvl4pPr>
            <a:lvl5pPr marL="2769046" indent="-402771">
              <a:defRPr sz="2203"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5"/>
          <p:cNvSpPr>
            <a:spLocks noGrp="1"/>
          </p:cNvSpPr>
          <p:nvPr>
            <p:ph type="body" sz="quarter" idx="29"/>
          </p:nvPr>
        </p:nvSpPr>
        <p:spPr>
          <a:xfrm>
            <a:off x="30607774" y="24265678"/>
            <a:ext cx="9209767" cy="686334"/>
          </a:xfrm>
          <a:prstGeom prst="rect">
            <a:avLst/>
          </a:prstGeom>
          <a:noFill/>
        </p:spPr>
        <p:txBody>
          <a:bodyPr lIns="91436" tIns="91436" rIns="91436" bIns="91436" anchor="ctr">
            <a:spAutoFit/>
          </a:bodyPr>
          <a:lstStyle>
            <a:lvl1pPr marL="0" indent="0" algn="ctr">
              <a:buNone/>
              <a:defRPr sz="3260" b="1" u="sng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30607775" y="24964923"/>
            <a:ext cx="9214379" cy="800646"/>
          </a:xfrm>
          <a:prstGeom prst="rect">
            <a:avLst/>
          </a:prstGeom>
        </p:spPr>
        <p:txBody>
          <a:bodyPr lIns="228589" tIns="228589" rIns="228589" bIns="228589">
            <a:spAutoFit/>
          </a:bodyPr>
          <a:lstStyle>
            <a:lvl1pPr marL="0" indent="0">
              <a:buNone/>
              <a:defRPr sz="2203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9003" indent="-503462">
              <a:defRPr sz="2203">
                <a:latin typeface="Trebuchet MS" pitchFamily="34" charset="0"/>
              </a:defRPr>
            </a:lvl2pPr>
            <a:lvl3pPr marL="1812466" indent="-503462">
              <a:defRPr sz="2203">
                <a:latin typeface="Trebuchet MS" pitchFamily="34" charset="0"/>
              </a:defRPr>
            </a:lvl3pPr>
            <a:lvl4pPr marL="2366276" indent="-553809">
              <a:defRPr sz="2203">
                <a:latin typeface="Trebuchet MS" pitchFamily="34" charset="0"/>
              </a:defRPr>
            </a:lvl4pPr>
            <a:lvl5pPr marL="2769046" indent="-402771">
              <a:defRPr sz="2203"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96"/>
          </p:nvPr>
        </p:nvSpPr>
        <p:spPr>
          <a:xfrm>
            <a:off x="421372" y="14120912"/>
            <a:ext cx="9218745" cy="800646"/>
          </a:xfrm>
          <a:prstGeom prst="rect">
            <a:avLst/>
          </a:prstGeom>
        </p:spPr>
        <p:txBody>
          <a:bodyPr lIns="228589" tIns="228589" rIns="228589" bIns="228589">
            <a:spAutoFit/>
          </a:bodyPr>
          <a:lstStyle>
            <a:lvl1pPr marL="0" indent="0">
              <a:buNone/>
              <a:defRPr sz="2203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1309003" indent="-503462">
              <a:defRPr sz="2203">
                <a:latin typeface="Trebuchet MS" pitchFamily="34" charset="0"/>
              </a:defRPr>
            </a:lvl2pPr>
            <a:lvl3pPr marL="1812466" indent="-503462">
              <a:defRPr sz="2203">
                <a:latin typeface="Trebuchet MS" pitchFamily="34" charset="0"/>
              </a:defRPr>
            </a:lvl3pPr>
            <a:lvl4pPr marL="2366276" indent="-553809">
              <a:defRPr sz="2203">
                <a:latin typeface="Trebuchet MS" pitchFamily="34" charset="0"/>
              </a:defRPr>
            </a:lvl4pPr>
            <a:lvl5pPr marL="2769046" indent="-402771">
              <a:defRPr sz="2203">
                <a:latin typeface="Trebuchet MS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76"/>
          <p:cNvSpPr>
            <a:spLocks noGrp="1"/>
          </p:cNvSpPr>
          <p:nvPr>
            <p:ph type="body" sz="quarter" idx="150"/>
          </p:nvPr>
        </p:nvSpPr>
        <p:spPr>
          <a:xfrm>
            <a:off x="5438217" y="3195950"/>
            <a:ext cx="29332387" cy="1209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5286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buFontTx/>
              <a:buNone/>
              <a:defRPr sz="6344"/>
            </a:lvl2pPr>
            <a:lvl3pPr>
              <a:buFontTx/>
              <a:buNone/>
              <a:defRPr sz="6344"/>
            </a:lvl3pPr>
            <a:lvl4pPr>
              <a:buFontTx/>
              <a:buNone/>
              <a:defRPr sz="6344"/>
            </a:lvl4pPr>
            <a:lvl5pPr>
              <a:buFontTx/>
              <a:buNone/>
              <a:defRPr sz="634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76"/>
          <p:cNvSpPr>
            <a:spLocks noGrp="1"/>
          </p:cNvSpPr>
          <p:nvPr>
            <p:ph type="body" sz="quarter" idx="151"/>
          </p:nvPr>
        </p:nvSpPr>
        <p:spPr>
          <a:xfrm>
            <a:off x="5438217" y="1986911"/>
            <a:ext cx="29332387" cy="1209040"/>
          </a:xfrm>
          <a:prstGeom prst="rect">
            <a:avLst/>
          </a:prstGeom>
        </p:spPr>
        <p:txBody>
          <a:bodyPr anchorCtr="1">
            <a:normAutofit/>
          </a:bodyPr>
          <a:lstStyle>
            <a:lvl1pPr marL="0" indent="0" algn="ctr">
              <a:buFontTx/>
              <a:buNone/>
              <a:defRPr sz="7754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buFontTx/>
              <a:buNone/>
              <a:defRPr sz="6344"/>
            </a:lvl2pPr>
            <a:lvl3pPr>
              <a:buFontTx/>
              <a:buNone/>
              <a:defRPr sz="6344"/>
            </a:lvl3pPr>
            <a:lvl4pPr>
              <a:buFontTx/>
              <a:buNone/>
              <a:defRPr sz="6344"/>
            </a:lvl4pPr>
            <a:lvl5pPr>
              <a:buFontTx/>
              <a:buNone/>
              <a:defRPr sz="634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76"/>
          <p:cNvSpPr>
            <a:spLocks noGrp="1"/>
          </p:cNvSpPr>
          <p:nvPr>
            <p:ph type="body" sz="quarter" idx="153"/>
          </p:nvPr>
        </p:nvSpPr>
        <p:spPr>
          <a:xfrm>
            <a:off x="5438217" y="439938"/>
            <a:ext cx="29332387" cy="1546975"/>
          </a:xfrm>
          <a:prstGeom prst="rect">
            <a:avLst/>
          </a:prstGeom>
        </p:spPr>
        <p:txBody>
          <a:bodyPr anchorCtr="1">
            <a:normAutofit/>
          </a:bodyPr>
          <a:lstStyle>
            <a:lvl1pPr marL="0" indent="0" algn="ctr">
              <a:buFontTx/>
              <a:buNone/>
              <a:defRPr sz="10132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>
              <a:buFontTx/>
              <a:buNone/>
              <a:defRPr sz="6344"/>
            </a:lvl2pPr>
            <a:lvl3pPr>
              <a:buFontTx/>
              <a:buNone/>
              <a:defRPr sz="6344"/>
            </a:lvl3pPr>
            <a:lvl4pPr>
              <a:buFontTx/>
              <a:buNone/>
              <a:defRPr sz="6344"/>
            </a:lvl4pPr>
            <a:lvl5pPr>
              <a:buFontTx/>
              <a:buNone/>
              <a:defRPr sz="6344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355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57B78-4C50-4337-8967-149D3C55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B69A0-A55F-44C1-A15E-DEF8DF656D24}" type="datetimeFigureOut">
              <a:rPr lang="en-US" altLang="en-US"/>
              <a:pPr>
                <a:defRPr/>
              </a:pPr>
              <a:t>5/9/2022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75830-42AE-49D6-85E6-8156A75EA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71BFD-FEA3-45F0-AA40-E4D62C05E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227A2-EF46-4CEF-A714-712A327BD1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55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8177" y="19977949"/>
            <a:ext cx="34198560" cy="6174740"/>
          </a:xfrm>
        </p:spPr>
        <p:txBody>
          <a:bodyPr anchor="t"/>
          <a:lstStyle>
            <a:lvl1pPr algn="l">
              <a:defRPr sz="1691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78177" y="13177101"/>
            <a:ext cx="34198560" cy="6800848"/>
          </a:xfrm>
        </p:spPr>
        <p:txBody>
          <a:bodyPr anchor="b"/>
          <a:lstStyle>
            <a:lvl1pPr marL="0" indent="0">
              <a:buNone/>
              <a:defRPr sz="8457">
                <a:solidFill>
                  <a:schemeClr val="tx1">
                    <a:tint val="75000"/>
                  </a:schemeClr>
                </a:solidFill>
              </a:defRPr>
            </a:lvl1pPr>
            <a:lvl2pPr marL="1933394" indent="0">
              <a:buNone/>
              <a:defRPr sz="7578">
                <a:solidFill>
                  <a:schemeClr val="tx1">
                    <a:tint val="75000"/>
                  </a:schemeClr>
                </a:solidFill>
              </a:defRPr>
            </a:lvl2pPr>
            <a:lvl3pPr marL="3866787" indent="0">
              <a:buNone/>
              <a:defRPr sz="6785">
                <a:solidFill>
                  <a:schemeClr val="tx1">
                    <a:tint val="75000"/>
                  </a:schemeClr>
                </a:solidFill>
              </a:defRPr>
            </a:lvl3pPr>
            <a:lvl4pPr marL="5800181" indent="0">
              <a:buNone/>
              <a:defRPr sz="5903">
                <a:solidFill>
                  <a:schemeClr val="tx1">
                    <a:tint val="75000"/>
                  </a:schemeClr>
                </a:solidFill>
              </a:defRPr>
            </a:lvl4pPr>
            <a:lvl5pPr marL="7733576" indent="0">
              <a:buNone/>
              <a:defRPr sz="5903">
                <a:solidFill>
                  <a:schemeClr val="tx1">
                    <a:tint val="75000"/>
                  </a:schemeClr>
                </a:solidFill>
              </a:defRPr>
            </a:lvl5pPr>
            <a:lvl6pPr marL="9666970" indent="0">
              <a:buNone/>
              <a:defRPr sz="5903">
                <a:solidFill>
                  <a:schemeClr val="tx1">
                    <a:tint val="75000"/>
                  </a:schemeClr>
                </a:solidFill>
              </a:defRPr>
            </a:lvl6pPr>
            <a:lvl7pPr marL="11600364" indent="0">
              <a:buNone/>
              <a:defRPr sz="5903">
                <a:solidFill>
                  <a:schemeClr val="tx1">
                    <a:tint val="75000"/>
                  </a:schemeClr>
                </a:solidFill>
              </a:defRPr>
            </a:lvl7pPr>
            <a:lvl8pPr marL="13533757" indent="0">
              <a:buNone/>
              <a:defRPr sz="5903">
                <a:solidFill>
                  <a:schemeClr val="tx1">
                    <a:tint val="75000"/>
                  </a:schemeClr>
                </a:solidFill>
              </a:defRPr>
            </a:lvl8pPr>
            <a:lvl9pPr marL="15467152" indent="0">
              <a:buNone/>
              <a:defRPr sz="59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E7D62-72A4-4682-BC0F-7E7EE57C9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A2C26-15F7-4AFB-9A3E-348604C5ED56}" type="datetimeFigureOut">
              <a:rPr lang="en-US" altLang="en-US"/>
              <a:pPr>
                <a:defRPr/>
              </a:pPr>
              <a:t>5/9/2022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CA5C2-F845-4833-9E9F-166FC88FE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FA1E7-7A85-4354-B0A7-FE241976C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FD13-7B25-4A99-9035-41CEC0F0F4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183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7254245"/>
            <a:ext cx="17769840" cy="20517699"/>
          </a:xfrm>
        </p:spPr>
        <p:txBody>
          <a:bodyPr/>
          <a:lstStyle>
            <a:lvl1pPr>
              <a:defRPr sz="11805"/>
            </a:lvl1pPr>
            <a:lvl2pPr>
              <a:defRPr sz="10132"/>
            </a:lvl2pPr>
            <a:lvl3pPr>
              <a:defRPr sz="8457"/>
            </a:lvl3pPr>
            <a:lvl4pPr>
              <a:defRPr sz="7578"/>
            </a:lvl4pPr>
            <a:lvl5pPr>
              <a:defRPr sz="7578"/>
            </a:lvl5pPr>
            <a:lvl6pPr>
              <a:defRPr sz="7578"/>
            </a:lvl6pPr>
            <a:lvl7pPr>
              <a:defRPr sz="7578"/>
            </a:lvl7pPr>
            <a:lvl8pPr>
              <a:defRPr sz="7578"/>
            </a:lvl8pPr>
            <a:lvl9pPr>
              <a:defRPr sz="75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452080" y="7254245"/>
            <a:ext cx="17769840" cy="20517699"/>
          </a:xfrm>
        </p:spPr>
        <p:txBody>
          <a:bodyPr/>
          <a:lstStyle>
            <a:lvl1pPr>
              <a:defRPr sz="11805"/>
            </a:lvl1pPr>
            <a:lvl2pPr>
              <a:defRPr sz="10132"/>
            </a:lvl2pPr>
            <a:lvl3pPr>
              <a:defRPr sz="8457"/>
            </a:lvl3pPr>
            <a:lvl4pPr>
              <a:defRPr sz="7578"/>
            </a:lvl4pPr>
            <a:lvl5pPr>
              <a:defRPr sz="7578"/>
            </a:lvl5pPr>
            <a:lvl6pPr>
              <a:defRPr sz="7578"/>
            </a:lvl6pPr>
            <a:lvl7pPr>
              <a:defRPr sz="7578"/>
            </a:lvl7pPr>
            <a:lvl8pPr>
              <a:defRPr sz="7578"/>
            </a:lvl8pPr>
            <a:lvl9pPr>
              <a:defRPr sz="75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3CA728F-C4B0-4109-A121-32F6A5FDF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2134-2A68-431A-818C-4D5885333266}" type="datetimeFigureOut">
              <a:rPr lang="en-US" altLang="en-US"/>
              <a:pPr>
                <a:defRPr/>
              </a:pPr>
              <a:t>5/9/2022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762DB88-89EA-4D3D-8606-9C5A159CE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1810C3-18CE-48BF-A1A8-6BEC50D2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78749-602E-4800-B394-8C86E33D84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8925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7" y="6959179"/>
            <a:ext cx="17776827" cy="2900255"/>
          </a:xfrm>
        </p:spPr>
        <p:txBody>
          <a:bodyPr anchor="b"/>
          <a:lstStyle>
            <a:lvl1pPr marL="0" indent="0">
              <a:buNone/>
              <a:defRPr sz="10132" b="1"/>
            </a:lvl1pPr>
            <a:lvl2pPr marL="1933394" indent="0">
              <a:buNone/>
              <a:defRPr sz="8457" b="1"/>
            </a:lvl2pPr>
            <a:lvl3pPr marL="3866787" indent="0">
              <a:buNone/>
              <a:defRPr sz="7578" b="1"/>
            </a:lvl3pPr>
            <a:lvl4pPr marL="5800181" indent="0">
              <a:buNone/>
              <a:defRPr sz="6785" b="1"/>
            </a:lvl4pPr>
            <a:lvl5pPr marL="7733576" indent="0">
              <a:buNone/>
              <a:defRPr sz="6785" b="1"/>
            </a:lvl5pPr>
            <a:lvl6pPr marL="9666970" indent="0">
              <a:buNone/>
              <a:defRPr sz="6785" b="1"/>
            </a:lvl6pPr>
            <a:lvl7pPr marL="11600364" indent="0">
              <a:buNone/>
              <a:defRPr sz="6785" b="1"/>
            </a:lvl7pPr>
            <a:lvl8pPr marL="13533757" indent="0">
              <a:buNone/>
              <a:defRPr sz="6785" b="1"/>
            </a:lvl8pPr>
            <a:lvl9pPr marL="15467152" indent="0">
              <a:buNone/>
              <a:defRPr sz="67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1687" y="9859433"/>
            <a:ext cx="17776827" cy="17912505"/>
          </a:xfrm>
        </p:spPr>
        <p:txBody>
          <a:bodyPr/>
          <a:lstStyle>
            <a:lvl1pPr>
              <a:defRPr sz="10132"/>
            </a:lvl1pPr>
            <a:lvl2pPr>
              <a:defRPr sz="8457"/>
            </a:lvl2pPr>
            <a:lvl3pPr>
              <a:defRPr sz="7578"/>
            </a:lvl3pPr>
            <a:lvl4pPr>
              <a:defRPr sz="6785"/>
            </a:lvl4pPr>
            <a:lvl5pPr>
              <a:defRPr sz="6785"/>
            </a:lvl5pPr>
            <a:lvl6pPr>
              <a:defRPr sz="6785"/>
            </a:lvl6pPr>
            <a:lvl7pPr>
              <a:defRPr sz="6785"/>
            </a:lvl7pPr>
            <a:lvl8pPr>
              <a:defRPr sz="6785"/>
            </a:lvl8pPr>
            <a:lvl9pPr>
              <a:defRPr sz="67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0438112" y="6959179"/>
            <a:ext cx="17783810" cy="2900255"/>
          </a:xfrm>
        </p:spPr>
        <p:txBody>
          <a:bodyPr anchor="b"/>
          <a:lstStyle>
            <a:lvl1pPr marL="0" indent="0">
              <a:buNone/>
              <a:defRPr sz="10132" b="1"/>
            </a:lvl1pPr>
            <a:lvl2pPr marL="1933394" indent="0">
              <a:buNone/>
              <a:defRPr sz="8457" b="1"/>
            </a:lvl2pPr>
            <a:lvl3pPr marL="3866787" indent="0">
              <a:buNone/>
              <a:defRPr sz="7578" b="1"/>
            </a:lvl3pPr>
            <a:lvl4pPr marL="5800181" indent="0">
              <a:buNone/>
              <a:defRPr sz="6785" b="1"/>
            </a:lvl4pPr>
            <a:lvl5pPr marL="7733576" indent="0">
              <a:buNone/>
              <a:defRPr sz="6785" b="1"/>
            </a:lvl5pPr>
            <a:lvl6pPr marL="9666970" indent="0">
              <a:buNone/>
              <a:defRPr sz="6785" b="1"/>
            </a:lvl6pPr>
            <a:lvl7pPr marL="11600364" indent="0">
              <a:buNone/>
              <a:defRPr sz="6785" b="1"/>
            </a:lvl7pPr>
            <a:lvl8pPr marL="13533757" indent="0">
              <a:buNone/>
              <a:defRPr sz="6785" b="1"/>
            </a:lvl8pPr>
            <a:lvl9pPr marL="15467152" indent="0">
              <a:buNone/>
              <a:defRPr sz="67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438112" y="9859433"/>
            <a:ext cx="17783810" cy="17912505"/>
          </a:xfrm>
        </p:spPr>
        <p:txBody>
          <a:bodyPr/>
          <a:lstStyle>
            <a:lvl1pPr>
              <a:defRPr sz="10132"/>
            </a:lvl1pPr>
            <a:lvl2pPr>
              <a:defRPr sz="8457"/>
            </a:lvl2pPr>
            <a:lvl3pPr>
              <a:defRPr sz="7578"/>
            </a:lvl3pPr>
            <a:lvl4pPr>
              <a:defRPr sz="6785"/>
            </a:lvl4pPr>
            <a:lvl5pPr>
              <a:defRPr sz="6785"/>
            </a:lvl5pPr>
            <a:lvl6pPr>
              <a:defRPr sz="6785"/>
            </a:lvl6pPr>
            <a:lvl7pPr>
              <a:defRPr sz="6785"/>
            </a:lvl7pPr>
            <a:lvl8pPr>
              <a:defRPr sz="6785"/>
            </a:lvl8pPr>
            <a:lvl9pPr>
              <a:defRPr sz="67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9E62414-9B9B-4026-A5F8-147154545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48739-A583-42E9-A7E7-E3020CBD1413}" type="datetimeFigureOut">
              <a:rPr lang="en-US" altLang="en-US"/>
              <a:pPr>
                <a:defRPr/>
              </a:pPr>
              <a:t>5/9/2022</a:t>
            </a:fld>
            <a:endParaRPr lang="en-US" alt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4CC4566-96C9-4913-BEDA-A95A61125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5252A9-0808-4DB5-9435-2E96CC49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D24C9-FC7F-46E2-A0A0-CA1FDF45B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79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9482B3E-E4D7-4691-AACD-A1A8BFBE7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320A5-F73C-4C9A-9D88-90358A0C7CA7}" type="datetimeFigureOut">
              <a:rPr lang="en-US" altLang="en-US"/>
              <a:pPr>
                <a:defRPr/>
              </a:pPr>
              <a:t>5/9/2022</a:t>
            </a:fld>
            <a:endParaRPr lang="en-US" alt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97A3984-9047-4F69-BB8D-19587FAED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7D8E1FF-1CAA-420C-A6BD-22F83858B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A97E-F687-4101-A563-C921B53399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4401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3F98355-33A0-4C5B-80AF-C6D59079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F400D-9662-4EA2-B836-C85114F19E6D}" type="datetimeFigureOut">
              <a:rPr lang="en-US" altLang="en-US"/>
              <a:pPr>
                <a:defRPr/>
              </a:pPr>
              <a:t>5/9/2022</a:t>
            </a:fld>
            <a:endParaRPr lang="en-US" alt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AEE3935-7717-420B-811D-C64A7B684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5E7858-A04B-4D7D-9C29-FC5F8A19B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84BE6-D3EE-4210-93C4-7B4E78E659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3261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1690" y="1237827"/>
            <a:ext cx="13236577" cy="5267960"/>
          </a:xfrm>
        </p:spPr>
        <p:txBody>
          <a:bodyPr anchor="b"/>
          <a:lstStyle>
            <a:lvl1pPr algn="l">
              <a:defRPr sz="845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30220" y="1237829"/>
            <a:ext cx="22491700" cy="26534112"/>
          </a:xfrm>
        </p:spPr>
        <p:txBody>
          <a:bodyPr/>
          <a:lstStyle>
            <a:lvl1pPr>
              <a:defRPr sz="13567"/>
            </a:lvl1pPr>
            <a:lvl2pPr>
              <a:defRPr sz="11805"/>
            </a:lvl2pPr>
            <a:lvl3pPr>
              <a:defRPr sz="10132"/>
            </a:lvl3pPr>
            <a:lvl4pPr>
              <a:defRPr sz="8457"/>
            </a:lvl4pPr>
            <a:lvl5pPr>
              <a:defRPr sz="8457"/>
            </a:lvl5pPr>
            <a:lvl6pPr>
              <a:defRPr sz="8457"/>
            </a:lvl6pPr>
            <a:lvl7pPr>
              <a:defRPr sz="8457"/>
            </a:lvl7pPr>
            <a:lvl8pPr>
              <a:defRPr sz="8457"/>
            </a:lvl8pPr>
            <a:lvl9pPr>
              <a:defRPr sz="845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1690" y="6505789"/>
            <a:ext cx="13236577" cy="21266152"/>
          </a:xfrm>
        </p:spPr>
        <p:txBody>
          <a:bodyPr/>
          <a:lstStyle>
            <a:lvl1pPr marL="0" indent="0">
              <a:buNone/>
              <a:defRPr sz="5903"/>
            </a:lvl1pPr>
            <a:lvl2pPr marL="1933394" indent="0">
              <a:buNone/>
              <a:defRPr sz="5109"/>
            </a:lvl2pPr>
            <a:lvl3pPr marL="3866787" indent="0">
              <a:buNone/>
              <a:defRPr sz="4229"/>
            </a:lvl3pPr>
            <a:lvl4pPr marL="5800181" indent="0">
              <a:buNone/>
              <a:defRPr sz="3789"/>
            </a:lvl4pPr>
            <a:lvl5pPr marL="7733576" indent="0">
              <a:buNone/>
              <a:defRPr sz="3789"/>
            </a:lvl5pPr>
            <a:lvl6pPr marL="9666970" indent="0">
              <a:buNone/>
              <a:defRPr sz="3789"/>
            </a:lvl6pPr>
            <a:lvl7pPr marL="11600364" indent="0">
              <a:buNone/>
              <a:defRPr sz="3789"/>
            </a:lvl7pPr>
            <a:lvl8pPr marL="13533757" indent="0">
              <a:buNone/>
              <a:defRPr sz="3789"/>
            </a:lvl8pPr>
            <a:lvl9pPr marL="15467152" indent="0">
              <a:buNone/>
              <a:defRPr sz="37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D8B3A7D-4278-4C5A-A712-5897A73CF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40005-57D9-4F48-B74F-81910E45D984}" type="datetimeFigureOut">
              <a:rPr lang="en-US" altLang="en-US"/>
              <a:pPr>
                <a:defRPr/>
              </a:pPr>
              <a:t>5/9/2022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0689BC3-B2A1-4E20-B519-86F4712DD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A73BA4-7219-44C4-97ED-DE6832AA4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0217-2C27-4DC9-8F46-3D9270FCEE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1612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86067" y="21762721"/>
            <a:ext cx="24140160" cy="2569213"/>
          </a:xfrm>
        </p:spPr>
        <p:txBody>
          <a:bodyPr anchor="b"/>
          <a:lstStyle>
            <a:lvl1pPr algn="l">
              <a:defRPr sz="845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86067" y="2777913"/>
            <a:ext cx="24140160" cy="18653760"/>
          </a:xfrm>
        </p:spPr>
        <p:txBody>
          <a:bodyPr rtlCol="0">
            <a:normAutofit/>
          </a:bodyPr>
          <a:lstStyle>
            <a:lvl1pPr marL="0" indent="0">
              <a:buNone/>
              <a:defRPr sz="13567"/>
            </a:lvl1pPr>
            <a:lvl2pPr marL="1933394" indent="0">
              <a:buNone/>
              <a:defRPr sz="11805"/>
            </a:lvl2pPr>
            <a:lvl3pPr marL="3866787" indent="0">
              <a:buNone/>
              <a:defRPr sz="10132"/>
            </a:lvl3pPr>
            <a:lvl4pPr marL="5800181" indent="0">
              <a:buNone/>
              <a:defRPr sz="8457"/>
            </a:lvl4pPr>
            <a:lvl5pPr marL="7733576" indent="0">
              <a:buNone/>
              <a:defRPr sz="8457"/>
            </a:lvl5pPr>
            <a:lvl6pPr marL="9666970" indent="0">
              <a:buNone/>
              <a:defRPr sz="8457"/>
            </a:lvl6pPr>
            <a:lvl7pPr marL="11600364" indent="0">
              <a:buNone/>
              <a:defRPr sz="8457"/>
            </a:lvl7pPr>
            <a:lvl8pPr marL="13533757" indent="0">
              <a:buNone/>
              <a:defRPr sz="8457"/>
            </a:lvl8pPr>
            <a:lvl9pPr marL="15467152" indent="0">
              <a:buNone/>
              <a:defRPr sz="845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86067" y="24331935"/>
            <a:ext cx="24140160" cy="3648707"/>
          </a:xfrm>
        </p:spPr>
        <p:txBody>
          <a:bodyPr/>
          <a:lstStyle>
            <a:lvl1pPr marL="0" indent="0">
              <a:buNone/>
              <a:defRPr sz="5903"/>
            </a:lvl1pPr>
            <a:lvl2pPr marL="1933394" indent="0">
              <a:buNone/>
              <a:defRPr sz="5109"/>
            </a:lvl2pPr>
            <a:lvl3pPr marL="3866787" indent="0">
              <a:buNone/>
              <a:defRPr sz="4229"/>
            </a:lvl3pPr>
            <a:lvl4pPr marL="5800181" indent="0">
              <a:buNone/>
              <a:defRPr sz="3789"/>
            </a:lvl4pPr>
            <a:lvl5pPr marL="7733576" indent="0">
              <a:buNone/>
              <a:defRPr sz="3789"/>
            </a:lvl5pPr>
            <a:lvl6pPr marL="9666970" indent="0">
              <a:buNone/>
              <a:defRPr sz="3789"/>
            </a:lvl6pPr>
            <a:lvl7pPr marL="11600364" indent="0">
              <a:buNone/>
              <a:defRPr sz="3789"/>
            </a:lvl7pPr>
            <a:lvl8pPr marL="13533757" indent="0">
              <a:buNone/>
              <a:defRPr sz="3789"/>
            </a:lvl8pPr>
            <a:lvl9pPr marL="15467152" indent="0">
              <a:buNone/>
              <a:defRPr sz="378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1E8F5D-4462-4424-88CC-3F765C23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43383-B3B4-438A-9CFE-51BB3E055A65}" type="datetimeFigureOut">
              <a:rPr lang="en-US" altLang="en-US"/>
              <a:pPr>
                <a:defRPr/>
              </a:pPr>
              <a:t>5/9/2022</a:t>
            </a:fld>
            <a:endParaRPr lang="en-US" alt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324EAE-F399-4213-9F7D-1961F40D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D4261F1-1ACB-4C3D-BD56-F4C5BAF09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99FA3-D1D6-4079-90AD-2276F4A682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507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3129ECC-F2F3-4D2D-9A3E-C5998DCE51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011368" y="1244424"/>
            <a:ext cx="36210875" cy="51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6DB7AB4-041B-4060-872B-065ECADC9B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011368" y="7253640"/>
            <a:ext cx="36210875" cy="2051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4C837-E63B-4F8A-AAF2-217A1904F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011368" y="28815154"/>
            <a:ext cx="9388475" cy="1655233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 defTabSz="3915430" eaLnBrk="1" hangingPunct="1">
              <a:defRPr sz="5109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8AAFDA02-8DB9-4A08-BC93-1344C069C457}" type="datetimeFigureOut">
              <a:rPr lang="en-US" altLang="en-US"/>
              <a:pPr>
                <a:defRPr/>
              </a:pPr>
              <a:t>5/9/2022</a:t>
            </a:fld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7BF7A-778D-462C-B786-0041C0B647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46168" y="28815154"/>
            <a:ext cx="12741275" cy="1655233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 algn="ctr" defTabSz="3915430" eaLnBrk="1" hangingPunct="1">
              <a:defRPr sz="5109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73DE5-F620-453D-9E8A-5ED26DADA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33765" y="28815154"/>
            <a:ext cx="9388475" cy="1655233"/>
          </a:xfrm>
          <a:prstGeom prst="rect">
            <a:avLst/>
          </a:prstGeom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>
            <a:lvl1pPr algn="r" defTabSz="3914232" eaLnBrk="1" hangingPunct="1">
              <a:defRPr sz="51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B9A3224-E541-4F6F-9648-5D5A2898B9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ctr" defTabSz="3863262" rtl="0" eaLnBrk="0" fontAlgn="base" hangingPunct="0">
        <a:spcBef>
          <a:spcPct val="0"/>
        </a:spcBef>
        <a:spcAft>
          <a:spcPct val="0"/>
        </a:spcAft>
        <a:defRPr sz="18508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3863262" rtl="0" eaLnBrk="0" fontAlgn="base" hangingPunct="0">
        <a:spcBef>
          <a:spcPct val="0"/>
        </a:spcBef>
        <a:spcAft>
          <a:spcPct val="0"/>
        </a:spcAft>
        <a:defRPr sz="18508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3863262" rtl="0" eaLnBrk="0" fontAlgn="base" hangingPunct="0">
        <a:spcBef>
          <a:spcPct val="0"/>
        </a:spcBef>
        <a:spcAft>
          <a:spcPct val="0"/>
        </a:spcAft>
        <a:defRPr sz="18508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3863262" rtl="0" eaLnBrk="0" fontAlgn="base" hangingPunct="0">
        <a:spcBef>
          <a:spcPct val="0"/>
        </a:spcBef>
        <a:spcAft>
          <a:spcPct val="0"/>
        </a:spcAft>
        <a:defRPr sz="18508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3863262" rtl="0" eaLnBrk="0" fontAlgn="base" hangingPunct="0">
        <a:spcBef>
          <a:spcPct val="0"/>
        </a:spcBef>
        <a:spcAft>
          <a:spcPct val="0"/>
        </a:spcAft>
        <a:defRPr sz="18508">
          <a:solidFill>
            <a:schemeClr val="tx1"/>
          </a:solidFill>
          <a:latin typeface="Calibri" charset="0"/>
          <a:ea typeface="ＭＳ Ｐゴシック" charset="-128"/>
        </a:defRPr>
      </a:lvl5pPr>
      <a:lvl6pPr marL="402790" algn="ctr" defTabSz="3865668" rtl="0" fontAlgn="base">
        <a:spcBef>
          <a:spcPct val="0"/>
        </a:spcBef>
        <a:spcAft>
          <a:spcPct val="0"/>
        </a:spcAft>
        <a:defRPr sz="18589">
          <a:solidFill>
            <a:schemeClr val="tx1"/>
          </a:solidFill>
          <a:latin typeface="Calibri" charset="0"/>
          <a:ea typeface="ＭＳ Ｐゴシック" charset="-128"/>
        </a:defRPr>
      </a:lvl6pPr>
      <a:lvl7pPr marL="805580" algn="ctr" defTabSz="3865668" rtl="0" fontAlgn="base">
        <a:spcBef>
          <a:spcPct val="0"/>
        </a:spcBef>
        <a:spcAft>
          <a:spcPct val="0"/>
        </a:spcAft>
        <a:defRPr sz="18589">
          <a:solidFill>
            <a:schemeClr val="tx1"/>
          </a:solidFill>
          <a:latin typeface="Calibri" charset="0"/>
          <a:ea typeface="ＭＳ Ｐゴシック" charset="-128"/>
        </a:defRPr>
      </a:lvl7pPr>
      <a:lvl8pPr marL="1208371" algn="ctr" defTabSz="3865668" rtl="0" fontAlgn="base">
        <a:spcBef>
          <a:spcPct val="0"/>
        </a:spcBef>
        <a:spcAft>
          <a:spcPct val="0"/>
        </a:spcAft>
        <a:defRPr sz="18589">
          <a:solidFill>
            <a:schemeClr val="tx1"/>
          </a:solidFill>
          <a:latin typeface="Calibri" charset="0"/>
          <a:ea typeface="ＭＳ Ｐゴシック" charset="-128"/>
        </a:defRPr>
      </a:lvl8pPr>
      <a:lvl9pPr marL="1611162" algn="ctr" defTabSz="3865668" rtl="0" fontAlgn="base">
        <a:spcBef>
          <a:spcPct val="0"/>
        </a:spcBef>
        <a:spcAft>
          <a:spcPct val="0"/>
        </a:spcAft>
        <a:defRPr sz="18589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1446662" indent="-1446662" algn="l" defTabSz="38632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3504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3139181" indent="-1208299" algn="l" defTabSz="38632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711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4833199" indent="-965440" algn="l" defTabSz="38632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011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6764079" indent="-965440" algn="l" defTabSz="38632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8404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8696460" indent="-965440" algn="l" defTabSz="386326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8404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0633666" indent="-966697" algn="l" defTabSz="3866787" rtl="0" eaLnBrk="1" latinLnBrk="0" hangingPunct="1">
        <a:spcBef>
          <a:spcPct val="20000"/>
        </a:spcBef>
        <a:buFont typeface="Arial" pitchFamily="34" charset="0"/>
        <a:buChar char="•"/>
        <a:defRPr sz="8457" kern="1200">
          <a:solidFill>
            <a:schemeClr val="tx1"/>
          </a:solidFill>
          <a:latin typeface="+mn-lt"/>
          <a:ea typeface="+mn-ea"/>
          <a:cs typeface="+mn-cs"/>
        </a:defRPr>
      </a:lvl6pPr>
      <a:lvl7pPr marL="12567060" indent="-966697" algn="l" defTabSz="3866787" rtl="0" eaLnBrk="1" latinLnBrk="0" hangingPunct="1">
        <a:spcBef>
          <a:spcPct val="20000"/>
        </a:spcBef>
        <a:buFont typeface="Arial" pitchFamily="34" charset="0"/>
        <a:buChar char="•"/>
        <a:defRPr sz="8457" kern="1200">
          <a:solidFill>
            <a:schemeClr val="tx1"/>
          </a:solidFill>
          <a:latin typeface="+mn-lt"/>
          <a:ea typeface="+mn-ea"/>
          <a:cs typeface="+mn-cs"/>
        </a:defRPr>
      </a:lvl7pPr>
      <a:lvl8pPr marL="14500455" indent="-966697" algn="l" defTabSz="3866787" rtl="0" eaLnBrk="1" latinLnBrk="0" hangingPunct="1">
        <a:spcBef>
          <a:spcPct val="20000"/>
        </a:spcBef>
        <a:buFont typeface="Arial" pitchFamily="34" charset="0"/>
        <a:buChar char="•"/>
        <a:defRPr sz="8457" kern="1200">
          <a:solidFill>
            <a:schemeClr val="tx1"/>
          </a:solidFill>
          <a:latin typeface="+mn-lt"/>
          <a:ea typeface="+mn-ea"/>
          <a:cs typeface="+mn-cs"/>
        </a:defRPr>
      </a:lvl8pPr>
      <a:lvl9pPr marL="16433848" indent="-966697" algn="l" defTabSz="3866787" rtl="0" eaLnBrk="1" latinLnBrk="0" hangingPunct="1">
        <a:spcBef>
          <a:spcPct val="20000"/>
        </a:spcBef>
        <a:buFont typeface="Arial" pitchFamily="34" charset="0"/>
        <a:buChar char="•"/>
        <a:defRPr sz="84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66787" rtl="0" eaLnBrk="1" latinLnBrk="0" hangingPunct="1">
        <a:defRPr sz="7578" kern="1200">
          <a:solidFill>
            <a:schemeClr val="tx1"/>
          </a:solidFill>
          <a:latin typeface="+mn-lt"/>
          <a:ea typeface="+mn-ea"/>
          <a:cs typeface="+mn-cs"/>
        </a:defRPr>
      </a:lvl1pPr>
      <a:lvl2pPr marL="1933394" algn="l" defTabSz="3866787" rtl="0" eaLnBrk="1" latinLnBrk="0" hangingPunct="1">
        <a:defRPr sz="7578" kern="1200">
          <a:solidFill>
            <a:schemeClr val="tx1"/>
          </a:solidFill>
          <a:latin typeface="+mn-lt"/>
          <a:ea typeface="+mn-ea"/>
          <a:cs typeface="+mn-cs"/>
        </a:defRPr>
      </a:lvl2pPr>
      <a:lvl3pPr marL="3866787" algn="l" defTabSz="3866787" rtl="0" eaLnBrk="1" latinLnBrk="0" hangingPunct="1">
        <a:defRPr sz="7578" kern="1200">
          <a:solidFill>
            <a:schemeClr val="tx1"/>
          </a:solidFill>
          <a:latin typeface="+mn-lt"/>
          <a:ea typeface="+mn-ea"/>
          <a:cs typeface="+mn-cs"/>
        </a:defRPr>
      </a:lvl3pPr>
      <a:lvl4pPr marL="5800181" algn="l" defTabSz="3866787" rtl="0" eaLnBrk="1" latinLnBrk="0" hangingPunct="1">
        <a:defRPr sz="7578" kern="1200">
          <a:solidFill>
            <a:schemeClr val="tx1"/>
          </a:solidFill>
          <a:latin typeface="+mn-lt"/>
          <a:ea typeface="+mn-ea"/>
          <a:cs typeface="+mn-cs"/>
        </a:defRPr>
      </a:lvl4pPr>
      <a:lvl5pPr marL="7733576" algn="l" defTabSz="3866787" rtl="0" eaLnBrk="1" latinLnBrk="0" hangingPunct="1">
        <a:defRPr sz="7578" kern="1200">
          <a:solidFill>
            <a:schemeClr val="tx1"/>
          </a:solidFill>
          <a:latin typeface="+mn-lt"/>
          <a:ea typeface="+mn-ea"/>
          <a:cs typeface="+mn-cs"/>
        </a:defRPr>
      </a:lvl5pPr>
      <a:lvl6pPr marL="9666970" algn="l" defTabSz="3866787" rtl="0" eaLnBrk="1" latinLnBrk="0" hangingPunct="1">
        <a:defRPr sz="7578" kern="1200">
          <a:solidFill>
            <a:schemeClr val="tx1"/>
          </a:solidFill>
          <a:latin typeface="+mn-lt"/>
          <a:ea typeface="+mn-ea"/>
          <a:cs typeface="+mn-cs"/>
        </a:defRPr>
      </a:lvl6pPr>
      <a:lvl7pPr marL="11600364" algn="l" defTabSz="3866787" rtl="0" eaLnBrk="1" latinLnBrk="0" hangingPunct="1">
        <a:defRPr sz="7578" kern="1200">
          <a:solidFill>
            <a:schemeClr val="tx1"/>
          </a:solidFill>
          <a:latin typeface="+mn-lt"/>
          <a:ea typeface="+mn-ea"/>
          <a:cs typeface="+mn-cs"/>
        </a:defRPr>
      </a:lvl7pPr>
      <a:lvl8pPr marL="13533757" algn="l" defTabSz="3866787" rtl="0" eaLnBrk="1" latinLnBrk="0" hangingPunct="1">
        <a:defRPr sz="7578" kern="1200">
          <a:solidFill>
            <a:schemeClr val="tx1"/>
          </a:solidFill>
          <a:latin typeface="+mn-lt"/>
          <a:ea typeface="+mn-ea"/>
          <a:cs typeface="+mn-cs"/>
        </a:defRPr>
      </a:lvl8pPr>
      <a:lvl9pPr marL="15467152" algn="l" defTabSz="3866787" rtl="0" eaLnBrk="1" latinLnBrk="0" hangingPunct="1">
        <a:defRPr sz="75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tif"/><Relationship Id="rId12" Type="http://schemas.openxmlformats.org/officeDocument/2006/relationships/image" Target="../media/image1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11" Type="http://schemas.openxmlformats.org/officeDocument/2006/relationships/image" Target="../media/image10.emf"/><Relationship Id="rId5" Type="http://schemas.openxmlformats.org/officeDocument/2006/relationships/image" Target="../media/image4.png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Placeholder 17">
            <a:extLst>
              <a:ext uri="{FF2B5EF4-FFF2-40B4-BE49-F238E27FC236}">
                <a16:creationId xmlns:a16="http://schemas.microsoft.com/office/drawing/2014/main" id="{DE7B7FB3-A9C7-47EF-9D29-AB2D7111C8FD}"/>
              </a:ext>
            </a:extLst>
          </p:cNvPr>
          <p:cNvSpPr txBox="1">
            <a:spLocks/>
          </p:cNvSpPr>
          <p:nvPr/>
        </p:nvSpPr>
        <p:spPr bwMode="auto">
          <a:xfrm>
            <a:off x="4922321" y="740229"/>
            <a:ext cx="27761142" cy="141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4528" tIns="207264" rIns="414528" bIns="207264" anchorCtr="1"/>
          <a:lstStyle>
            <a:lvl1pPr defTabSz="4090988">
              <a:spcBef>
                <a:spcPct val="20000"/>
              </a:spcBef>
              <a:buFont typeface="Arial" panose="020B0604020202020204" pitchFamily="34" charset="0"/>
              <a:buChar char="•"/>
              <a:defRPr sz="1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324225" indent="-1279525" defTabSz="4090988">
              <a:spcBef>
                <a:spcPct val="20000"/>
              </a:spcBef>
              <a:buFont typeface="Arial" panose="020B0604020202020204" pitchFamily="34" charset="0"/>
              <a:buChar char="–"/>
              <a:defRPr sz="1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118100" indent="-1022350" defTabSz="4090988">
              <a:spcBef>
                <a:spcPct val="20000"/>
              </a:spcBef>
              <a:buFont typeface="Arial" panose="020B0604020202020204" pitchFamily="34" charset="0"/>
              <a:buChar char="•"/>
              <a:defRPr sz="10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162800" indent="-1022350" defTabSz="4090988">
              <a:spcBef>
                <a:spcPct val="20000"/>
              </a:spcBef>
              <a:buFont typeface="Arial" panose="020B0604020202020204" pitchFamily="34" charset="0"/>
              <a:buChar char="–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209088" indent="-1022350" defTabSz="4090988">
              <a:spcBef>
                <a:spcPct val="20000"/>
              </a:spcBef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666288" indent="-1022350" defTabSz="4090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123488" indent="-1022350" defTabSz="4090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580688" indent="-1022350" defTabSz="4090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037888" indent="-1022350" defTabSz="4090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 sz="6800" dirty="0">
                <a:solidFill>
                  <a:srgbClr val="002060"/>
                </a:solidFill>
                <a:latin typeface="Adobe Gothic Std B" pitchFamily="34" charset="-128"/>
                <a:ea typeface="Adobe Gothic Std B" pitchFamily="34" charset="-128"/>
                <a:cs typeface="Times New Roman" panose="02020603050405020304" pitchFamily="18" charset="0"/>
              </a:rPr>
              <a:t>Accelerated carbon sequestration from thermophilic microbes</a:t>
            </a:r>
          </a:p>
          <a:p>
            <a:pPr algn="ctr">
              <a:buFontTx/>
              <a:buNone/>
            </a:pPr>
            <a:br>
              <a:rPr lang="en-US" altLang="en-US" sz="6800" b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en-US" sz="6800" b="1" dirty="0">
              <a:solidFill>
                <a:srgbClr val="215968"/>
              </a:solidFill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22" name="TextBox 6">
            <a:extLst>
              <a:ext uri="{FF2B5EF4-FFF2-40B4-BE49-F238E27FC236}">
                <a16:creationId xmlns:a16="http://schemas.microsoft.com/office/drawing/2014/main" id="{53F07207-290D-4E4C-933F-1C4CE23895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377" y="2253026"/>
            <a:ext cx="26896042" cy="218521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14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12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0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8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073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073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073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073525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400" b="1" dirty="0">
                <a:latin typeface="+mn-lt"/>
                <a:cs typeface="Times New Roman" panose="02020603050405020304" pitchFamily="18" charset="0"/>
              </a:rPr>
              <a:t>Magan Vaughn</a:t>
            </a:r>
            <a:r>
              <a:rPr lang="en-US" altLang="en-US" sz="3400" b="1" baseline="30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altLang="en-US" sz="3400" b="1" dirty="0">
                <a:latin typeface="+mn-lt"/>
                <a:cs typeface="Times New Roman" panose="02020603050405020304" pitchFamily="18" charset="0"/>
              </a:rPr>
              <a:t>, Jasmeet Kaur</a:t>
            </a:r>
            <a:r>
              <a:rPr lang="en-US" altLang="en-US" sz="3400" b="1" baseline="30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3400" b="1" dirty="0">
                <a:latin typeface="+mn-lt"/>
                <a:cs typeface="Times New Roman" panose="02020603050405020304" pitchFamily="18" charset="0"/>
              </a:rPr>
              <a:t>, Tanvi Govil</a:t>
            </a:r>
            <a:r>
              <a:rPr lang="en-US" altLang="en-US" sz="3400" b="1" baseline="30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altLang="en-US" sz="3400" b="1" dirty="0">
                <a:latin typeface="+mn-lt"/>
                <a:cs typeface="Times New Roman" panose="02020603050405020304" pitchFamily="18" charset="0"/>
              </a:rPr>
              <a:t>, Dr. Rajesh Sani</a:t>
            </a:r>
            <a:r>
              <a:rPr lang="en-US" altLang="en-US" sz="3400" b="1" baseline="30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altLang="en-US" sz="3400" b="1" dirty="0">
                <a:latin typeface="+mn-lt"/>
                <a:cs typeface="Times New Roman" panose="02020603050405020304" pitchFamily="18" charset="0"/>
              </a:rPr>
              <a:t>, Dr. Bret Lingwall</a:t>
            </a:r>
            <a:r>
              <a:rPr lang="en-US" altLang="en-US" sz="3400" b="1" baseline="30000" dirty="0">
                <a:latin typeface="+mn-lt"/>
                <a:cs typeface="Times New Roman" panose="02020603050405020304" pitchFamily="18" charset="0"/>
              </a:rPr>
              <a:t>4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400" b="1" baseline="30000" dirty="0">
                <a:latin typeface="+mn-lt"/>
                <a:cs typeface="Times New Roman" panose="02020603050405020304" pitchFamily="18" charset="0"/>
              </a:rPr>
              <a:t>1</a:t>
            </a:r>
            <a:r>
              <a:rPr lang="en-US" altLang="en-US" sz="3400" b="1" dirty="0">
                <a:latin typeface="+mn-lt"/>
                <a:cs typeface="Times New Roman" panose="02020603050405020304" pitchFamily="18" charset="0"/>
              </a:rPr>
              <a:t>Department of Chemistry, Biology and Health Sciences, South Dakota Mines, Rapid City, SD, USA; </a:t>
            </a:r>
            <a:r>
              <a:rPr lang="en-US" altLang="en-US" sz="3400" b="1" baseline="30000" dirty="0">
                <a:latin typeface="+mn-lt"/>
                <a:cs typeface="Times New Roman" panose="02020603050405020304" pitchFamily="18" charset="0"/>
              </a:rPr>
              <a:t>2</a:t>
            </a:r>
            <a:r>
              <a:rPr lang="en-US" altLang="en-US" sz="3400" b="1" dirty="0">
                <a:latin typeface="+mn-lt"/>
                <a:cs typeface="Times New Roman" panose="02020603050405020304" pitchFamily="18" charset="0"/>
              </a:rPr>
              <a:t>Department of Biotechnology and Bioinformatics, Jaypee University of Information Technology, Solan, India; </a:t>
            </a:r>
            <a:r>
              <a:rPr lang="en-US" altLang="en-US" sz="3400" b="1" baseline="30000" dirty="0">
                <a:latin typeface="+mn-lt"/>
                <a:cs typeface="Times New Roman" panose="02020603050405020304" pitchFamily="18" charset="0"/>
              </a:rPr>
              <a:t>3</a:t>
            </a:r>
            <a:r>
              <a:rPr lang="en-US" altLang="en-US" sz="3400" b="1" dirty="0">
                <a:latin typeface="+mn-lt"/>
                <a:cs typeface="Times New Roman" panose="02020603050405020304" pitchFamily="18" charset="0"/>
              </a:rPr>
              <a:t>Department of Chemical and Biological Engineering, South Dakota Mines, Rapid City, SD, USA; </a:t>
            </a:r>
            <a:r>
              <a:rPr lang="en-US" altLang="en-US" sz="3400" b="1" baseline="30000" dirty="0">
                <a:latin typeface="+mn-lt"/>
                <a:cs typeface="Times New Roman" panose="02020603050405020304" pitchFamily="18" charset="0"/>
              </a:rPr>
              <a:t>4</a:t>
            </a:r>
            <a:r>
              <a:rPr lang="en-US" altLang="en-US" sz="3400" b="1" dirty="0">
                <a:latin typeface="+mn-lt"/>
                <a:cs typeface="Times New Roman" panose="02020603050405020304" pitchFamily="18" charset="0"/>
              </a:rPr>
              <a:t>Department of Civil and Environmental Engineering, South Dakota Mines, Rapid City, SD, USA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68C0200E-B9B1-4712-8EF5-9EF14EB4162B}"/>
              </a:ext>
            </a:extLst>
          </p:cNvPr>
          <p:cNvSpPr txBox="1">
            <a:spLocks/>
          </p:cNvSpPr>
          <p:nvPr/>
        </p:nvSpPr>
        <p:spPr bwMode="auto">
          <a:xfrm>
            <a:off x="1867253" y="5087081"/>
            <a:ext cx="10562606" cy="7557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86356" tIns="86356" rIns="86356" bIns="86356" anchor="ctr">
            <a:spAutoFit/>
          </a:bodyPr>
          <a:lstStyle>
            <a:lvl1pPr defTabSz="4090988">
              <a:spcBef>
                <a:spcPct val="20000"/>
              </a:spcBef>
              <a:buFont typeface="Arial" panose="020B0604020202020204" pitchFamily="34" charset="0"/>
              <a:buChar char="•"/>
              <a:defRPr sz="1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324225" indent="-1279525" defTabSz="4090988">
              <a:spcBef>
                <a:spcPct val="20000"/>
              </a:spcBef>
              <a:buFont typeface="Arial" panose="020B0604020202020204" pitchFamily="34" charset="0"/>
              <a:buChar char="–"/>
              <a:defRPr sz="1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118100" indent="-1022350" defTabSz="4090988">
              <a:spcBef>
                <a:spcPct val="20000"/>
              </a:spcBef>
              <a:buFont typeface="Arial" panose="020B0604020202020204" pitchFamily="34" charset="0"/>
              <a:buChar char="•"/>
              <a:defRPr sz="10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162800" indent="-1022350" defTabSz="4090988">
              <a:spcBef>
                <a:spcPct val="20000"/>
              </a:spcBef>
              <a:buFont typeface="Arial" panose="020B0604020202020204" pitchFamily="34" charset="0"/>
              <a:buChar char="–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209088" indent="-1022350" defTabSz="4090988">
              <a:spcBef>
                <a:spcPct val="20000"/>
              </a:spcBef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666288" indent="-1022350" defTabSz="4090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123488" indent="-1022350" defTabSz="4090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580688" indent="-1022350" defTabSz="4090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037888" indent="-1022350" defTabSz="4090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3778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alibri" panose="020F0502020204030204" pitchFamily="34" charset="0"/>
              </a:rPr>
              <a:t>Carbon Dioxide Sequestration</a:t>
            </a:r>
          </a:p>
        </p:txBody>
      </p:sp>
      <p:sp>
        <p:nvSpPr>
          <p:cNvPr id="4102" name="Text Placeholder 1">
            <a:extLst>
              <a:ext uri="{FF2B5EF4-FFF2-40B4-BE49-F238E27FC236}">
                <a16:creationId xmlns:a16="http://schemas.microsoft.com/office/drawing/2014/main" id="{74C85DC8-7B94-4F7B-92F2-5F6F36D155DC}"/>
              </a:ext>
            </a:extLst>
          </p:cNvPr>
          <p:cNvSpPr>
            <a:spLocks noGrp="1" noChangeArrowheads="1"/>
          </p:cNvSpPr>
          <p:nvPr>
            <p:ph type="body" sz="quarter" idx="10"/>
          </p:nvPr>
        </p:nvSpPr>
        <p:spPr>
          <a:xfrm>
            <a:off x="1814781" y="5967241"/>
            <a:ext cx="10562607" cy="7437720"/>
          </a:xfrm>
        </p:spPr>
        <p:txBody>
          <a:bodyPr/>
          <a:lstStyle/>
          <a:p>
            <a:pPr marL="172400" indent="-431750" algn="just">
              <a:buFont typeface="Wingdings" panose="05000000000000000000" pitchFamily="2" charset="2"/>
              <a:buChar char="þ"/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  <a:ea typeface="ＭＳ Ｐゴシック" panose="020B0600070205080204" pitchFamily="34" charset="-128"/>
              </a:rPr>
              <a:t>Carbon dioxide is a greenhouse gas and major contributor to climate change</a:t>
            </a:r>
          </a:p>
          <a:p>
            <a:pPr marL="172400" indent="-431750" algn="just">
              <a:buFont typeface="Wingdings" panose="05000000000000000000" pitchFamily="2" charset="2"/>
              <a:buChar char="þ"/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  <a:ea typeface="ＭＳ Ｐゴシック" panose="020B0600070205080204" pitchFamily="34" charset="-128"/>
              </a:rPr>
              <a:t>Carbon dioxide dissociates in water into carbonate ions. In the presence calcium, magnesium and iron ions a solid, stable carbonate is formed.</a:t>
            </a:r>
          </a:p>
          <a:p>
            <a:pPr marL="172400" indent="-431750" algn="just">
              <a:buFont typeface="Wingdings" panose="05000000000000000000" pitchFamily="2" charset="2"/>
              <a:buChar char="þ"/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  <a:ea typeface="ＭＳ Ｐゴシック" panose="020B0600070205080204" pitchFamily="34" charset="-128"/>
              </a:rPr>
              <a:t>This process can be accelerated through carbonic anhydrase producing microbes</a:t>
            </a:r>
          </a:p>
          <a:p>
            <a:pPr marL="172400" indent="-431750" algn="just">
              <a:buFont typeface="Wingdings" panose="05000000000000000000" pitchFamily="2" charset="2"/>
              <a:buChar char="þ"/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  <a:ea typeface="ＭＳ Ｐゴシック" panose="020B0600070205080204" pitchFamily="34" charset="-128"/>
              </a:rPr>
              <a:t>Carbonic anhydrase converts carbon dioxide into carbonate ions</a:t>
            </a:r>
          </a:p>
          <a:p>
            <a:pPr marL="172400" indent="-431750" algn="just">
              <a:buFont typeface="Wingdings" panose="05000000000000000000" pitchFamily="2" charset="2"/>
              <a:buChar char="þ"/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  <a:ea typeface="ＭＳ Ｐゴシック" panose="020B0600070205080204" pitchFamily="34" charset="-128"/>
              </a:rPr>
              <a:t>The </a:t>
            </a: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</a:rPr>
              <a:t>Sanford Underground Research Facility (SURF) provides a unique environment to investigate novel carbonic anhydrase producing microbes</a:t>
            </a:r>
            <a:endParaRPr lang="en-US" altLang="en-US" sz="3022" dirty="0">
              <a:solidFill>
                <a:srgbClr val="000000"/>
              </a:solidFill>
              <a:latin typeface="Adobe Caslon Pro" pitchFamily="18" charset="0"/>
              <a:ea typeface="ＭＳ Ｐゴシック" panose="020B0600070205080204" pitchFamily="34" charset="-128"/>
            </a:endParaRPr>
          </a:p>
          <a:p>
            <a:pPr marL="172400" indent="-431750" algn="just">
              <a:buFont typeface="Wingdings" panose="05000000000000000000" pitchFamily="2" charset="2"/>
              <a:buChar char="þ"/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  <a:ea typeface="ＭＳ Ｐゴシック" panose="020B0600070205080204" pitchFamily="34" charset="-128"/>
              </a:rPr>
              <a:t>Extremophilic bacteria produce stable enzyme that can be used for carbon capture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779872E-5746-484E-9B05-C1D428815091}"/>
              </a:ext>
            </a:extLst>
          </p:cNvPr>
          <p:cNvSpPr txBox="1">
            <a:spLocks/>
          </p:cNvSpPr>
          <p:nvPr/>
        </p:nvSpPr>
        <p:spPr bwMode="auto">
          <a:xfrm>
            <a:off x="12513825" y="4673450"/>
            <a:ext cx="10562608" cy="133715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 lIns="86356" tIns="86356" rIns="86356" bIns="86356" anchor="ctr">
            <a:spAutoFit/>
          </a:bodyPr>
          <a:lstStyle>
            <a:lvl1pPr marL="0" indent="0" algn="ctr" defTabSz="40211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392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3267075" indent="-1257300" algn="l" defTabSz="40211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2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5029200" indent="-1004888" algn="l" defTabSz="40211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5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7038975" indent="-1004888" algn="l" defTabSz="40211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9050338" indent="-1004888" algn="l" defTabSz="4021138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1064642" indent="-1005877" algn="l" defTabSz="40235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076395" indent="-1005877" algn="l" defTabSz="40235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088149" indent="-1005877" algn="l" defTabSz="40235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099902" indent="-1005877" algn="l" defTabSz="402350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778" u="none" dirty="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Enrichment of SURF Samples for Carbonic Anhydrase</a:t>
            </a:r>
            <a:endParaRPr lang="en-US" sz="3778" u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4AB6347-F242-4F97-AA77-FB687F9E25B7}"/>
              </a:ext>
            </a:extLst>
          </p:cNvPr>
          <p:cNvSpPr txBox="1">
            <a:spLocks/>
          </p:cNvSpPr>
          <p:nvPr/>
        </p:nvSpPr>
        <p:spPr bwMode="auto">
          <a:xfrm>
            <a:off x="23218861" y="5053942"/>
            <a:ext cx="15071020" cy="7557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 lIns="86356" tIns="86356" rIns="86356" bIns="86356" anchor="ctr">
            <a:spAutoFit/>
          </a:bodyPr>
          <a:lstStyle>
            <a:lvl1pPr defTabSz="4021138">
              <a:spcBef>
                <a:spcPct val="20000"/>
              </a:spcBef>
              <a:buFont typeface="Arial" panose="020B0604020202020204" pitchFamily="34" charset="0"/>
              <a:buChar char="•"/>
              <a:defRPr sz="1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267075" indent="-1257300" defTabSz="4021138">
              <a:spcBef>
                <a:spcPct val="20000"/>
              </a:spcBef>
              <a:buFont typeface="Arial" panose="020B0604020202020204" pitchFamily="34" charset="0"/>
              <a:buChar char="–"/>
              <a:defRPr sz="1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029200" indent="-1004888" defTabSz="4021138">
              <a:spcBef>
                <a:spcPct val="20000"/>
              </a:spcBef>
              <a:buFont typeface="Arial" panose="020B0604020202020204" pitchFamily="34" charset="0"/>
              <a:buChar char="•"/>
              <a:defRPr sz="10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038975" indent="-1004888" defTabSz="4021138">
              <a:spcBef>
                <a:spcPct val="20000"/>
              </a:spcBef>
              <a:buFont typeface="Arial" panose="020B0604020202020204" pitchFamily="34" charset="0"/>
              <a:buChar char="–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050338" indent="-1004888" defTabSz="4021138">
              <a:spcBef>
                <a:spcPct val="20000"/>
              </a:spcBef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507538" indent="-1004888" defTabSz="40211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9964738" indent="-1004888" defTabSz="40211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421938" indent="-1004888" defTabSz="40211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0879138" indent="-1004888" defTabSz="40211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sz="3778" b="1" dirty="0">
                <a:solidFill>
                  <a:srgbClr val="000000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Analysis of Bacterium in SURF Group I </a:t>
            </a:r>
            <a:endParaRPr lang="en-US" altLang="en-US" sz="3778" b="1" dirty="0">
              <a:effectLst>
                <a:outerShdw blurRad="38100" dist="38100" dir="2700000" algn="tl">
                  <a:srgbClr val="FFFFFF"/>
                </a:outerShdw>
              </a:effectLst>
              <a:latin typeface="Adobe Gothic Std B" panose="020B0800000000000000" pitchFamily="34" charset="-128"/>
              <a:ea typeface="Adobe Gothic Std B" panose="020B0800000000000000" pitchFamily="34" charset="-128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9F7E538-1C96-4C78-BDCA-EF2855E4855B}"/>
              </a:ext>
            </a:extLst>
          </p:cNvPr>
          <p:cNvSpPr/>
          <p:nvPr/>
        </p:nvSpPr>
        <p:spPr>
          <a:xfrm>
            <a:off x="1816276" y="5036167"/>
            <a:ext cx="10562608" cy="8294250"/>
          </a:xfrm>
          <a:prstGeom prst="rect">
            <a:avLst/>
          </a:prstGeom>
          <a:noFill/>
          <a:ln w="76200">
            <a:solidFill>
              <a:srgbClr val="49A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461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609C7C6-A942-46A8-B2B3-9088A3D3EFAB}"/>
              </a:ext>
            </a:extLst>
          </p:cNvPr>
          <p:cNvSpPr/>
          <p:nvPr/>
        </p:nvSpPr>
        <p:spPr>
          <a:xfrm>
            <a:off x="23247350" y="4992221"/>
            <a:ext cx="15071019" cy="14581919"/>
          </a:xfrm>
          <a:prstGeom prst="rect">
            <a:avLst/>
          </a:prstGeom>
          <a:noFill/>
          <a:ln w="76200">
            <a:solidFill>
              <a:srgbClr val="49A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461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AC04002-0F4D-4D16-89E3-C43F30D825DE}"/>
              </a:ext>
            </a:extLst>
          </p:cNvPr>
          <p:cNvSpPr/>
          <p:nvPr/>
        </p:nvSpPr>
        <p:spPr>
          <a:xfrm>
            <a:off x="1814780" y="13454802"/>
            <a:ext cx="10555909" cy="5271802"/>
          </a:xfrm>
          <a:prstGeom prst="rect">
            <a:avLst/>
          </a:prstGeom>
          <a:noFill/>
          <a:ln w="76200">
            <a:solidFill>
              <a:srgbClr val="49A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461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DC0D110A-B6AA-4C23-89DE-7C318CB8AEE9}"/>
              </a:ext>
            </a:extLst>
          </p:cNvPr>
          <p:cNvSpPr txBox="1">
            <a:spLocks/>
          </p:cNvSpPr>
          <p:nvPr/>
        </p:nvSpPr>
        <p:spPr>
          <a:xfrm>
            <a:off x="1834798" y="18956872"/>
            <a:ext cx="10535891" cy="741244"/>
          </a:xfrm>
          <a:prstGeom prst="rect">
            <a:avLst/>
          </a:prstGeom>
          <a:solidFill>
            <a:srgbClr val="92D050"/>
          </a:solidFill>
        </p:spPr>
        <p:txBody>
          <a:bodyPr wrap="square" lIns="79160" tIns="79160" rIns="79160" bIns="79160" anchor="ctr">
            <a:spAutoFit/>
          </a:bodyPr>
          <a:lstStyle>
            <a:lvl1pPr marL="0" indent="0" algn="ctr" defTabSz="4388900" rtl="0" eaLnBrk="1" latinLnBrk="0" hangingPunct="1">
              <a:spcBef>
                <a:spcPct val="20000"/>
              </a:spcBef>
              <a:buFont typeface="Arial" pitchFamily="34" charset="0"/>
              <a:buNone/>
              <a:defRPr sz="3700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565982" indent="-1371531" algn="l" defTabSz="438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126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6805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875026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694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263926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7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652827" indent="-1097226" algn="l" defTabSz="43889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9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sz="3778" u="none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alibri" panose="020F0502020204030204" pitchFamily="34" charset="0"/>
              </a:rPr>
              <a:t>Sites and Samples used for this study</a:t>
            </a:r>
          </a:p>
        </p:txBody>
      </p:sp>
      <p:sp>
        <p:nvSpPr>
          <p:cNvPr id="88" name="Text Placeholder 12">
            <a:extLst>
              <a:ext uri="{FF2B5EF4-FFF2-40B4-BE49-F238E27FC236}">
                <a16:creationId xmlns:a16="http://schemas.microsoft.com/office/drawing/2014/main" id="{7825B343-32D9-4A73-B174-146ACF6EA8FB}"/>
              </a:ext>
            </a:extLst>
          </p:cNvPr>
          <p:cNvSpPr txBox="1">
            <a:spLocks/>
          </p:cNvSpPr>
          <p:nvPr/>
        </p:nvSpPr>
        <p:spPr bwMode="auto">
          <a:xfrm>
            <a:off x="12585792" y="26279853"/>
            <a:ext cx="10024357" cy="76609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lIns="86356" tIns="86356" rIns="86356" bIns="86356" anchor="ctr">
            <a:spAutoFit/>
          </a:bodyPr>
          <a:lstStyle>
            <a:lvl1pPr marL="0" indent="0" algn="ctr" defTabSz="409231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452" b="1" u="sng" kern="1200" baseline="0">
                <a:solidFill>
                  <a:schemeClr val="accent5">
                    <a:lumMod val="50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3324902" indent="-1279554" algn="l" defTabSz="409231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2416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5118217" indent="-1022675" algn="l" defTabSz="409231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0686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7163565" indent="-1022675" algn="l" defTabSz="409231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8956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9210529" indent="-1022675" algn="l" defTabSz="4092312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56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1260486" indent="-1023681" algn="l" defTabSz="4094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307847" indent="-1023681" algn="l" defTabSz="4094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355209" indent="-1023681" algn="l" defTabSz="4094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402570" indent="-1023681" algn="l" defTabSz="409472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95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845" u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Acknowledgment</a:t>
            </a:r>
          </a:p>
        </p:txBody>
      </p:sp>
      <p:sp>
        <p:nvSpPr>
          <p:cNvPr id="4112" name="Rectangle 88">
            <a:extLst>
              <a:ext uri="{FF2B5EF4-FFF2-40B4-BE49-F238E27FC236}">
                <a16:creationId xmlns:a16="http://schemas.microsoft.com/office/drawing/2014/main" id="{39C859EC-5CFE-47E8-ACE6-98CEF0183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14276" y="27321849"/>
            <a:ext cx="10094825" cy="24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3022" dirty="0">
                <a:latin typeface="Adobe Caslon Pro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We are grateful for financial support from the National Science Foundation (NSF 2026: EAGER: Award # 2033577).  Support from the Composite and Nanocomposite Advanced Manufacturing – Biomaterials Center (CNAM-Bio) is also acknowledged.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4E7D346-0087-451E-90AA-722C8C554A9E}"/>
              </a:ext>
            </a:extLst>
          </p:cNvPr>
          <p:cNvSpPr/>
          <p:nvPr/>
        </p:nvSpPr>
        <p:spPr>
          <a:xfrm>
            <a:off x="23314818" y="28041271"/>
            <a:ext cx="15048533" cy="615553"/>
          </a:xfrm>
          <a:prstGeom prst="rect">
            <a:avLst/>
          </a:prstGeom>
          <a:solidFill>
            <a:srgbClr val="92D050"/>
          </a:solidFill>
          <a:ln w="57150">
            <a:noFill/>
            <a:prstDash val="sysDash"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 panose="02020603050405020304" pitchFamily="18" charset="0"/>
              </a:rPr>
              <a:t>Ongoing Work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F9814B60-313E-4122-8E22-9318566DB2EB}"/>
              </a:ext>
            </a:extLst>
          </p:cNvPr>
          <p:cNvSpPr/>
          <p:nvPr/>
        </p:nvSpPr>
        <p:spPr>
          <a:xfrm>
            <a:off x="1808784" y="18890248"/>
            <a:ext cx="10562607" cy="11584639"/>
          </a:xfrm>
          <a:prstGeom prst="rect">
            <a:avLst/>
          </a:prstGeom>
          <a:noFill/>
          <a:ln w="76200">
            <a:solidFill>
              <a:srgbClr val="49A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461"/>
          </a:p>
        </p:txBody>
      </p:sp>
      <p:pic>
        <p:nvPicPr>
          <p:cNvPr id="4115" name="Picture 6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ED1DD2F-A9C8-4200-8CD3-63E9E4164B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38" y="388322"/>
            <a:ext cx="3481388" cy="4172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78F79C62-5448-4976-9CA6-4FEC82705895}"/>
              </a:ext>
            </a:extLst>
          </p:cNvPr>
          <p:cNvSpPr txBox="1">
            <a:spLocks/>
          </p:cNvSpPr>
          <p:nvPr/>
        </p:nvSpPr>
        <p:spPr bwMode="auto">
          <a:xfrm>
            <a:off x="1892483" y="13529062"/>
            <a:ext cx="10459156" cy="7557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lIns="86356" tIns="86356" rIns="86356" bIns="86356" anchor="ctr">
            <a:spAutoFit/>
          </a:bodyPr>
          <a:lstStyle>
            <a:lvl1pPr defTabSz="4090988">
              <a:spcBef>
                <a:spcPct val="20000"/>
              </a:spcBef>
              <a:buFont typeface="Arial" panose="020B0604020202020204" pitchFamily="34" charset="0"/>
              <a:buChar char="•"/>
              <a:defRPr sz="143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324225" indent="-1279525" defTabSz="4090988">
              <a:spcBef>
                <a:spcPct val="20000"/>
              </a:spcBef>
              <a:buFont typeface="Arial" panose="020B0604020202020204" pitchFamily="34" charset="0"/>
              <a:buChar char="–"/>
              <a:defRPr sz="1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5118100" indent="-1022350" defTabSz="4090988">
              <a:spcBef>
                <a:spcPct val="20000"/>
              </a:spcBef>
              <a:buFont typeface="Arial" panose="020B0604020202020204" pitchFamily="34" charset="0"/>
              <a:buChar char="•"/>
              <a:defRPr sz="106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7162800" indent="-1022350" defTabSz="4090988">
              <a:spcBef>
                <a:spcPct val="20000"/>
              </a:spcBef>
              <a:buFont typeface="Arial" panose="020B0604020202020204" pitchFamily="34" charset="0"/>
              <a:buChar char="–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9209088" indent="-1022350" defTabSz="4090988">
              <a:spcBef>
                <a:spcPct val="20000"/>
              </a:spcBef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9666288" indent="-1022350" defTabSz="4090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10123488" indent="-1022350" defTabSz="4090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10580688" indent="-1022350" defTabSz="4090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11037888" indent="-1022350" defTabSz="40909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89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Font typeface="Arial" panose="020B0604020202020204" pitchFamily="34" charset="0"/>
              <a:buNone/>
              <a:defRPr/>
            </a:pPr>
            <a:r>
              <a:rPr lang="en-US" altLang="en-US" sz="3778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Calibri" panose="020F0502020204030204" pitchFamily="34" charset="0"/>
              </a:rPr>
              <a:t>Our Goal</a:t>
            </a:r>
          </a:p>
        </p:txBody>
      </p:sp>
      <p:sp>
        <p:nvSpPr>
          <p:cNvPr id="4117" name="TextBox 64">
            <a:extLst>
              <a:ext uri="{FF2B5EF4-FFF2-40B4-BE49-F238E27FC236}">
                <a16:creationId xmlns:a16="http://schemas.microsoft.com/office/drawing/2014/main" id="{3E22C0E3-7ED1-4A02-BC36-D61E902DB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7424" y="14417959"/>
            <a:ext cx="9971881" cy="4277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605838" indent="-6451600" defTabSz="40735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063038" indent="-6451600" defTabSz="40735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9520238" indent="-6451600" defTabSz="40735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9977438" indent="-6451600" defTabSz="40735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FontTx/>
              <a:buBlip>
                <a:blip r:embed="rId3"/>
              </a:buBlip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</a:rPr>
              <a:t>Explore Sanford Underground Research Facility (SURF) for novel carbonic anhydrase bacterium through metagenomics and meta-transcriptomics</a:t>
            </a:r>
          </a:p>
          <a:p>
            <a:pPr algn="just">
              <a:buFontTx/>
              <a:buBlip>
                <a:blip r:embed="rId3"/>
              </a:buBlip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</a:rPr>
              <a:t>Enrich SURF samples for carbonic anhydrase producing bacterium</a:t>
            </a:r>
          </a:p>
          <a:p>
            <a:pPr algn="just">
              <a:buFontTx/>
              <a:buBlip>
                <a:blip r:embed="rId3"/>
              </a:buBlip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</a:rPr>
              <a:t>Isolate bacteria and perform 16s colony PCR to determine bacteria present</a:t>
            </a:r>
          </a:p>
          <a:p>
            <a:pPr algn="just">
              <a:buFontTx/>
              <a:buBlip>
                <a:blip r:embed="rId3"/>
              </a:buBlip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</a:rPr>
              <a:t>Investigate the thermophilic bacterium </a:t>
            </a:r>
            <a:r>
              <a:rPr lang="en-US" altLang="en-US" sz="3022" i="1" dirty="0" err="1">
                <a:solidFill>
                  <a:srgbClr val="000000"/>
                </a:solidFill>
                <a:latin typeface="Adobe Caslon Pro" pitchFamily="18" charset="0"/>
              </a:rPr>
              <a:t>Geobacillus</a:t>
            </a:r>
            <a:r>
              <a:rPr lang="en-US" altLang="en-US" sz="3022" i="1" dirty="0">
                <a:solidFill>
                  <a:srgbClr val="000000"/>
                </a:solidFill>
                <a:latin typeface="Adobe Caslon Pro" pitchFamily="18" charset="0"/>
              </a:rPr>
              <a:t> </a:t>
            </a: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</a:rPr>
              <a:t>sp. WSUCF1 for carbonic anhydrase production </a:t>
            </a:r>
          </a:p>
        </p:txBody>
      </p:sp>
      <p:sp>
        <p:nvSpPr>
          <p:cNvPr id="4120" name="Rectangle 68">
            <a:extLst>
              <a:ext uri="{FF2B5EF4-FFF2-40B4-BE49-F238E27FC236}">
                <a16:creationId xmlns:a16="http://schemas.microsoft.com/office/drawing/2014/main" id="{12431F5C-EE98-414F-B1CB-AA42855910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0173" y="28453822"/>
            <a:ext cx="4791781" cy="90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643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Sanford Underground Research Facility, SD, USA</a:t>
            </a:r>
            <a:endParaRPr lang="en-US" altLang="en-US" sz="2643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85" name="TextBox 83">
            <a:extLst>
              <a:ext uri="{FF2B5EF4-FFF2-40B4-BE49-F238E27FC236}">
                <a16:creationId xmlns:a16="http://schemas.microsoft.com/office/drawing/2014/main" id="{CAE44CC6-39D8-49DE-A297-8F0F7F531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92054" y="18069984"/>
            <a:ext cx="10798878" cy="102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22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Figure 2: Carbonic anhydrase activity from SURF samples every 24 hours</a:t>
            </a:r>
            <a:r>
              <a:rPr lang="en-US" altLang="en-US" sz="3022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altLang="en-US" sz="3022" b="1" dirty="0"/>
          </a:p>
        </p:txBody>
      </p:sp>
      <p:sp>
        <p:nvSpPr>
          <p:cNvPr id="4187" name="TextBox 86">
            <a:extLst>
              <a:ext uri="{FF2B5EF4-FFF2-40B4-BE49-F238E27FC236}">
                <a16:creationId xmlns:a16="http://schemas.microsoft.com/office/drawing/2014/main" id="{64761493-F6A2-40D4-856D-49DA82BF5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18862" y="13117471"/>
            <a:ext cx="15071019" cy="55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22" b="1" dirty="0">
                <a:solidFill>
                  <a:srgbClr val="002060"/>
                </a:solidFill>
                <a:latin typeface="Adobe Caslon Pro" panose="0205050205050A020403" pitchFamily="18" charset="0"/>
                <a:cs typeface="Calibri" panose="020F0502020204030204" pitchFamily="34" charset="0"/>
              </a:rPr>
              <a:t>Figure 4: Agarose gel electrophoresis on 16s colony PCR from isolated colonies</a:t>
            </a:r>
            <a:endParaRPr lang="en-US" altLang="en-US" sz="3022" b="1" dirty="0">
              <a:solidFill>
                <a:srgbClr val="002060"/>
              </a:solidFill>
              <a:latin typeface="Adobe Caslon Pro" panose="0205050205050A020403" pitchFamily="18" charset="0"/>
            </a:endParaRPr>
          </a:p>
        </p:txBody>
      </p:sp>
      <p:sp>
        <p:nvSpPr>
          <p:cNvPr id="4189" name="TextBox 91">
            <a:extLst>
              <a:ext uri="{FF2B5EF4-FFF2-40B4-BE49-F238E27FC236}">
                <a16:creationId xmlns:a16="http://schemas.microsoft.com/office/drawing/2014/main" id="{8B8C38C6-F1AB-4CE4-A2CE-705CE34BE7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05877" y="11799542"/>
            <a:ext cx="10892162" cy="55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22" b="1" dirty="0">
                <a:solidFill>
                  <a:srgbClr val="002060"/>
                </a:solidFill>
                <a:latin typeface="Adobe Caslon Pro" panose="0205050205050A020403" pitchFamily="18" charset="0"/>
                <a:cs typeface="Calibri" panose="020F0502020204030204" pitchFamily="34" charset="0"/>
              </a:rPr>
              <a:t>Figure 1:</a:t>
            </a:r>
            <a:r>
              <a:rPr lang="en-US" altLang="en-US" sz="3022" dirty="0">
                <a:solidFill>
                  <a:srgbClr val="002060"/>
                </a:solidFill>
                <a:latin typeface="Adobe Caslon Pro" panose="0205050205050A020403" pitchFamily="18" charset="0"/>
                <a:cs typeface="Calibri" panose="020F0502020204030204" pitchFamily="34" charset="0"/>
              </a:rPr>
              <a:t> </a:t>
            </a:r>
            <a:r>
              <a:rPr lang="en-US" altLang="en-US" sz="3022" b="1" dirty="0">
                <a:solidFill>
                  <a:srgbClr val="002060"/>
                </a:solidFill>
                <a:latin typeface="Adobe Caslon Pro" panose="0205050205050A020403" pitchFamily="18" charset="0"/>
                <a:cs typeface="Calibri" panose="020F0502020204030204" pitchFamily="34" charset="0"/>
              </a:rPr>
              <a:t>Growth of SURF samples every 24 hours </a:t>
            </a:r>
            <a:endParaRPr lang="en-US" altLang="en-US" sz="3022" b="1" dirty="0">
              <a:solidFill>
                <a:srgbClr val="002060"/>
              </a:solidFill>
              <a:latin typeface="Adobe Caslon Pro" panose="0205050205050A020403" pitchFamily="18" charset="0"/>
            </a:endParaRPr>
          </a:p>
        </p:txBody>
      </p:sp>
      <p:sp>
        <p:nvSpPr>
          <p:cNvPr id="4191" name="TextBox 95">
            <a:extLst>
              <a:ext uri="{FF2B5EF4-FFF2-40B4-BE49-F238E27FC236}">
                <a16:creationId xmlns:a16="http://schemas.microsoft.com/office/drawing/2014/main" id="{6E6BF2C3-3CE8-4D6E-8F96-DC9BD6F3D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75925" y="19805559"/>
            <a:ext cx="15042444" cy="673711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778" b="1" dirty="0">
                <a:latin typeface="Adobe Gothic Std B" pitchFamily="34" charset="-128"/>
                <a:ea typeface="Adobe Gothic Std B" pitchFamily="34" charset="-128"/>
              </a:rPr>
              <a:t>Carbonic Anhydrase Production of </a:t>
            </a:r>
            <a:r>
              <a:rPr lang="en-US" altLang="en-US" sz="3778" b="1" i="1" dirty="0" err="1">
                <a:latin typeface="Adobe Gothic Std B" pitchFamily="34" charset="-128"/>
                <a:ea typeface="Adobe Gothic Std B" pitchFamily="34" charset="-128"/>
              </a:rPr>
              <a:t>Geobacillus</a:t>
            </a:r>
            <a:r>
              <a:rPr lang="en-US" altLang="en-US" sz="3778" b="1" i="1" dirty="0">
                <a:latin typeface="Adobe Gothic Std B" pitchFamily="34" charset="-128"/>
                <a:ea typeface="Adobe Gothic Std B" pitchFamily="34" charset="-128"/>
              </a:rPr>
              <a:t> </a:t>
            </a:r>
            <a:r>
              <a:rPr lang="en-US" altLang="en-US" sz="3778" b="1" dirty="0">
                <a:latin typeface="Adobe Gothic Std B" pitchFamily="34" charset="-128"/>
                <a:ea typeface="Adobe Gothic Std B" pitchFamily="34" charset="-128"/>
              </a:rPr>
              <a:t>sp. WSUCF1</a:t>
            </a:r>
            <a:endParaRPr lang="en-US" altLang="en-US" sz="3778" dirty="0"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4219" name="TextBox 111">
            <a:extLst>
              <a:ext uri="{FF2B5EF4-FFF2-40B4-BE49-F238E27FC236}">
                <a16:creationId xmlns:a16="http://schemas.microsoft.com/office/drawing/2014/main" id="{F4B7F46A-6D16-479A-9AFB-125E15455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9753" y="26820288"/>
            <a:ext cx="14828135" cy="102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3022" b="1" dirty="0">
                <a:solidFill>
                  <a:srgbClr val="002060"/>
                </a:solidFill>
                <a:latin typeface="Adobe Caslon Pro" panose="0205050205050A020403" pitchFamily="18" charset="0"/>
                <a:cs typeface="Calibri" panose="020F0502020204030204" pitchFamily="34" charset="0"/>
              </a:rPr>
              <a:t>Table 2:</a:t>
            </a:r>
            <a:r>
              <a:rPr lang="en-US" altLang="en-US" sz="3022" b="1" dirty="0">
                <a:latin typeface="Adobe Caslon Pro" panose="0205050205050A020403" pitchFamily="18" charset="0"/>
                <a:cs typeface="Calibri" panose="020F0502020204030204" pitchFamily="34" charset="0"/>
              </a:rPr>
              <a:t> Carbonic anhydrase activity from </a:t>
            </a:r>
            <a:r>
              <a:rPr lang="en-US" altLang="en-US" sz="3022" b="1" i="1" dirty="0" err="1">
                <a:latin typeface="Adobe Caslon Pro" panose="0205050205050A020403" pitchFamily="18" charset="0"/>
                <a:cs typeface="Calibri" panose="020F0502020204030204" pitchFamily="34" charset="0"/>
              </a:rPr>
              <a:t>Geobacillus</a:t>
            </a:r>
            <a:r>
              <a:rPr lang="en-US" altLang="en-US" sz="3022" b="1" i="1" dirty="0">
                <a:latin typeface="Adobe Caslon Pro" panose="0205050205050A020403" pitchFamily="18" charset="0"/>
                <a:cs typeface="Calibri" panose="020F0502020204030204" pitchFamily="34" charset="0"/>
              </a:rPr>
              <a:t> </a:t>
            </a:r>
            <a:r>
              <a:rPr lang="en-US" altLang="en-US" sz="3022" b="1" dirty="0">
                <a:latin typeface="Adobe Caslon Pro" panose="0205050205050A020403" pitchFamily="18" charset="0"/>
                <a:cs typeface="Calibri" panose="020F0502020204030204" pitchFamily="34" charset="0"/>
              </a:rPr>
              <a:t>sp. WSUCF1 with different media</a:t>
            </a:r>
            <a:endParaRPr lang="en-US" altLang="en-US" sz="3022" b="1" dirty="0">
              <a:latin typeface="Adobe Caslon Pro" panose="0205050205050A020403" pitchFamily="18" charset="0"/>
            </a:endParaRPr>
          </a:p>
        </p:txBody>
      </p:sp>
      <p:sp>
        <p:nvSpPr>
          <p:cNvPr id="4220" name="TextBox 114">
            <a:extLst>
              <a:ext uri="{FF2B5EF4-FFF2-40B4-BE49-F238E27FC236}">
                <a16:creationId xmlns:a16="http://schemas.microsoft.com/office/drawing/2014/main" id="{875ED71A-3CDB-40B8-9EFA-AB6DB7222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449753" y="28836574"/>
            <a:ext cx="14564586" cy="14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605838" indent="-6451600" defTabSz="40735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063038" indent="-6451600" defTabSz="40735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9520238" indent="-6451600" defTabSz="40735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9977438" indent="-6451600" defTabSz="40735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en-US" altLang="en-US" sz="3022" dirty="0">
                <a:solidFill>
                  <a:srgbClr val="222222"/>
                </a:solidFill>
                <a:latin typeface="Adobe Caslon Pro" panose="0205050205050A020403" pitchFamily="18" charset="0"/>
              </a:rPr>
              <a:t>Completion of isolation from remaining SURF samples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en-US" sz="3022" dirty="0">
                <a:solidFill>
                  <a:srgbClr val="222222"/>
                </a:solidFill>
                <a:latin typeface="Adobe Caslon Pro" panose="0205050205050A020403" pitchFamily="18" charset="0"/>
              </a:rPr>
              <a:t>Completion of metagenomic and meta-transcriptomics to understand </a:t>
            </a:r>
          </a:p>
          <a:p>
            <a:pPr>
              <a:buFontTx/>
              <a:buBlip>
                <a:blip r:embed="rId4"/>
              </a:buBlip>
            </a:pPr>
            <a:r>
              <a:rPr lang="en-US" altLang="en-US" sz="3022" dirty="0">
                <a:solidFill>
                  <a:srgbClr val="222222"/>
                </a:solidFill>
                <a:latin typeface="Adobe Caslon Pro" panose="0205050205050A020403" pitchFamily="18" charset="0"/>
              </a:rPr>
              <a:t>Meta-transcriptomics to </a:t>
            </a:r>
            <a:r>
              <a:rPr lang="en-US" altLang="en-US" sz="3022" dirty="0">
                <a:solidFill>
                  <a:srgbClr val="212529"/>
                </a:solidFill>
                <a:latin typeface="Adobe Caslon Pro" panose="0205050205050A020403" pitchFamily="18" charset="0"/>
              </a:rPr>
              <a:t>understand the functional microbiome characteristics</a:t>
            </a:r>
            <a:endParaRPr lang="en-US" altLang="en-US" sz="3022" dirty="0">
              <a:latin typeface="Adobe Caslon Pro" panose="0205050205050A020403" pitchFamily="18" charset="0"/>
            </a:endParaRPr>
          </a:p>
        </p:txBody>
      </p:sp>
      <p:pic>
        <p:nvPicPr>
          <p:cNvPr id="41" name="Picture 100">
            <a:extLst>
              <a:ext uri="{FF2B5EF4-FFF2-40B4-BE49-F238E27FC236}">
                <a16:creationId xmlns:a16="http://schemas.microsoft.com/office/drawing/2014/main" id="{B18FC91E-3F91-43AF-A6DD-785BB056C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672" y="740227"/>
            <a:ext cx="3588748" cy="360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A picture containing text&#10;&#10;Description automatically generated">
            <a:extLst>
              <a:ext uri="{FF2B5EF4-FFF2-40B4-BE49-F238E27FC236}">
                <a16:creationId xmlns:a16="http://schemas.microsoft.com/office/drawing/2014/main" id="{FC0A6F8A-4F8A-4DA1-AB38-F740854587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593" y="19408910"/>
            <a:ext cx="9991525" cy="53409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9EFE02-A3C0-4AAB-B40A-6096A39CE7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931" y="6057426"/>
            <a:ext cx="11673856" cy="3278484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:a16="http://schemas.microsoft.com/office/drawing/2014/main" id="{411EEBFE-B589-4243-981E-ADD69DE820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5931" y="9583618"/>
            <a:ext cx="11673856" cy="3371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E0AA8E-2536-4783-8DF5-96CCB0733132}"/>
              </a:ext>
            </a:extLst>
          </p:cNvPr>
          <p:cNvSpPr txBox="1"/>
          <p:nvPr/>
        </p:nvSpPr>
        <p:spPr>
          <a:xfrm>
            <a:off x="25450800" y="6734639"/>
            <a:ext cx="1116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Adobe Gothic Std B" panose="020B0800000000000000"/>
              </a:rPr>
              <a:t>  L     1a    1b    2     3a    3b    3c    3d    3e    3f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CA66F6A-8F06-4B3E-AFD9-6429E32FC9B4}"/>
              </a:ext>
            </a:extLst>
          </p:cNvPr>
          <p:cNvSpPr txBox="1"/>
          <p:nvPr/>
        </p:nvSpPr>
        <p:spPr>
          <a:xfrm>
            <a:off x="25001208" y="10316874"/>
            <a:ext cx="111689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ea typeface="Adobe Gothic Std B" panose="020B0800000000000000"/>
              </a:rPr>
              <a:t>   L     3g   3h</a:t>
            </a:r>
          </a:p>
        </p:txBody>
      </p:sp>
      <p:sp>
        <p:nvSpPr>
          <p:cNvPr id="55" name="TextBox 83">
            <a:extLst>
              <a:ext uri="{FF2B5EF4-FFF2-40B4-BE49-F238E27FC236}">
                <a16:creationId xmlns:a16="http://schemas.microsoft.com/office/drawing/2014/main" id="{18A0FCD5-DB66-4FB2-AB79-2BB38A70D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1168" y="24881795"/>
            <a:ext cx="10816871" cy="102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n-US" sz="3022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Figure 3: Spread plate (left) of SURF Group I samples and isolated bacterium (right) from SURF Group I samples</a:t>
            </a:r>
            <a:endParaRPr lang="en-US" altLang="en-US" sz="3022" b="1" dirty="0"/>
          </a:p>
        </p:txBody>
      </p:sp>
      <p:sp>
        <p:nvSpPr>
          <p:cNvPr id="56" name="TextBox 86">
            <a:extLst>
              <a:ext uri="{FF2B5EF4-FFF2-40B4-BE49-F238E27FC236}">
                <a16:creationId xmlns:a16="http://schemas.microsoft.com/office/drawing/2014/main" id="{93785AB2-D08A-41F4-A411-B03D864CA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9167" y="13572033"/>
            <a:ext cx="15071019" cy="55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3022" b="1" dirty="0">
                <a:solidFill>
                  <a:srgbClr val="002060"/>
                </a:solidFill>
                <a:latin typeface="Adobe Caslon Pro" panose="0205050205050A020403" pitchFamily="18" charset="0"/>
                <a:cs typeface="Calibri" panose="020F0502020204030204" pitchFamily="34" charset="0"/>
              </a:rPr>
              <a:t>Table 1: Species of bacteria </a:t>
            </a:r>
            <a:endParaRPr lang="en-US" altLang="en-US" sz="3022" b="1" dirty="0">
              <a:solidFill>
                <a:srgbClr val="002060"/>
              </a:solidFill>
              <a:latin typeface="Adobe Caslon Pro" panose="0205050205050A020403" pitchFamily="18" charset="0"/>
            </a:endParaRPr>
          </a:p>
        </p:txBody>
      </p:sp>
      <p:pic>
        <p:nvPicPr>
          <p:cNvPr id="15" name="Picture 14" descr="A picture containing ground, person, outdoor&#10;&#10;Description automatically generated">
            <a:extLst>
              <a:ext uri="{FF2B5EF4-FFF2-40B4-BE49-F238E27FC236}">
                <a16:creationId xmlns:a16="http://schemas.microsoft.com/office/drawing/2014/main" id="{A3FEC227-DB2A-41D0-BC2A-800D2E49353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083" y="20906473"/>
            <a:ext cx="4779902" cy="5643368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991B751-7677-43DE-9F88-D7DFE283A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70923"/>
              </p:ext>
            </p:extLst>
          </p:nvPr>
        </p:nvGraphicFramePr>
        <p:xfrm>
          <a:off x="24439167" y="14147119"/>
          <a:ext cx="12849305" cy="5261784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66220">
                  <a:extLst>
                    <a:ext uri="{9D8B030D-6E8A-4147-A177-3AD203B41FA5}">
                      <a16:colId xmlns:a16="http://schemas.microsoft.com/office/drawing/2014/main" val="3251044029"/>
                    </a:ext>
                  </a:extLst>
                </a:gridCol>
                <a:gridCol w="4616709">
                  <a:extLst>
                    <a:ext uri="{9D8B030D-6E8A-4147-A177-3AD203B41FA5}">
                      <a16:colId xmlns:a16="http://schemas.microsoft.com/office/drawing/2014/main" val="3935694052"/>
                    </a:ext>
                  </a:extLst>
                </a:gridCol>
                <a:gridCol w="2711914">
                  <a:extLst>
                    <a:ext uri="{9D8B030D-6E8A-4147-A177-3AD203B41FA5}">
                      <a16:colId xmlns:a16="http://schemas.microsoft.com/office/drawing/2014/main" val="3393897774"/>
                    </a:ext>
                  </a:extLst>
                </a:gridCol>
                <a:gridCol w="3454462">
                  <a:extLst>
                    <a:ext uri="{9D8B030D-6E8A-4147-A177-3AD203B41FA5}">
                      <a16:colId xmlns:a16="http://schemas.microsoft.com/office/drawing/2014/main" val="2333501707"/>
                    </a:ext>
                  </a:extLst>
                </a:gridCol>
              </a:tblGrid>
              <a:tr h="478344">
                <a:tc>
                  <a:txBody>
                    <a:bodyPr/>
                    <a:lstStyle/>
                    <a:p>
                      <a:pPr algn="l" fontAlgn="b"/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Species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Query Cover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Pecent Identitiy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0434182"/>
                  </a:ext>
                </a:extLst>
              </a:tr>
              <a:tr h="47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1a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Bacillus subtilis</a:t>
                      </a:r>
                      <a:endParaRPr lang="en-US" sz="2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85%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96.89%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0135739"/>
                  </a:ext>
                </a:extLst>
              </a:tr>
              <a:tr h="47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1b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Bacillus tequilensis</a:t>
                      </a:r>
                      <a:endParaRPr lang="en-US" sz="2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88%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95.40%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6217628"/>
                  </a:ext>
                </a:extLst>
              </a:tr>
              <a:tr h="47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2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Bacillus infantis</a:t>
                      </a:r>
                      <a:endParaRPr lang="en-US" sz="2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79%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97.35%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3625907"/>
                  </a:ext>
                </a:extLst>
              </a:tr>
              <a:tr h="47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3a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Bacillus lichenformis</a:t>
                      </a:r>
                      <a:endParaRPr lang="en-US" sz="2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82%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94.23%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77402933"/>
                  </a:ext>
                </a:extLst>
              </a:tr>
              <a:tr h="47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3b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Bacillus halotolerans</a:t>
                      </a:r>
                      <a:endParaRPr lang="en-US" sz="2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88%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95.19%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1186891"/>
                  </a:ext>
                </a:extLst>
              </a:tr>
              <a:tr h="47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3c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Bacillus rugosus</a:t>
                      </a:r>
                      <a:endParaRPr lang="en-US" sz="2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94%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94.81%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24922495"/>
                  </a:ext>
                </a:extLst>
              </a:tr>
              <a:tr h="47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3d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Bacillus cereus</a:t>
                      </a:r>
                      <a:endParaRPr lang="en-US" sz="2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84%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97.58%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79154"/>
                  </a:ext>
                </a:extLst>
              </a:tr>
              <a:tr h="47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3f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Bacillus velevzensis</a:t>
                      </a:r>
                      <a:endParaRPr lang="en-US" sz="2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91%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97.21%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99645020"/>
                  </a:ext>
                </a:extLst>
              </a:tr>
              <a:tr h="47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3g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>
                          <a:effectLst/>
                        </a:rPr>
                        <a:t>Bacillus megaterium</a:t>
                      </a:r>
                      <a:endParaRPr lang="en-US" sz="29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91%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>
                          <a:effectLst/>
                        </a:rPr>
                        <a:t>96.79%</a:t>
                      </a:r>
                      <a:endParaRPr lang="en-US" sz="2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40593915"/>
                  </a:ext>
                </a:extLst>
              </a:tr>
              <a:tr h="478344"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 dirty="0">
                          <a:effectLst/>
                        </a:rPr>
                        <a:t>3h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900" u="none" strike="noStrike" dirty="0">
                          <a:effectLst/>
                        </a:rPr>
                        <a:t>Bacillus </a:t>
                      </a:r>
                      <a:r>
                        <a:rPr lang="en-US" sz="2900" u="none" strike="noStrike" dirty="0" err="1">
                          <a:effectLst/>
                        </a:rPr>
                        <a:t>inaquosorum</a:t>
                      </a:r>
                      <a:endParaRPr lang="en-US" sz="29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 dirty="0">
                          <a:effectLst/>
                        </a:rPr>
                        <a:t>87%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900" u="none" strike="noStrike" dirty="0">
                          <a:effectLst/>
                        </a:rPr>
                        <a:t>98.32%</a:t>
                      </a:r>
                      <a:endParaRPr lang="en-US" sz="2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5627385"/>
                  </a:ext>
                </a:extLst>
              </a:tr>
            </a:tbl>
          </a:graphicData>
        </a:graphic>
      </p:graphicFrame>
      <p:pic>
        <p:nvPicPr>
          <p:cNvPr id="67" name="Picture 66">
            <a:extLst>
              <a:ext uri="{FF2B5EF4-FFF2-40B4-BE49-F238E27FC236}">
                <a16:creationId xmlns:a16="http://schemas.microsoft.com/office/drawing/2014/main" id="{0384AE25-4C9D-46C5-93A7-E7E7A9EF28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0924" y="20273868"/>
            <a:ext cx="14197209" cy="7390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03F5D858-8503-4C35-9C6D-9B570B2DD7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8473" y="11495890"/>
            <a:ext cx="12501374" cy="690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25268ADF-11AF-412D-B567-AD06B015701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0322" y="5400285"/>
            <a:ext cx="11718562" cy="6822678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TextBox 64">
            <a:extLst>
              <a:ext uri="{FF2B5EF4-FFF2-40B4-BE49-F238E27FC236}">
                <a16:creationId xmlns:a16="http://schemas.microsoft.com/office/drawing/2014/main" id="{78FB8F9D-BA40-47AA-80EC-F6C0D22A5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0226" y="26859379"/>
            <a:ext cx="10288450" cy="33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8605838" indent="-6451600" defTabSz="40735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063038" indent="-6451600" defTabSz="40735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9520238" indent="-6451600" defTabSz="40735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9977438" indent="-6451600" defTabSz="4073525" eaLnBrk="0" fontAlgn="base" hangingPunct="0">
              <a:spcBef>
                <a:spcPct val="0"/>
              </a:spcBef>
              <a:spcAft>
                <a:spcPct val="0"/>
              </a:spcAft>
              <a:defRPr sz="79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buFontTx/>
              <a:buBlip>
                <a:blip r:embed="rId3"/>
              </a:buBlip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</a:rPr>
              <a:t>Samples were collected from boreholes drilled in SURF</a:t>
            </a:r>
          </a:p>
          <a:p>
            <a:pPr algn="just">
              <a:buFontTx/>
              <a:buBlip>
                <a:blip r:embed="rId3"/>
              </a:buBlip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</a:rPr>
              <a:t>Samples were separated into four groups based on depth from bore hole</a:t>
            </a:r>
          </a:p>
          <a:p>
            <a:pPr lvl="1" algn="just">
              <a:buBlip>
                <a:blip r:embed="rId3"/>
              </a:buBlip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</a:rPr>
              <a:t>Group I: 0-50 m</a:t>
            </a:r>
          </a:p>
          <a:p>
            <a:pPr lvl="1" algn="just">
              <a:buBlip>
                <a:blip r:embed="rId3"/>
              </a:buBlip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</a:rPr>
              <a:t>Group II: 51-100 m</a:t>
            </a:r>
          </a:p>
          <a:p>
            <a:pPr lvl="1" algn="just">
              <a:buBlip>
                <a:blip r:embed="rId3"/>
              </a:buBlip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</a:rPr>
              <a:t>Group III: 101-150</a:t>
            </a:r>
          </a:p>
          <a:p>
            <a:pPr lvl="1" algn="just">
              <a:buBlip>
                <a:blip r:embed="rId3"/>
              </a:buBlip>
            </a:pPr>
            <a:r>
              <a:rPr lang="en-US" altLang="en-US" sz="3022" dirty="0">
                <a:solidFill>
                  <a:srgbClr val="000000"/>
                </a:solidFill>
                <a:latin typeface="Adobe Caslon Pro" pitchFamily="18" charset="0"/>
              </a:rPr>
              <a:t>Group IV: 151-200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3420C9D-EE2B-4D9C-99AD-9BEE45090939}"/>
              </a:ext>
            </a:extLst>
          </p:cNvPr>
          <p:cNvSpPr/>
          <p:nvPr/>
        </p:nvSpPr>
        <p:spPr>
          <a:xfrm>
            <a:off x="23247349" y="27984539"/>
            <a:ext cx="15116002" cy="2481350"/>
          </a:xfrm>
          <a:prstGeom prst="rect">
            <a:avLst/>
          </a:prstGeom>
          <a:noFill/>
          <a:ln w="76200">
            <a:solidFill>
              <a:srgbClr val="49A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461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14A8D26-BB67-4B7D-A68B-2E55004AAE53}"/>
              </a:ext>
            </a:extLst>
          </p:cNvPr>
          <p:cNvSpPr/>
          <p:nvPr/>
        </p:nvSpPr>
        <p:spPr>
          <a:xfrm>
            <a:off x="23247350" y="19736933"/>
            <a:ext cx="15075521" cy="8042204"/>
          </a:xfrm>
          <a:prstGeom prst="rect">
            <a:avLst/>
          </a:prstGeom>
          <a:noFill/>
          <a:ln w="76200">
            <a:solidFill>
              <a:srgbClr val="49A3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7461"/>
          </a:p>
        </p:txBody>
      </p:sp>
      <p:pic>
        <p:nvPicPr>
          <p:cNvPr id="71" name="Picture 70" descr="A picture containing person&#10;&#10;Description automatically generated">
            <a:extLst>
              <a:ext uri="{FF2B5EF4-FFF2-40B4-BE49-F238E27FC236}">
                <a16:creationId xmlns:a16="http://schemas.microsoft.com/office/drawing/2014/main" id="{0B0C7B71-1746-41BF-9C72-0B38D85DF2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09" y="19959127"/>
            <a:ext cx="5009577" cy="6679435"/>
          </a:xfrm>
          <a:prstGeom prst="rect">
            <a:avLst/>
          </a:prstGeom>
        </p:spPr>
      </p:pic>
      <p:sp>
        <p:nvSpPr>
          <p:cNvPr id="4144" name="TextBox 80">
            <a:extLst>
              <a:ext uri="{FF2B5EF4-FFF2-40B4-BE49-F238E27FC236}">
                <a16:creationId xmlns:a16="http://schemas.microsoft.com/office/drawing/2014/main" id="{EC8415D8-27B9-4DA4-9066-F193CD112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467" y="25081368"/>
            <a:ext cx="4652345" cy="148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22" b="1" dirty="0">
                <a:solidFill>
                  <a:schemeClr val="bg1"/>
                </a:solidFill>
                <a:latin typeface="Times New Roman" panose="02020603050405020304" pitchFamily="18" charset="0"/>
              </a:rPr>
              <a:t>Sanford Underground Research Facility, SD, USA</a:t>
            </a:r>
          </a:p>
          <a:p>
            <a:pPr algn="ctr"/>
            <a:r>
              <a:rPr lang="en-US" altLang="en-US" sz="3022" b="1" dirty="0">
                <a:solidFill>
                  <a:schemeClr val="bg1"/>
                </a:solidFill>
                <a:latin typeface="Times New Roman" panose="02020603050405020304" pitchFamily="18" charset="0"/>
              </a:rPr>
              <a:t> (SURF, 30</a:t>
            </a:r>
            <a:r>
              <a:rPr lang="en-US" altLang="en-US" sz="3022" b="1" dirty="0">
                <a:solidFill>
                  <a:schemeClr val="bg1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altLang="en-US" sz="3022" b="1" dirty="0">
                <a:solidFill>
                  <a:schemeClr val="bg1"/>
                </a:solidFill>
                <a:latin typeface="Times New Roman" panose="02020603050405020304" pitchFamily="18" charset="0"/>
              </a:rPr>
              <a:t>C)</a:t>
            </a:r>
            <a:endParaRPr lang="en-US" altLang="en-US" sz="3022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8025</TotalTime>
  <Words>559</Words>
  <Application>Microsoft Office PowerPoint</Application>
  <PresentationFormat>Custom</PresentationFormat>
  <Paragraphs>86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3" baseType="lpstr">
      <vt:lpstr>Arial</vt:lpstr>
      <vt:lpstr>ＭＳ Ｐゴシック</vt:lpstr>
      <vt:lpstr>Calibri</vt:lpstr>
      <vt:lpstr>Adobe Gothic Std B</vt:lpstr>
      <vt:lpstr>Times New Roman</vt:lpstr>
      <vt:lpstr>Adobe Caslon Pro</vt:lpstr>
      <vt:lpstr>Wingdings</vt:lpstr>
      <vt:lpstr>Arial Nova</vt:lpstr>
      <vt:lpstr>Cambria</vt:lpstr>
      <vt:lpstr>Symbol</vt:lpstr>
      <vt:lpstr>Helvetica</vt:lpstr>
      <vt:lpstr>Office Theme</vt:lpstr>
      <vt:lpstr>PowerPoint Presentation</vt:lpstr>
    </vt:vector>
  </TitlesOfParts>
  <Company>South Dakota School of Mines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dabata</dc:creator>
  <cp:lastModifiedBy>Vaughn, Magan D. - SDSMT Student</cp:lastModifiedBy>
  <cp:revision>493</cp:revision>
  <dcterms:created xsi:type="dcterms:W3CDTF">2012-04-17T16:22:00Z</dcterms:created>
  <dcterms:modified xsi:type="dcterms:W3CDTF">2022-05-10T17:41:58Z</dcterms:modified>
</cp:coreProperties>
</file>