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17"/>
  </p:sldMasterIdLst>
  <p:notesMasterIdLst>
    <p:notesMasterId r:id="rId42"/>
  </p:notesMasterIdLst>
  <p:handoutMasterIdLst>
    <p:handoutMasterId r:id="rId43"/>
  </p:handoutMasterIdLst>
  <p:sldIdLst>
    <p:sldId id="565" r:id="rId18"/>
    <p:sldId id="443" r:id="rId19"/>
    <p:sldId id="623" r:id="rId20"/>
    <p:sldId id="638" r:id="rId21"/>
    <p:sldId id="624" r:id="rId22"/>
    <p:sldId id="625" r:id="rId23"/>
    <p:sldId id="616" r:id="rId24"/>
    <p:sldId id="617" r:id="rId25"/>
    <p:sldId id="627" r:id="rId26"/>
    <p:sldId id="628" r:id="rId27"/>
    <p:sldId id="631" r:id="rId28"/>
    <p:sldId id="630" r:id="rId29"/>
    <p:sldId id="633" r:id="rId30"/>
    <p:sldId id="618" r:id="rId31"/>
    <p:sldId id="619" r:id="rId32"/>
    <p:sldId id="634" r:id="rId33"/>
    <p:sldId id="620" r:id="rId34"/>
    <p:sldId id="626" r:id="rId35"/>
    <p:sldId id="629" r:id="rId36"/>
    <p:sldId id="621" r:id="rId37"/>
    <p:sldId id="635" r:id="rId38"/>
    <p:sldId id="637" r:id="rId39"/>
    <p:sldId id="636" r:id="rId40"/>
    <p:sldId id="502" r:id="rId41"/>
  </p:sldIdLst>
  <p:sldSz cx="12192000" cy="6858000"/>
  <p:notesSz cx="7026275" cy="9312275"/>
  <p:embeddedFontLst>
    <p:embeddedFont>
      <p:font typeface="Aktiv Grotesk" panose="020B0504020202020204" pitchFamily="34" charset="0"/>
      <p:regular r:id="rId44"/>
    </p:embeddedFont>
    <p:embeddedFont>
      <p:font typeface="Aktiv Grotesk Cd Light" panose="020B0406020203020204" pitchFamily="34" charset="0"/>
      <p:regular r:id="rId45"/>
    </p:embeddedFont>
    <p:embeddedFont>
      <p:font typeface="Aktiv Grotesk Cd Medium" panose="020B0606020203020204" pitchFamily="34" charset="0"/>
      <p:regular r:id="rId46"/>
    </p:embeddedFont>
    <p:embeddedFont>
      <p:font typeface="Bebas Neue Bold" panose="020B0606020202050201" pitchFamily="34" charset="0"/>
      <p:bold r:id="rId47"/>
    </p:embeddedFont>
    <p:embeddedFont>
      <p:font typeface="Bebas Neue Book" panose="00000500000000000000" pitchFamily="2" charset="0"/>
      <p:regular r:id="rId48"/>
    </p:embeddedFont>
    <p:embeddedFont>
      <p:font typeface="Bebas Neue Light" panose="00000500000000000000" pitchFamily="2" charset="0"/>
      <p:regular r:id="rId49"/>
    </p:embeddedFont>
    <p:embeddedFont>
      <p:font typeface="Bebas Neue Regular" panose="00000500000000000000" pitchFamily="2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y M. Pomarleau" initials="LMP" lastIdx="1" clrIdx="0">
    <p:extLst>
      <p:ext uri="{19B8F6BF-5375-455C-9EA6-DF929625EA0E}">
        <p15:presenceInfo xmlns:p15="http://schemas.microsoft.com/office/powerpoint/2012/main" userId="S-1-5-21-3747099933-3378875089-3634833875-22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CB3"/>
    <a:srgbClr val="708CB1"/>
    <a:srgbClr val="797957"/>
    <a:srgbClr val="D8D8C9"/>
    <a:srgbClr val="FFFFFF"/>
    <a:srgbClr val="EF3E32"/>
    <a:srgbClr val="00FF00"/>
    <a:srgbClr val="343F57"/>
    <a:srgbClr val="003366"/>
    <a:srgbClr val="2C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70B2F-9B3D-4581-A43C-264A0DC68BFF}" v="316" dt="2019-09-25T21:31:18.999"/>
    <p1510:client id="{B74F7722-5AE4-4DC5-B190-65B3B5865A2D}" v="302" dt="2019-09-25T04:37:55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83827" autoAdjust="0"/>
  </p:normalViewPr>
  <p:slideViewPr>
    <p:cSldViewPr>
      <p:cViewPr varScale="1">
        <p:scale>
          <a:sx n="93" d="100"/>
          <a:sy n="93" d="100"/>
        </p:scale>
        <p:origin x="1200" y="78"/>
      </p:cViewPr>
      <p:guideLst>
        <p:guide orient="horz" pos="297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2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microsoft.com/office/2015/10/relationships/revisionInfo" Target="revisionInfo.xml"/><Relationship Id="rId19" Type="http://schemas.openxmlformats.org/officeDocument/2006/relationships/slide" Target="slides/slide2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customXml" Target="../customXml/item10.xml"/><Relationship Id="rId31" Type="http://schemas.openxmlformats.org/officeDocument/2006/relationships/slide" Target="slides/slide1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A. Vining" userId="4852c3a7-2df4-4608-8dc7-6ead2ce8c4f6" providerId="ADAL" clId="{0E4225FB-A63B-4E80-9242-1CA4C683F584}"/>
    <pc:docChg chg="undo custSel addSld delSld modSld sldOrd">
      <pc:chgData name="Cody A. Vining" userId="4852c3a7-2df4-4608-8dc7-6ead2ce8c4f6" providerId="ADAL" clId="{0E4225FB-A63B-4E80-9242-1CA4C683F584}" dt="2019-09-25T00:44:50.349" v="266" actId="2696"/>
      <pc:docMkLst>
        <pc:docMk/>
      </pc:docMkLst>
      <pc:sldChg chg="add ord">
        <pc:chgData name="Cody A. Vining" userId="4852c3a7-2df4-4608-8dc7-6ead2ce8c4f6" providerId="ADAL" clId="{0E4225FB-A63B-4E80-9242-1CA4C683F584}" dt="2019-09-25T00:20:46.173" v="6"/>
        <pc:sldMkLst>
          <pc:docMk/>
          <pc:sldMk cId="2221393751" sldId="261"/>
        </pc:sldMkLst>
      </pc:sldChg>
      <pc:sldChg chg="modSp del">
        <pc:chgData name="Cody A. Vining" userId="4852c3a7-2df4-4608-8dc7-6ead2ce8c4f6" providerId="ADAL" clId="{0E4225FB-A63B-4E80-9242-1CA4C683F584}" dt="2019-09-25T00:44:50.349" v="266" actId="2696"/>
        <pc:sldMkLst>
          <pc:docMk/>
          <pc:sldMk cId="1066095454" sldId="389"/>
        </pc:sldMkLst>
        <pc:spChg chg="mod">
          <ac:chgData name="Cody A. Vining" userId="4852c3a7-2df4-4608-8dc7-6ead2ce8c4f6" providerId="ADAL" clId="{0E4225FB-A63B-4E80-9242-1CA4C683F584}" dt="2019-09-25T00:44:33.118" v="265" actId="27636"/>
          <ac:spMkLst>
            <pc:docMk/>
            <pc:sldMk cId="1066095454" sldId="389"/>
            <ac:spMk id="4" creationId="{00000000-0000-0000-0000-000000000000}"/>
          </ac:spMkLst>
        </pc:spChg>
      </pc:sldChg>
      <pc:sldChg chg="add del">
        <pc:chgData name="Cody A. Vining" userId="4852c3a7-2df4-4608-8dc7-6ead2ce8c4f6" providerId="ADAL" clId="{0E4225FB-A63B-4E80-9242-1CA4C683F584}" dt="2019-09-25T00:23:32.756" v="12" actId="2696"/>
        <pc:sldMkLst>
          <pc:docMk/>
          <pc:sldMk cId="3187421891" sldId="391"/>
        </pc:sldMkLst>
      </pc:sldChg>
      <pc:sldChg chg="add ord">
        <pc:chgData name="Cody A. Vining" userId="4852c3a7-2df4-4608-8dc7-6ead2ce8c4f6" providerId="ADAL" clId="{0E4225FB-A63B-4E80-9242-1CA4C683F584}" dt="2019-09-25T00:23:32.504" v="11"/>
        <pc:sldMkLst>
          <pc:docMk/>
          <pc:sldMk cId="848866604" sldId="448"/>
        </pc:sldMkLst>
      </pc:sldChg>
      <pc:sldChg chg="addSp modSp add ord">
        <pc:chgData name="Cody A. Vining" userId="4852c3a7-2df4-4608-8dc7-6ead2ce8c4f6" providerId="ADAL" clId="{0E4225FB-A63B-4E80-9242-1CA4C683F584}" dt="2019-09-25T00:27:35.633" v="17" actId="167"/>
        <pc:sldMkLst>
          <pc:docMk/>
          <pc:sldMk cId="2195897597" sldId="451"/>
        </pc:sldMkLst>
        <pc:spChg chg="ord">
          <ac:chgData name="Cody A. Vining" userId="4852c3a7-2df4-4608-8dc7-6ead2ce8c4f6" providerId="ADAL" clId="{0E4225FB-A63B-4E80-9242-1CA4C683F584}" dt="2019-09-25T00:27:35.633" v="17" actId="167"/>
          <ac:spMkLst>
            <pc:docMk/>
            <pc:sldMk cId="2195897597" sldId="451"/>
            <ac:spMk id="9" creationId="{36FEAADB-BB0C-4A27-A361-A8FC31392B8B}"/>
          </ac:spMkLst>
        </pc:spChg>
        <pc:picChg chg="add ord">
          <ac:chgData name="Cody A. Vining" userId="4852c3a7-2df4-4608-8dc7-6ead2ce8c4f6" providerId="ADAL" clId="{0E4225FB-A63B-4E80-9242-1CA4C683F584}" dt="2019-09-25T00:26:59.621" v="15" actId="167"/>
          <ac:picMkLst>
            <pc:docMk/>
            <pc:sldMk cId="2195897597" sldId="451"/>
            <ac:picMk id="11" creationId="{715BC5F1-B7C7-4EC3-B03C-537252AC3F1B}"/>
          </ac:picMkLst>
        </pc:picChg>
      </pc:sldChg>
      <pc:sldChg chg="add ord">
        <pc:chgData name="Cody A. Vining" userId="4852c3a7-2df4-4608-8dc7-6ead2ce8c4f6" providerId="ADAL" clId="{0E4225FB-A63B-4E80-9242-1CA4C683F584}" dt="2019-09-25T00:20:46.173" v="6"/>
        <pc:sldMkLst>
          <pc:docMk/>
          <pc:sldMk cId="4036189695" sldId="452"/>
        </pc:sldMkLst>
      </pc:sldChg>
      <pc:sldChg chg="modSp modNotesTx">
        <pc:chgData name="Cody A. Vining" userId="4852c3a7-2df4-4608-8dc7-6ead2ce8c4f6" providerId="ADAL" clId="{0E4225FB-A63B-4E80-9242-1CA4C683F584}" dt="2019-09-25T00:43:55.778" v="262" actId="20577"/>
        <pc:sldMkLst>
          <pc:docMk/>
          <pc:sldMk cId="218462892" sldId="497"/>
        </pc:sldMkLst>
        <pc:spChg chg="mod">
          <ac:chgData name="Cody A. Vining" userId="4852c3a7-2df4-4608-8dc7-6ead2ce8c4f6" providerId="ADAL" clId="{0E4225FB-A63B-4E80-9242-1CA4C683F584}" dt="2019-09-25T00:20:45.601" v="5" actId="1076"/>
          <ac:spMkLst>
            <pc:docMk/>
            <pc:sldMk cId="218462892" sldId="497"/>
            <ac:spMk id="3" creationId="{00000000-0000-0000-0000-000000000000}"/>
          </ac:spMkLst>
        </pc:spChg>
        <pc:picChg chg="mod">
          <ac:chgData name="Cody A. Vining" userId="4852c3a7-2df4-4608-8dc7-6ead2ce8c4f6" providerId="ADAL" clId="{0E4225FB-A63B-4E80-9242-1CA4C683F584}" dt="2019-09-25T00:20:45.601" v="5" actId="1076"/>
          <ac:picMkLst>
            <pc:docMk/>
            <pc:sldMk cId="218462892" sldId="497"/>
            <ac:picMk id="6" creationId="{00000000-0000-0000-0000-000000000000}"/>
          </ac:picMkLst>
        </pc:picChg>
      </pc:sldChg>
      <pc:sldChg chg="modSp">
        <pc:chgData name="Cody A. Vining" userId="4852c3a7-2df4-4608-8dc7-6ead2ce8c4f6" providerId="ADAL" clId="{0E4225FB-A63B-4E80-9242-1CA4C683F584}" dt="2019-09-25T00:36:51.937" v="235" actId="15"/>
        <pc:sldMkLst>
          <pc:docMk/>
          <pc:sldMk cId="496704255" sldId="504"/>
        </pc:sldMkLst>
        <pc:spChg chg="mod">
          <ac:chgData name="Cody A. Vining" userId="4852c3a7-2df4-4608-8dc7-6ead2ce8c4f6" providerId="ADAL" clId="{0E4225FB-A63B-4E80-9242-1CA4C683F584}" dt="2019-09-25T00:36:51.937" v="235" actId="15"/>
          <ac:spMkLst>
            <pc:docMk/>
            <pc:sldMk cId="496704255" sldId="504"/>
            <ac:spMk id="7" creationId="{00000000-0000-0000-0000-000000000000}"/>
          </ac:spMkLst>
        </pc:spChg>
        <pc:spChg chg="mod">
          <ac:chgData name="Cody A. Vining" userId="4852c3a7-2df4-4608-8dc7-6ead2ce8c4f6" providerId="ADAL" clId="{0E4225FB-A63B-4E80-9242-1CA4C683F584}" dt="2019-09-25T00:36:43.515" v="233" actId="114"/>
          <ac:spMkLst>
            <pc:docMk/>
            <pc:sldMk cId="496704255" sldId="504"/>
            <ac:spMk id="9" creationId="{00000000-0000-0000-0000-000000000000}"/>
          </ac:spMkLst>
        </pc:spChg>
        <pc:spChg chg="mod">
          <ac:chgData name="Cody A. Vining" userId="4852c3a7-2df4-4608-8dc7-6ead2ce8c4f6" providerId="ADAL" clId="{0E4225FB-A63B-4E80-9242-1CA4C683F584}" dt="2019-09-25T00:36:34.894" v="231" actId="1076"/>
          <ac:spMkLst>
            <pc:docMk/>
            <pc:sldMk cId="496704255" sldId="504"/>
            <ac:spMk id="10" creationId="{00000000-0000-0000-0000-000000000000}"/>
          </ac:spMkLst>
        </pc:spChg>
      </pc:sldChg>
      <pc:sldChg chg="del">
        <pc:chgData name="Cody A. Vining" userId="4852c3a7-2df4-4608-8dc7-6ead2ce8c4f6" providerId="ADAL" clId="{0E4225FB-A63B-4E80-9242-1CA4C683F584}" dt="2019-09-25T00:21:25.090" v="7" actId="2696"/>
        <pc:sldMkLst>
          <pc:docMk/>
          <pc:sldMk cId="3561742154" sldId="529"/>
        </pc:sldMkLst>
      </pc:sldChg>
      <pc:sldChg chg="add del">
        <pc:chgData name="Cody A. Vining" userId="4852c3a7-2df4-4608-8dc7-6ead2ce8c4f6" providerId="ADAL" clId="{0E4225FB-A63B-4E80-9242-1CA4C683F584}" dt="2019-09-25T00:41:21.570" v="236" actId="2696"/>
        <pc:sldMkLst>
          <pc:docMk/>
          <pc:sldMk cId="1662394511" sldId="530"/>
        </pc:sldMkLst>
      </pc:sldChg>
      <pc:sldChg chg="modSp add ord">
        <pc:chgData name="Cody A. Vining" userId="4852c3a7-2df4-4608-8dc7-6ead2ce8c4f6" providerId="ADAL" clId="{0E4225FB-A63B-4E80-9242-1CA4C683F584}" dt="2019-09-25T00:36:04.080" v="230"/>
        <pc:sldMkLst>
          <pc:docMk/>
          <pc:sldMk cId="2055893374" sldId="564"/>
        </pc:sldMkLst>
        <pc:spChg chg="mod">
          <ac:chgData name="Cody A. Vining" userId="4852c3a7-2df4-4608-8dc7-6ead2ce8c4f6" providerId="ADAL" clId="{0E4225FB-A63B-4E80-9242-1CA4C683F584}" dt="2019-09-25T00:30:55.013" v="99" actId="20577"/>
          <ac:spMkLst>
            <pc:docMk/>
            <pc:sldMk cId="2055893374" sldId="564"/>
            <ac:spMk id="2" creationId="{C377EB56-2DA0-4437-9AE3-4BE0312FCEB9}"/>
          </ac:spMkLst>
        </pc:spChg>
        <pc:spChg chg="mod">
          <ac:chgData name="Cody A. Vining" userId="4852c3a7-2df4-4608-8dc7-6ead2ce8c4f6" providerId="ADAL" clId="{0E4225FB-A63B-4E80-9242-1CA4C683F584}" dt="2019-09-25T00:32:40.631" v="155" actId="20577"/>
          <ac:spMkLst>
            <pc:docMk/>
            <pc:sldMk cId="2055893374" sldId="564"/>
            <ac:spMk id="3" creationId="{D91F56C9-CB0D-4693-8733-C00AD8ACBA3D}"/>
          </ac:spMkLst>
        </pc:spChg>
      </pc:sldChg>
      <pc:sldChg chg="modSp add ord">
        <pc:chgData name="Cody A. Vining" userId="4852c3a7-2df4-4608-8dc7-6ead2ce8c4f6" providerId="ADAL" clId="{0E4225FB-A63B-4E80-9242-1CA4C683F584}" dt="2019-09-25T00:33:37.931" v="203"/>
        <pc:sldMkLst>
          <pc:docMk/>
          <pc:sldMk cId="477978591" sldId="565"/>
        </pc:sldMkLst>
        <pc:spChg chg="mod">
          <ac:chgData name="Cody A. Vining" userId="4852c3a7-2df4-4608-8dc7-6ead2ce8c4f6" providerId="ADAL" clId="{0E4225FB-A63B-4E80-9242-1CA4C683F584}" dt="2019-09-25T00:33:23.676" v="202" actId="20577"/>
          <ac:spMkLst>
            <pc:docMk/>
            <pc:sldMk cId="477978591" sldId="565"/>
            <ac:spMk id="2" creationId="{C377EB56-2DA0-4437-9AE3-4BE0312FCEB9}"/>
          </ac:spMkLst>
        </pc:spChg>
      </pc:sldChg>
    </pc:docChg>
  </pc:docChgLst>
  <pc:docChgLst>
    <pc:chgData name="Cody Vining" userId="4852c3a7-2df4-4608-8dc7-6ead2ce8c4f6" providerId="ADAL" clId="{B74F7722-5AE4-4DC5-B190-65B3B5865A2D}"/>
    <pc:docChg chg="addSld modSld sldOrd">
      <pc:chgData name="Cody Vining" userId="4852c3a7-2df4-4608-8dc7-6ead2ce8c4f6" providerId="ADAL" clId="{B74F7722-5AE4-4DC5-B190-65B3B5865A2D}" dt="2019-09-25T04:37:55.942" v="262"/>
      <pc:docMkLst>
        <pc:docMk/>
      </pc:docMkLst>
      <pc:sldChg chg="delSp ord">
        <pc:chgData name="Cody Vining" userId="4852c3a7-2df4-4608-8dc7-6ead2ce8c4f6" providerId="ADAL" clId="{B74F7722-5AE4-4DC5-B190-65B3B5865A2D}" dt="2019-09-25T01:03:03.484" v="13"/>
        <pc:sldMkLst>
          <pc:docMk/>
          <pc:sldMk cId="2221393751" sldId="261"/>
        </pc:sldMkLst>
        <pc:picChg chg="del">
          <ac:chgData name="Cody Vining" userId="4852c3a7-2df4-4608-8dc7-6ead2ce8c4f6" providerId="ADAL" clId="{B74F7722-5AE4-4DC5-B190-65B3B5865A2D}" dt="2019-09-25T01:03:03.484" v="13"/>
          <ac:picMkLst>
            <pc:docMk/>
            <pc:sldMk cId="2221393751" sldId="261"/>
            <ac:picMk id="3" creationId="{5BB5CBC6-0053-4383-810C-75EF32DC4D6E}"/>
          </ac:picMkLst>
        </pc:picChg>
      </pc:sldChg>
      <pc:sldChg chg="delSp modSp modTransition">
        <pc:chgData name="Cody Vining" userId="4852c3a7-2df4-4608-8dc7-6ead2ce8c4f6" providerId="ADAL" clId="{B74F7722-5AE4-4DC5-B190-65B3B5865A2D}" dt="2019-09-25T02:48:03.074" v="90"/>
        <pc:sldMkLst>
          <pc:docMk/>
          <pc:sldMk cId="848866604" sldId="448"/>
        </pc:sldMkLst>
        <pc:spChg chg="mod">
          <ac:chgData name="Cody Vining" userId="4852c3a7-2df4-4608-8dc7-6ead2ce8c4f6" providerId="ADAL" clId="{B74F7722-5AE4-4DC5-B190-65B3B5865A2D}" dt="2019-09-25T01:09:54.825" v="22"/>
          <ac:spMkLst>
            <pc:docMk/>
            <pc:sldMk cId="848866604" sldId="448"/>
            <ac:spMk id="3" creationId="{C3FDBC59-F0E5-4F29-A74D-C3CEF68DE252}"/>
          </ac:spMkLst>
        </pc:spChg>
        <pc:picChg chg="del">
          <ac:chgData name="Cody Vining" userId="4852c3a7-2df4-4608-8dc7-6ead2ce8c4f6" providerId="ADAL" clId="{B74F7722-5AE4-4DC5-B190-65B3B5865A2D}" dt="2019-09-25T01:10:53.954" v="23"/>
          <ac:picMkLst>
            <pc:docMk/>
            <pc:sldMk cId="848866604" sldId="448"/>
            <ac:picMk id="6" creationId="{7AA6472C-41C9-4D30-8E96-D06F07E3F0B6}"/>
          </ac:picMkLst>
        </pc:picChg>
      </pc:sldChg>
      <pc:sldChg chg="addSp ord modTransition modAnim">
        <pc:chgData name="Cody Vining" userId="4852c3a7-2df4-4608-8dc7-6ead2ce8c4f6" providerId="ADAL" clId="{B74F7722-5AE4-4DC5-B190-65B3B5865A2D}" dt="2019-09-25T02:48:03.074" v="90"/>
        <pc:sldMkLst>
          <pc:docMk/>
          <pc:sldMk cId="4036189695" sldId="452"/>
        </pc:sldMkLst>
        <pc:spChg chg="add">
          <ac:chgData name="Cody Vining" userId="4852c3a7-2df4-4608-8dc7-6ead2ce8c4f6" providerId="ADAL" clId="{B74F7722-5AE4-4DC5-B190-65B3B5865A2D}" dt="2019-09-25T00:55:47.724" v="11"/>
          <ac:spMkLst>
            <pc:docMk/>
            <pc:sldMk cId="4036189695" sldId="452"/>
            <ac:spMk id="7" creationId="{C0E52C56-0ED1-426A-80EC-1D738F359972}"/>
          </ac:spMkLst>
        </pc:spChg>
        <pc:picChg chg="add">
          <ac:chgData name="Cody Vining" userId="4852c3a7-2df4-4608-8dc7-6ead2ce8c4f6" providerId="ADAL" clId="{B74F7722-5AE4-4DC5-B190-65B3B5865A2D}" dt="2019-09-25T01:06:39.580" v="16"/>
          <ac:picMkLst>
            <pc:docMk/>
            <pc:sldMk cId="4036189695" sldId="452"/>
            <ac:picMk id="3" creationId="{D6CEC62A-D695-410C-9520-367C16147D70}"/>
          </ac:picMkLst>
        </pc:picChg>
        <pc:picChg chg="add">
          <ac:chgData name="Cody Vining" userId="4852c3a7-2df4-4608-8dc7-6ead2ce8c4f6" providerId="ADAL" clId="{B74F7722-5AE4-4DC5-B190-65B3B5865A2D}" dt="2019-09-25T01:04:23.871" v="15"/>
          <ac:picMkLst>
            <pc:docMk/>
            <pc:sldMk cId="4036189695" sldId="452"/>
            <ac:picMk id="8" creationId="{3D5C8969-E38E-4988-BA13-9F84C4779906}"/>
          </ac:picMkLst>
        </pc:picChg>
      </pc:sldChg>
      <pc:sldChg chg="addSp delSp modSp add">
        <pc:chgData name="Cody Vining" userId="4852c3a7-2df4-4608-8dc7-6ead2ce8c4f6" providerId="ADAL" clId="{B74F7722-5AE4-4DC5-B190-65B3B5865A2D}" dt="2019-09-25T04:17:16.290" v="240"/>
        <pc:sldMkLst>
          <pc:docMk/>
          <pc:sldMk cId="292272179" sldId="455"/>
        </pc:sldMkLst>
        <pc:spChg chg="del">
          <ac:chgData name="Cody Vining" userId="4852c3a7-2df4-4608-8dc7-6ead2ce8c4f6" providerId="ADAL" clId="{B74F7722-5AE4-4DC5-B190-65B3B5865A2D}" dt="2019-09-25T04:17:16.290" v="240"/>
          <ac:spMkLst>
            <pc:docMk/>
            <pc:sldMk cId="292272179" sldId="455"/>
            <ac:spMk id="3" creationId="{DEE8376D-169C-4B2B-BFFA-74DCA2723E98}"/>
          </ac:spMkLst>
        </pc:spChg>
        <pc:spChg chg="add mod">
          <ac:chgData name="Cody Vining" userId="4852c3a7-2df4-4608-8dc7-6ead2ce8c4f6" providerId="ADAL" clId="{B74F7722-5AE4-4DC5-B190-65B3B5865A2D}" dt="2019-09-25T04:17:16.290" v="240"/>
          <ac:spMkLst>
            <pc:docMk/>
            <pc:sldMk cId="292272179" sldId="455"/>
            <ac:spMk id="5" creationId="{A17A86E3-AA8F-42B7-B01A-8EEE1ABE32F4}"/>
          </ac:spMkLst>
        </pc:spChg>
        <pc:picChg chg="del">
          <ac:chgData name="Cody Vining" userId="4852c3a7-2df4-4608-8dc7-6ead2ce8c4f6" providerId="ADAL" clId="{B74F7722-5AE4-4DC5-B190-65B3B5865A2D}" dt="2019-09-25T04:15:00.108" v="235"/>
          <ac:picMkLst>
            <pc:docMk/>
            <pc:sldMk cId="292272179" sldId="455"/>
            <ac:picMk id="7" creationId="{E377C9FD-D8EE-4EF9-BA57-E58776245792}"/>
          </ac:picMkLst>
        </pc:picChg>
      </pc:sldChg>
      <pc:sldChg chg="addSp delSp add">
        <pc:chgData name="Cody Vining" userId="4852c3a7-2df4-4608-8dc7-6ead2ce8c4f6" providerId="ADAL" clId="{B74F7722-5AE4-4DC5-B190-65B3B5865A2D}" dt="2019-09-25T04:18:58.004" v="242"/>
        <pc:sldMkLst>
          <pc:docMk/>
          <pc:sldMk cId="52965576" sldId="456"/>
        </pc:sldMkLst>
        <pc:spChg chg="add">
          <ac:chgData name="Cody Vining" userId="4852c3a7-2df4-4608-8dc7-6ead2ce8c4f6" providerId="ADAL" clId="{B74F7722-5AE4-4DC5-B190-65B3B5865A2D}" dt="2019-09-25T04:17:19.913" v="241"/>
          <ac:spMkLst>
            <pc:docMk/>
            <pc:sldMk cId="52965576" sldId="456"/>
            <ac:spMk id="9" creationId="{72507755-15E2-4A5D-8443-1AB4EB239CDF}"/>
          </ac:spMkLst>
        </pc:spChg>
        <pc:picChg chg="add del">
          <ac:chgData name="Cody Vining" userId="4852c3a7-2df4-4608-8dc7-6ead2ce8c4f6" providerId="ADAL" clId="{B74F7722-5AE4-4DC5-B190-65B3B5865A2D}" dt="2019-09-25T04:16:15.295" v="237"/>
          <ac:picMkLst>
            <pc:docMk/>
            <pc:sldMk cId="52965576" sldId="456"/>
            <ac:picMk id="7" creationId="{60BE37B3-69C6-473F-821B-FFA2EB6D062D}"/>
          </ac:picMkLst>
        </pc:picChg>
        <pc:picChg chg="add">
          <ac:chgData name="Cody Vining" userId="4852c3a7-2df4-4608-8dc7-6ead2ce8c4f6" providerId="ADAL" clId="{B74F7722-5AE4-4DC5-B190-65B3B5865A2D}" dt="2019-09-25T04:16:42.961" v="239"/>
          <ac:picMkLst>
            <pc:docMk/>
            <pc:sldMk cId="52965576" sldId="456"/>
            <ac:picMk id="8" creationId="{7339F76D-392A-4C0A-9E43-4A66574E0CBE}"/>
          </ac:picMkLst>
        </pc:picChg>
        <pc:picChg chg="add">
          <ac:chgData name="Cody Vining" userId="4852c3a7-2df4-4608-8dc7-6ead2ce8c4f6" providerId="ADAL" clId="{B74F7722-5AE4-4DC5-B190-65B3B5865A2D}" dt="2019-09-25T04:18:58.004" v="242"/>
          <ac:picMkLst>
            <pc:docMk/>
            <pc:sldMk cId="52965576" sldId="456"/>
            <ac:picMk id="10" creationId="{312983D5-19B2-40C6-AA7A-6A1428610E90}"/>
          </ac:picMkLst>
        </pc:picChg>
      </pc:sldChg>
      <pc:sldChg chg="add modTransition">
        <pc:chgData name="Cody Vining" userId="4852c3a7-2df4-4608-8dc7-6ead2ce8c4f6" providerId="ADAL" clId="{B74F7722-5AE4-4DC5-B190-65B3B5865A2D}" dt="2019-09-25T04:32:45.800" v="254"/>
        <pc:sldMkLst>
          <pc:docMk/>
          <pc:sldMk cId="815182071" sldId="457"/>
        </pc:sldMkLst>
      </pc:sldChg>
      <pc:sldChg chg="add">
        <pc:chgData name="Cody Vining" userId="4852c3a7-2df4-4608-8dc7-6ead2ce8c4f6" providerId="ADAL" clId="{B74F7722-5AE4-4DC5-B190-65B3B5865A2D}" dt="2019-09-25T04:09:53.118" v="233"/>
        <pc:sldMkLst>
          <pc:docMk/>
          <pc:sldMk cId="3693207883" sldId="458"/>
        </pc:sldMkLst>
      </pc:sldChg>
      <pc:sldChg chg="addSp modSp add ord">
        <pc:chgData name="Cody Vining" userId="4852c3a7-2df4-4608-8dc7-6ead2ce8c4f6" providerId="ADAL" clId="{B74F7722-5AE4-4DC5-B190-65B3B5865A2D}" dt="2019-09-25T04:24:06.148" v="248"/>
        <pc:sldMkLst>
          <pc:docMk/>
          <pc:sldMk cId="2861725311" sldId="459"/>
        </pc:sldMkLst>
        <pc:picChg chg="mod">
          <ac:chgData name="Cody Vining" userId="4852c3a7-2df4-4608-8dc7-6ead2ce8c4f6" providerId="ADAL" clId="{B74F7722-5AE4-4DC5-B190-65B3B5865A2D}" dt="2019-09-25T04:23:23.371" v="247"/>
          <ac:picMkLst>
            <pc:docMk/>
            <pc:sldMk cId="2861725311" sldId="459"/>
            <ac:picMk id="5" creationId="{95D2A2EB-7D45-43F0-A060-BE9437F76E4B}"/>
          </ac:picMkLst>
        </pc:picChg>
        <pc:picChg chg="add">
          <ac:chgData name="Cody Vining" userId="4852c3a7-2df4-4608-8dc7-6ead2ce8c4f6" providerId="ADAL" clId="{B74F7722-5AE4-4DC5-B190-65B3B5865A2D}" dt="2019-09-25T04:24:06.148" v="248"/>
          <ac:picMkLst>
            <pc:docMk/>
            <pc:sldMk cId="2861725311" sldId="459"/>
            <ac:picMk id="7" creationId="{C81FEBBA-65C2-413C-BD01-885BDA417F5B}"/>
          </ac:picMkLst>
        </pc:picChg>
      </pc:sldChg>
      <pc:sldChg chg="delSp add">
        <pc:chgData name="Cody Vining" userId="4852c3a7-2df4-4608-8dc7-6ead2ce8c4f6" providerId="ADAL" clId="{B74F7722-5AE4-4DC5-B190-65B3B5865A2D}" dt="2019-09-25T04:25:03.723" v="250"/>
        <pc:sldMkLst>
          <pc:docMk/>
          <pc:sldMk cId="2297526707" sldId="460"/>
        </pc:sldMkLst>
        <pc:picChg chg="del">
          <ac:chgData name="Cody Vining" userId="4852c3a7-2df4-4608-8dc7-6ead2ce8c4f6" providerId="ADAL" clId="{B74F7722-5AE4-4DC5-B190-65B3B5865A2D}" dt="2019-09-25T04:25:03.723" v="250"/>
          <ac:picMkLst>
            <pc:docMk/>
            <pc:sldMk cId="2297526707" sldId="460"/>
            <ac:picMk id="6" creationId="{54B8A06F-E262-4086-BDA5-5F5DB125F7FC}"/>
          </ac:picMkLst>
        </pc:picChg>
      </pc:sldChg>
      <pc:sldChg chg="add modTransition">
        <pc:chgData name="Cody Vining" userId="4852c3a7-2df4-4608-8dc7-6ead2ce8c4f6" providerId="ADAL" clId="{B74F7722-5AE4-4DC5-B190-65B3B5865A2D}" dt="2019-09-25T04:32:47.916" v="255"/>
        <pc:sldMkLst>
          <pc:docMk/>
          <pc:sldMk cId="328790678" sldId="461"/>
        </pc:sldMkLst>
      </pc:sldChg>
      <pc:sldChg chg="delSp add">
        <pc:chgData name="Cody Vining" userId="4852c3a7-2df4-4608-8dc7-6ead2ce8c4f6" providerId="ADAL" clId="{B74F7722-5AE4-4DC5-B190-65B3B5865A2D}" dt="2019-09-25T04:16:39.777" v="238"/>
        <pc:sldMkLst>
          <pc:docMk/>
          <pc:sldMk cId="3338982397" sldId="468"/>
        </pc:sldMkLst>
        <pc:picChg chg="del">
          <ac:chgData name="Cody Vining" userId="4852c3a7-2df4-4608-8dc7-6ead2ce8c4f6" providerId="ADAL" clId="{B74F7722-5AE4-4DC5-B190-65B3B5865A2D}" dt="2019-09-25T04:16:39.777" v="238"/>
          <ac:picMkLst>
            <pc:docMk/>
            <pc:sldMk cId="3338982397" sldId="468"/>
            <ac:picMk id="12" creationId="{0934805D-3C63-471F-8895-3EA163FD9187}"/>
          </ac:picMkLst>
        </pc:picChg>
      </pc:sldChg>
      <pc:sldChg chg="ord">
        <pc:chgData name="Cody Vining" userId="4852c3a7-2df4-4608-8dc7-6ead2ce8c4f6" providerId="ADAL" clId="{B74F7722-5AE4-4DC5-B190-65B3B5865A2D}" dt="2019-09-25T03:20:30.196" v="123"/>
        <pc:sldMkLst>
          <pc:docMk/>
          <pc:sldMk cId="1430792530" sldId="474"/>
        </pc:sldMkLst>
      </pc:sldChg>
      <pc:sldChg chg="addSp modTransition">
        <pc:chgData name="Cody Vining" userId="4852c3a7-2df4-4608-8dc7-6ead2ce8c4f6" providerId="ADAL" clId="{B74F7722-5AE4-4DC5-B190-65B3B5865A2D}" dt="2019-09-25T02:48:03.074" v="90"/>
        <pc:sldMkLst>
          <pc:docMk/>
          <pc:sldMk cId="218462892" sldId="497"/>
        </pc:sldMkLst>
        <pc:picChg chg="add">
          <ac:chgData name="Cody Vining" userId="4852c3a7-2df4-4608-8dc7-6ead2ce8c4f6" providerId="ADAL" clId="{B74F7722-5AE4-4DC5-B190-65B3B5865A2D}" dt="2019-09-25T01:11:00.563" v="24"/>
          <ac:picMkLst>
            <pc:docMk/>
            <pc:sldMk cId="218462892" sldId="497"/>
            <ac:picMk id="5" creationId="{377495CA-9258-47D5-B14F-DD337090A329}"/>
          </ac:picMkLst>
        </pc:picChg>
      </pc:sldChg>
      <pc:sldChg chg="ord modTransition">
        <pc:chgData name="Cody Vining" userId="4852c3a7-2df4-4608-8dc7-6ead2ce8c4f6" providerId="ADAL" clId="{B74F7722-5AE4-4DC5-B190-65B3B5865A2D}" dt="2019-09-25T04:36:49.064" v="261"/>
        <pc:sldMkLst>
          <pc:docMk/>
          <pc:sldMk cId="3041240314" sldId="502"/>
        </pc:sldMkLst>
      </pc:sldChg>
      <pc:sldChg chg="modSp modAnim">
        <pc:chgData name="Cody Vining" userId="4852c3a7-2df4-4608-8dc7-6ead2ce8c4f6" providerId="ADAL" clId="{B74F7722-5AE4-4DC5-B190-65B3B5865A2D}" dt="2019-09-25T02:58:02.595" v="121"/>
        <pc:sldMkLst>
          <pc:docMk/>
          <pc:sldMk cId="496704255" sldId="504"/>
        </pc:sldMkLst>
        <pc:spChg chg="mod">
          <ac:chgData name="Cody Vining" userId="4852c3a7-2df4-4608-8dc7-6ead2ce8c4f6" providerId="ADAL" clId="{B74F7722-5AE4-4DC5-B190-65B3B5865A2D}" dt="2019-09-25T02:52:24.583" v="106" actId="20577"/>
          <ac:spMkLst>
            <pc:docMk/>
            <pc:sldMk cId="496704255" sldId="504"/>
            <ac:spMk id="7" creationId="{00000000-0000-0000-0000-000000000000}"/>
          </ac:spMkLst>
        </pc:spChg>
      </pc:sldChg>
      <pc:sldChg chg="ord">
        <pc:chgData name="Cody Vining" userId="4852c3a7-2df4-4608-8dc7-6ead2ce8c4f6" providerId="ADAL" clId="{B74F7722-5AE4-4DC5-B190-65B3B5865A2D}" dt="2019-09-25T02:34:12.429" v="27"/>
        <pc:sldMkLst>
          <pc:docMk/>
          <pc:sldMk cId="1355722273" sldId="517"/>
        </pc:sldMkLst>
      </pc:sldChg>
      <pc:sldChg chg="addSp ord">
        <pc:chgData name="Cody Vining" userId="4852c3a7-2df4-4608-8dc7-6ead2ce8c4f6" providerId="ADAL" clId="{B74F7722-5AE4-4DC5-B190-65B3B5865A2D}" dt="2019-09-25T04:36:30.053" v="260"/>
        <pc:sldMkLst>
          <pc:docMk/>
          <pc:sldMk cId="2677447676" sldId="525"/>
        </pc:sldMkLst>
        <pc:spChg chg="add">
          <ac:chgData name="Cody Vining" userId="4852c3a7-2df4-4608-8dc7-6ead2ce8c4f6" providerId="ADAL" clId="{B74F7722-5AE4-4DC5-B190-65B3B5865A2D}" dt="2019-09-25T04:36:30.053" v="260"/>
          <ac:spMkLst>
            <pc:docMk/>
            <pc:sldMk cId="2677447676" sldId="525"/>
            <ac:spMk id="7" creationId="{3AC3BA76-FEE4-484C-AC3B-33CF2E005949}"/>
          </ac:spMkLst>
        </pc:spChg>
      </pc:sldChg>
      <pc:sldChg chg="ord">
        <pc:chgData name="Cody Vining" userId="4852c3a7-2df4-4608-8dc7-6ead2ce8c4f6" providerId="ADAL" clId="{B74F7722-5AE4-4DC5-B190-65B3B5865A2D}" dt="2019-09-25T04:32:14.390" v="253"/>
        <pc:sldMkLst>
          <pc:docMk/>
          <pc:sldMk cId="292697786" sldId="531"/>
        </pc:sldMkLst>
      </pc:sldChg>
      <pc:sldChg chg="ord">
        <pc:chgData name="Cody Vining" userId="4852c3a7-2df4-4608-8dc7-6ead2ce8c4f6" providerId="ADAL" clId="{B74F7722-5AE4-4DC5-B190-65B3B5865A2D}" dt="2019-09-25T04:32:14.390" v="253"/>
        <pc:sldMkLst>
          <pc:docMk/>
          <pc:sldMk cId="2528553180" sldId="533"/>
        </pc:sldMkLst>
      </pc:sldChg>
      <pc:sldChg chg="addSp modSp ord">
        <pc:chgData name="Cody Vining" userId="4852c3a7-2df4-4608-8dc7-6ead2ce8c4f6" providerId="ADAL" clId="{B74F7722-5AE4-4DC5-B190-65B3B5865A2D}" dt="2019-09-25T04:34:18.118" v="256"/>
        <pc:sldMkLst>
          <pc:docMk/>
          <pc:sldMk cId="2437647261" sldId="534"/>
        </pc:sldMkLst>
        <pc:spChg chg="mod">
          <ac:chgData name="Cody Vining" userId="4852c3a7-2df4-4608-8dc7-6ead2ce8c4f6" providerId="ADAL" clId="{B74F7722-5AE4-4DC5-B190-65B3B5865A2D}" dt="2019-09-25T04:05:00.284" v="228" actId="6549"/>
          <ac:spMkLst>
            <pc:docMk/>
            <pc:sldMk cId="2437647261" sldId="534"/>
            <ac:spMk id="2" creationId="{9133E5CA-91C7-4672-B546-BDAD6141C001}"/>
          </ac:spMkLst>
        </pc:spChg>
        <pc:picChg chg="add mod">
          <ac:chgData name="Cody Vining" userId="4852c3a7-2df4-4608-8dc7-6ead2ce8c4f6" providerId="ADAL" clId="{B74F7722-5AE4-4DC5-B190-65B3B5865A2D}" dt="2019-09-25T02:40:46.699" v="89"/>
          <ac:picMkLst>
            <pc:docMk/>
            <pc:sldMk cId="2437647261" sldId="534"/>
            <ac:picMk id="8" creationId="{3121B056-B26E-48AA-B874-7BC8938E4BD9}"/>
          </ac:picMkLst>
        </pc:picChg>
      </pc:sldChg>
      <pc:sldChg chg="ord">
        <pc:chgData name="Cody Vining" userId="4852c3a7-2df4-4608-8dc7-6ead2ce8c4f6" providerId="ADAL" clId="{B74F7722-5AE4-4DC5-B190-65B3B5865A2D}" dt="2019-09-25T04:37:55.942" v="262"/>
        <pc:sldMkLst>
          <pc:docMk/>
          <pc:sldMk cId="3053719489" sldId="535"/>
        </pc:sldMkLst>
      </pc:sldChg>
      <pc:sldChg chg="delSp">
        <pc:chgData name="Cody Vining" userId="4852c3a7-2df4-4608-8dc7-6ead2ce8c4f6" providerId="ADAL" clId="{B74F7722-5AE4-4DC5-B190-65B3B5865A2D}" dt="2019-09-25T00:47:33.270" v="1"/>
        <pc:sldMkLst>
          <pc:docMk/>
          <pc:sldMk cId="691049145" sldId="563"/>
        </pc:sldMkLst>
        <pc:picChg chg="del">
          <ac:chgData name="Cody Vining" userId="4852c3a7-2df4-4608-8dc7-6ead2ce8c4f6" providerId="ADAL" clId="{B74F7722-5AE4-4DC5-B190-65B3B5865A2D}" dt="2019-09-25T00:47:33.270" v="1"/>
          <ac:picMkLst>
            <pc:docMk/>
            <pc:sldMk cId="691049145" sldId="563"/>
            <ac:picMk id="3" creationId="{EB9ED44A-E341-4B5C-93CB-3003EFBB2FA9}"/>
          </ac:picMkLst>
        </pc:picChg>
      </pc:sldChg>
      <pc:sldChg chg="addSp modSp add modTransition">
        <pc:chgData name="Cody Vining" userId="4852c3a7-2df4-4608-8dc7-6ead2ce8c4f6" providerId="ADAL" clId="{B74F7722-5AE4-4DC5-B190-65B3B5865A2D}" dt="2019-09-25T02:48:03.074" v="90"/>
        <pc:sldMkLst>
          <pc:docMk/>
          <pc:sldMk cId="1955202634" sldId="566"/>
        </pc:sldMkLst>
        <pc:spChg chg="add mod">
          <ac:chgData name="Cody Vining" userId="4852c3a7-2df4-4608-8dc7-6ead2ce8c4f6" providerId="ADAL" clId="{B74F7722-5AE4-4DC5-B190-65B3B5865A2D}" dt="2019-09-25T00:49:52.757" v="8" actId="207"/>
          <ac:spMkLst>
            <pc:docMk/>
            <pc:sldMk cId="1955202634" sldId="566"/>
            <ac:spMk id="3" creationId="{7C4B43AB-8A6D-4F09-A6D0-0911A4EBF422}"/>
          </ac:spMkLst>
        </pc:spChg>
        <pc:picChg chg="add">
          <ac:chgData name="Cody Vining" userId="4852c3a7-2df4-4608-8dc7-6ead2ce8c4f6" providerId="ADAL" clId="{B74F7722-5AE4-4DC5-B190-65B3B5865A2D}" dt="2019-09-25T00:47:38.057" v="2"/>
          <ac:picMkLst>
            <pc:docMk/>
            <pc:sldMk cId="1955202634" sldId="566"/>
            <ac:picMk id="7" creationId="{AD72EBCD-7AFC-48AC-86D3-7BC848501CB3}"/>
          </ac:picMkLst>
        </pc:picChg>
      </pc:sldChg>
      <pc:sldChg chg="addSp add modTransition">
        <pc:chgData name="Cody Vining" userId="4852c3a7-2df4-4608-8dc7-6ead2ce8c4f6" providerId="ADAL" clId="{B74F7722-5AE4-4DC5-B190-65B3B5865A2D}" dt="2019-09-25T02:48:03.074" v="90"/>
        <pc:sldMkLst>
          <pc:docMk/>
          <pc:sldMk cId="4056705146" sldId="567"/>
        </pc:sldMkLst>
        <pc:picChg chg="add">
          <ac:chgData name="Cody Vining" userId="4852c3a7-2df4-4608-8dc7-6ead2ce8c4f6" providerId="ADAL" clId="{B74F7722-5AE4-4DC5-B190-65B3B5865A2D}" dt="2019-09-25T01:03:05.195" v="14"/>
          <ac:picMkLst>
            <pc:docMk/>
            <pc:sldMk cId="4056705146" sldId="567"/>
            <ac:picMk id="8" creationId="{4941F235-5BC5-43B9-866B-E6643CFEDCA2}"/>
          </ac:picMkLst>
        </pc:picChg>
        <pc:picChg chg="add">
          <ac:chgData name="Cody Vining" userId="4852c3a7-2df4-4608-8dc7-6ead2ce8c4f6" providerId="ADAL" clId="{B74F7722-5AE4-4DC5-B190-65B3B5865A2D}" dt="2019-09-25T01:09:22.887" v="19"/>
          <ac:picMkLst>
            <pc:docMk/>
            <pc:sldMk cId="4056705146" sldId="567"/>
            <ac:picMk id="9" creationId="{092ABD59-300C-4DFF-B59E-9F5DFDCE138C}"/>
          </ac:picMkLst>
        </pc:picChg>
        <pc:picChg chg="add">
          <ac:chgData name="Cody Vining" userId="4852c3a7-2df4-4608-8dc7-6ead2ce8c4f6" providerId="ADAL" clId="{B74F7722-5AE4-4DC5-B190-65B3B5865A2D}" dt="2019-09-25T01:09:23.519" v="20"/>
          <ac:picMkLst>
            <pc:docMk/>
            <pc:sldMk cId="4056705146" sldId="567"/>
            <ac:picMk id="10" creationId="{458B20F8-3F8C-4A68-8ADD-344F7E5CFDCB}"/>
          </ac:picMkLst>
        </pc:picChg>
        <pc:picChg chg="add">
          <ac:chgData name="Cody Vining" userId="4852c3a7-2df4-4608-8dc7-6ead2ce8c4f6" providerId="ADAL" clId="{B74F7722-5AE4-4DC5-B190-65B3B5865A2D}" dt="2019-09-25T01:09:24.142" v="21"/>
          <ac:picMkLst>
            <pc:docMk/>
            <pc:sldMk cId="4056705146" sldId="567"/>
            <ac:picMk id="11" creationId="{5DAC7192-7698-4340-89F4-FFF70F420C27}"/>
          </ac:picMkLst>
        </pc:picChg>
      </pc:sldChg>
      <pc:sldChg chg="add modAnim">
        <pc:chgData name="Cody Vining" userId="4852c3a7-2df4-4608-8dc7-6ead2ce8c4f6" providerId="ADAL" clId="{B74F7722-5AE4-4DC5-B190-65B3B5865A2D}" dt="2019-09-25T03:27:27.123" v="125"/>
        <pc:sldMkLst>
          <pc:docMk/>
          <pc:sldMk cId="3459029488" sldId="568"/>
        </pc:sldMkLst>
      </pc:sldChg>
      <pc:sldChg chg="modSp add modAnim">
        <pc:chgData name="Cody Vining" userId="4852c3a7-2df4-4608-8dc7-6ead2ce8c4f6" providerId="ADAL" clId="{B74F7722-5AE4-4DC5-B190-65B3B5865A2D}" dt="2019-09-25T02:57:40.062" v="120"/>
        <pc:sldMkLst>
          <pc:docMk/>
          <pc:sldMk cId="3597912635" sldId="569"/>
        </pc:sldMkLst>
        <pc:spChg chg="mod">
          <ac:chgData name="Cody Vining" userId="4852c3a7-2df4-4608-8dc7-6ead2ce8c4f6" providerId="ADAL" clId="{B74F7722-5AE4-4DC5-B190-65B3B5865A2D}" dt="2019-09-25T02:54:21.717" v="113" actId="207"/>
          <ac:spMkLst>
            <pc:docMk/>
            <pc:sldMk cId="3597912635" sldId="569"/>
            <ac:spMk id="7" creationId="{00000000-0000-0000-0000-000000000000}"/>
          </ac:spMkLst>
        </pc:spChg>
      </pc:sldChg>
      <pc:sldChg chg="addSp modSp add">
        <pc:chgData name="Cody Vining" userId="4852c3a7-2df4-4608-8dc7-6ead2ce8c4f6" providerId="ADAL" clId="{B74F7722-5AE4-4DC5-B190-65B3B5865A2D}" dt="2019-09-25T03:45:35.882" v="131" actId="207"/>
        <pc:sldMkLst>
          <pc:docMk/>
          <pc:sldMk cId="1739947491" sldId="570"/>
        </pc:sldMkLst>
        <pc:spChg chg="add">
          <ac:chgData name="Cody Vining" userId="4852c3a7-2df4-4608-8dc7-6ead2ce8c4f6" providerId="ADAL" clId="{B74F7722-5AE4-4DC5-B190-65B3B5865A2D}" dt="2019-09-25T03:39:57.876" v="127"/>
          <ac:spMkLst>
            <pc:docMk/>
            <pc:sldMk cId="1739947491" sldId="570"/>
            <ac:spMk id="7" creationId="{5551B998-A02C-491B-ADA1-EB97C0B4DEB8}"/>
          </ac:spMkLst>
        </pc:spChg>
        <pc:spChg chg="add">
          <ac:chgData name="Cody Vining" userId="4852c3a7-2df4-4608-8dc7-6ead2ce8c4f6" providerId="ADAL" clId="{B74F7722-5AE4-4DC5-B190-65B3B5865A2D}" dt="2019-09-25T03:39:57.876" v="127"/>
          <ac:spMkLst>
            <pc:docMk/>
            <pc:sldMk cId="1739947491" sldId="570"/>
            <ac:spMk id="11" creationId="{F6A536F0-35D9-4451-9C47-89EE29F28DB5}"/>
          </ac:spMkLst>
        </pc:spChg>
        <pc:spChg chg="add mod">
          <ac:chgData name="Cody Vining" userId="4852c3a7-2df4-4608-8dc7-6ead2ce8c4f6" providerId="ADAL" clId="{B74F7722-5AE4-4DC5-B190-65B3B5865A2D}" dt="2019-09-25T03:45:35.882" v="131" actId="207"/>
          <ac:spMkLst>
            <pc:docMk/>
            <pc:sldMk cId="1739947491" sldId="570"/>
            <ac:spMk id="13" creationId="{9D388CF9-7BC4-4B9B-8EEC-4A20C3BDD439}"/>
          </ac:spMkLst>
        </pc:spChg>
        <pc:grpChg chg="add mod">
          <ac:chgData name="Cody Vining" userId="4852c3a7-2df4-4608-8dc7-6ead2ce8c4f6" providerId="ADAL" clId="{B74F7722-5AE4-4DC5-B190-65B3B5865A2D}" dt="2019-09-25T03:39:57.876" v="127"/>
          <ac:grpSpMkLst>
            <pc:docMk/>
            <pc:sldMk cId="1739947491" sldId="570"/>
            <ac:grpSpMk id="5" creationId="{C2E51253-A67F-47C0-A158-1D4CEEB58623}"/>
          </ac:grpSpMkLst>
        </pc:grpChg>
        <pc:grpChg chg="add mod">
          <ac:chgData name="Cody Vining" userId="4852c3a7-2df4-4608-8dc7-6ead2ce8c4f6" providerId="ADAL" clId="{B74F7722-5AE4-4DC5-B190-65B3B5865A2D}" dt="2019-09-25T03:39:57.876" v="127"/>
          <ac:grpSpMkLst>
            <pc:docMk/>
            <pc:sldMk cId="1739947491" sldId="570"/>
            <ac:grpSpMk id="6" creationId="{47CA3D06-70D1-4CF5-A061-1EF18AFCB572}"/>
          </ac:grpSpMkLst>
        </pc:grpChg>
        <pc:grpChg chg="add mod">
          <ac:chgData name="Cody Vining" userId="4852c3a7-2df4-4608-8dc7-6ead2ce8c4f6" providerId="ADAL" clId="{B74F7722-5AE4-4DC5-B190-65B3B5865A2D}" dt="2019-09-25T03:39:57.876" v="127"/>
          <ac:grpSpMkLst>
            <pc:docMk/>
            <pc:sldMk cId="1739947491" sldId="570"/>
            <ac:grpSpMk id="8" creationId="{8F8089AE-1DC0-4E1F-A994-7087D11E7C76}"/>
          </ac:grpSpMkLst>
        </pc:grpChg>
        <pc:grpChg chg="add mod">
          <ac:chgData name="Cody Vining" userId="4852c3a7-2df4-4608-8dc7-6ead2ce8c4f6" providerId="ADAL" clId="{B74F7722-5AE4-4DC5-B190-65B3B5865A2D}" dt="2019-09-25T03:39:57.876" v="127"/>
          <ac:grpSpMkLst>
            <pc:docMk/>
            <pc:sldMk cId="1739947491" sldId="570"/>
            <ac:grpSpMk id="10" creationId="{593081B0-077B-4011-8EA0-A59669E222AD}"/>
          </ac:grpSpMkLst>
        </pc:grpChg>
        <pc:grpChg chg="add mod">
          <ac:chgData name="Cody Vining" userId="4852c3a7-2df4-4608-8dc7-6ead2ce8c4f6" providerId="ADAL" clId="{B74F7722-5AE4-4DC5-B190-65B3B5865A2D}" dt="2019-09-25T03:39:57.876" v="127"/>
          <ac:grpSpMkLst>
            <pc:docMk/>
            <pc:sldMk cId="1739947491" sldId="570"/>
            <ac:grpSpMk id="12" creationId="{5E3C6791-33DC-435A-A3AD-75F7BAB97E11}"/>
          </ac:grpSpMkLst>
        </pc:grpChg>
        <pc:picChg chg="add">
          <ac:chgData name="Cody Vining" userId="4852c3a7-2df4-4608-8dc7-6ead2ce8c4f6" providerId="ADAL" clId="{B74F7722-5AE4-4DC5-B190-65B3B5865A2D}" dt="2019-09-25T03:39:57.876" v="127"/>
          <ac:picMkLst>
            <pc:docMk/>
            <pc:sldMk cId="1739947491" sldId="570"/>
            <ac:picMk id="9" creationId="{9448667A-C61B-4861-BFB4-4F1DBCF20502}"/>
          </ac:picMkLst>
        </pc:picChg>
        <pc:picChg chg="add">
          <ac:chgData name="Cody Vining" userId="4852c3a7-2df4-4608-8dc7-6ead2ce8c4f6" providerId="ADAL" clId="{B74F7722-5AE4-4DC5-B190-65B3B5865A2D}" dt="2019-09-25T03:39:57.876" v="127"/>
          <ac:picMkLst>
            <pc:docMk/>
            <pc:sldMk cId="1739947491" sldId="570"/>
            <ac:picMk id="14" creationId="{66141565-F7F7-48C8-9D9B-C9A0E853B70A}"/>
          </ac:picMkLst>
        </pc:picChg>
        <pc:picChg chg="add">
          <ac:chgData name="Cody Vining" userId="4852c3a7-2df4-4608-8dc7-6ead2ce8c4f6" providerId="ADAL" clId="{B74F7722-5AE4-4DC5-B190-65B3B5865A2D}" dt="2019-09-25T03:40:18.940" v="128"/>
          <ac:picMkLst>
            <pc:docMk/>
            <pc:sldMk cId="1739947491" sldId="570"/>
            <ac:picMk id="19" creationId="{7C5A23CA-C9C2-431F-96ED-C075BA730202}"/>
          </ac:picMkLst>
        </pc:picChg>
        <pc:cxnChg chg="add">
          <ac:chgData name="Cody Vining" userId="4852c3a7-2df4-4608-8dc7-6ead2ce8c4f6" providerId="ADAL" clId="{B74F7722-5AE4-4DC5-B190-65B3B5865A2D}" dt="2019-09-25T03:39:57.876" v="127"/>
          <ac:cxnSpMkLst>
            <pc:docMk/>
            <pc:sldMk cId="1739947491" sldId="570"/>
            <ac:cxnSpMk id="15" creationId="{03690DBA-F51B-4CDB-9DAB-495CDF2B96F0}"/>
          </ac:cxnSpMkLst>
        </pc:cxnChg>
        <pc:cxnChg chg="add">
          <ac:chgData name="Cody Vining" userId="4852c3a7-2df4-4608-8dc7-6ead2ce8c4f6" providerId="ADAL" clId="{B74F7722-5AE4-4DC5-B190-65B3B5865A2D}" dt="2019-09-25T03:39:57.876" v="127"/>
          <ac:cxnSpMkLst>
            <pc:docMk/>
            <pc:sldMk cId="1739947491" sldId="570"/>
            <ac:cxnSpMk id="16" creationId="{642476BB-5FA5-4515-970A-B4F819C95E09}"/>
          </ac:cxnSpMkLst>
        </pc:cxnChg>
        <pc:cxnChg chg="add">
          <ac:chgData name="Cody Vining" userId="4852c3a7-2df4-4608-8dc7-6ead2ce8c4f6" providerId="ADAL" clId="{B74F7722-5AE4-4DC5-B190-65B3B5865A2D}" dt="2019-09-25T03:39:57.876" v="127"/>
          <ac:cxnSpMkLst>
            <pc:docMk/>
            <pc:sldMk cId="1739947491" sldId="570"/>
            <ac:cxnSpMk id="17" creationId="{B33F4895-BAAB-4A5F-9092-D5D85F514A52}"/>
          </ac:cxnSpMkLst>
        </pc:cxnChg>
        <pc:cxnChg chg="add">
          <ac:chgData name="Cody Vining" userId="4852c3a7-2df4-4608-8dc7-6ead2ce8c4f6" providerId="ADAL" clId="{B74F7722-5AE4-4DC5-B190-65B3B5865A2D}" dt="2019-09-25T03:39:57.876" v="127"/>
          <ac:cxnSpMkLst>
            <pc:docMk/>
            <pc:sldMk cId="1739947491" sldId="570"/>
            <ac:cxnSpMk id="18" creationId="{1A08DDC3-C4A1-4145-A13E-61818870698E}"/>
          </ac:cxnSpMkLst>
        </pc:cxnChg>
      </pc:sldChg>
      <pc:sldChg chg="addSp modSp add">
        <pc:chgData name="Cody Vining" userId="4852c3a7-2df4-4608-8dc7-6ead2ce8c4f6" providerId="ADAL" clId="{B74F7722-5AE4-4DC5-B190-65B3B5865A2D}" dt="2019-09-25T03:40:57.088" v="130"/>
        <pc:sldMkLst>
          <pc:docMk/>
          <pc:sldMk cId="2477610521" sldId="571"/>
        </pc:sldMkLst>
        <pc:spChg chg="add">
          <ac:chgData name="Cody Vining" userId="4852c3a7-2df4-4608-8dc7-6ead2ce8c4f6" providerId="ADAL" clId="{B74F7722-5AE4-4DC5-B190-65B3B5865A2D}" dt="2019-09-25T03:40:57.088" v="130"/>
          <ac:spMkLst>
            <pc:docMk/>
            <pc:sldMk cId="2477610521" sldId="571"/>
            <ac:spMk id="11" creationId="{F33DDD10-92D2-4C93-B616-2DDE84BB5C28}"/>
          </ac:spMkLst>
        </pc:spChg>
        <pc:spChg chg="add">
          <ac:chgData name="Cody Vining" userId="4852c3a7-2df4-4608-8dc7-6ead2ce8c4f6" providerId="ADAL" clId="{B74F7722-5AE4-4DC5-B190-65B3B5865A2D}" dt="2019-09-25T03:40:57.088" v="130"/>
          <ac:spMkLst>
            <pc:docMk/>
            <pc:sldMk cId="2477610521" sldId="571"/>
            <ac:spMk id="12" creationId="{F3108D60-8B0D-4718-BD62-F72E5C7CFEEC}"/>
          </ac:spMkLst>
        </pc:spChg>
        <pc:spChg chg="add">
          <ac:chgData name="Cody Vining" userId="4852c3a7-2df4-4608-8dc7-6ead2ce8c4f6" providerId="ADAL" clId="{B74F7722-5AE4-4DC5-B190-65B3B5865A2D}" dt="2019-09-25T03:40:57.088" v="130"/>
          <ac:spMkLst>
            <pc:docMk/>
            <pc:sldMk cId="2477610521" sldId="571"/>
            <ac:spMk id="13" creationId="{105C914B-7B7D-407C-B530-C467096E97E8}"/>
          </ac:spMkLst>
        </pc:spChg>
        <pc:grpChg chg="add mod">
          <ac:chgData name="Cody Vining" userId="4852c3a7-2df4-4608-8dc7-6ead2ce8c4f6" providerId="ADAL" clId="{B74F7722-5AE4-4DC5-B190-65B3B5865A2D}" dt="2019-09-25T03:40:57.088" v="130"/>
          <ac:grpSpMkLst>
            <pc:docMk/>
            <pc:sldMk cId="2477610521" sldId="571"/>
            <ac:grpSpMk id="6" creationId="{67487939-D8ED-4B73-9CA5-AEEF29ACA8C3}"/>
          </ac:grpSpMkLst>
        </pc:grpChg>
        <pc:picChg chg="add">
          <ac:chgData name="Cody Vining" userId="4852c3a7-2df4-4608-8dc7-6ead2ce8c4f6" providerId="ADAL" clId="{B74F7722-5AE4-4DC5-B190-65B3B5865A2D}" dt="2019-09-25T03:40:57.088" v="130"/>
          <ac:picMkLst>
            <pc:docMk/>
            <pc:sldMk cId="2477610521" sldId="571"/>
            <ac:picMk id="5" creationId="{56EC2104-676F-4310-AECC-BDA582F1E1B6}"/>
          </ac:picMkLst>
        </pc:picChg>
        <pc:picChg chg="add">
          <ac:chgData name="Cody Vining" userId="4852c3a7-2df4-4608-8dc7-6ead2ce8c4f6" providerId="ADAL" clId="{B74F7722-5AE4-4DC5-B190-65B3B5865A2D}" dt="2019-09-25T03:40:57.088" v="130"/>
          <ac:picMkLst>
            <pc:docMk/>
            <pc:sldMk cId="2477610521" sldId="571"/>
            <ac:picMk id="7" creationId="{274F235C-040B-4A31-B97D-BC0D8264871C}"/>
          </ac:picMkLst>
        </pc:picChg>
        <pc:picChg chg="add">
          <ac:chgData name="Cody Vining" userId="4852c3a7-2df4-4608-8dc7-6ead2ce8c4f6" providerId="ADAL" clId="{B74F7722-5AE4-4DC5-B190-65B3B5865A2D}" dt="2019-09-25T03:40:57.088" v="130"/>
          <ac:picMkLst>
            <pc:docMk/>
            <pc:sldMk cId="2477610521" sldId="571"/>
            <ac:picMk id="8" creationId="{A8EDAF12-3973-4782-B00A-E9515D32028F}"/>
          </ac:picMkLst>
        </pc:picChg>
        <pc:picChg chg="add">
          <ac:chgData name="Cody Vining" userId="4852c3a7-2df4-4608-8dc7-6ead2ce8c4f6" providerId="ADAL" clId="{B74F7722-5AE4-4DC5-B190-65B3B5865A2D}" dt="2019-09-25T03:40:57.088" v="130"/>
          <ac:picMkLst>
            <pc:docMk/>
            <pc:sldMk cId="2477610521" sldId="571"/>
            <ac:picMk id="9" creationId="{D87C8C0E-0A00-45B4-B9AB-A14A5DD467E4}"/>
          </ac:picMkLst>
        </pc:picChg>
        <pc:picChg chg="add">
          <ac:chgData name="Cody Vining" userId="4852c3a7-2df4-4608-8dc7-6ead2ce8c4f6" providerId="ADAL" clId="{B74F7722-5AE4-4DC5-B190-65B3B5865A2D}" dt="2019-09-25T03:40:57.088" v="130"/>
          <ac:picMkLst>
            <pc:docMk/>
            <pc:sldMk cId="2477610521" sldId="571"/>
            <ac:picMk id="10" creationId="{2BA3E0DB-5217-49C3-8D0C-2B8BAD35187F}"/>
          </ac:picMkLst>
        </pc:picChg>
      </pc:sldChg>
      <pc:sldChg chg="add">
        <pc:chgData name="Cody Vining" userId="4852c3a7-2df4-4608-8dc7-6ead2ce8c4f6" providerId="ADAL" clId="{B74F7722-5AE4-4DC5-B190-65B3B5865A2D}" dt="2019-09-25T03:50:55.993" v="132"/>
        <pc:sldMkLst>
          <pc:docMk/>
          <pc:sldMk cId="1695447423" sldId="572"/>
        </pc:sldMkLst>
      </pc:sldChg>
      <pc:sldChg chg="add">
        <pc:chgData name="Cody Vining" userId="4852c3a7-2df4-4608-8dc7-6ead2ce8c4f6" providerId="ADAL" clId="{B74F7722-5AE4-4DC5-B190-65B3B5865A2D}" dt="2019-09-25T03:53:47.356" v="133"/>
        <pc:sldMkLst>
          <pc:docMk/>
          <pc:sldMk cId="1239481771" sldId="573"/>
        </pc:sldMkLst>
      </pc:sldChg>
      <pc:sldChg chg="add">
        <pc:chgData name="Cody Vining" userId="4852c3a7-2df4-4608-8dc7-6ead2ce8c4f6" providerId="ADAL" clId="{B74F7722-5AE4-4DC5-B190-65B3B5865A2D}" dt="2019-09-25T03:55:19.537" v="134"/>
        <pc:sldMkLst>
          <pc:docMk/>
          <pc:sldMk cId="651933599" sldId="574"/>
        </pc:sldMkLst>
      </pc:sldChg>
      <pc:sldChg chg="add">
        <pc:chgData name="Cody Vining" userId="4852c3a7-2df4-4608-8dc7-6ead2ce8c4f6" providerId="ADAL" clId="{B74F7722-5AE4-4DC5-B190-65B3B5865A2D}" dt="2019-09-25T03:56:43.768" v="135"/>
        <pc:sldMkLst>
          <pc:docMk/>
          <pc:sldMk cId="2908810328" sldId="575"/>
        </pc:sldMkLst>
      </pc:sldChg>
      <pc:sldChg chg="add">
        <pc:chgData name="Cody Vining" userId="4852c3a7-2df4-4608-8dc7-6ead2ce8c4f6" providerId="ADAL" clId="{B74F7722-5AE4-4DC5-B190-65B3B5865A2D}" dt="2019-09-25T03:58:00.810" v="136"/>
        <pc:sldMkLst>
          <pc:docMk/>
          <pc:sldMk cId="4085983956" sldId="576"/>
        </pc:sldMkLst>
      </pc:sldChg>
      <pc:sldChg chg="add">
        <pc:chgData name="Cody Vining" userId="4852c3a7-2df4-4608-8dc7-6ead2ce8c4f6" providerId="ADAL" clId="{B74F7722-5AE4-4DC5-B190-65B3B5865A2D}" dt="2019-09-25T04:01:11.443" v="137"/>
        <pc:sldMkLst>
          <pc:docMk/>
          <pc:sldMk cId="3852224599" sldId="577"/>
        </pc:sldMkLst>
      </pc:sldChg>
      <pc:sldChg chg="add">
        <pc:chgData name="Cody Vining" userId="4852c3a7-2df4-4608-8dc7-6ead2ce8c4f6" providerId="ADAL" clId="{B74F7722-5AE4-4DC5-B190-65B3B5865A2D}" dt="2019-09-25T04:03:49.697" v="184"/>
        <pc:sldMkLst>
          <pc:docMk/>
          <pc:sldMk cId="1241738765" sldId="578"/>
        </pc:sldMkLst>
      </pc:sldChg>
      <pc:sldChg chg="add">
        <pc:chgData name="Cody Vining" userId="4852c3a7-2df4-4608-8dc7-6ead2ce8c4f6" providerId="ADAL" clId="{B74F7722-5AE4-4DC5-B190-65B3B5865A2D}" dt="2019-09-25T04:05:04.248" v="229"/>
        <pc:sldMkLst>
          <pc:docMk/>
          <pc:sldMk cId="3234932277" sldId="579"/>
        </pc:sldMkLst>
      </pc:sldChg>
      <pc:sldChg chg="add ord">
        <pc:chgData name="Cody Vining" userId="4852c3a7-2df4-4608-8dc7-6ead2ce8c4f6" providerId="ADAL" clId="{B74F7722-5AE4-4DC5-B190-65B3B5865A2D}" dt="2019-09-25T04:05:59.125" v="232"/>
        <pc:sldMkLst>
          <pc:docMk/>
          <pc:sldMk cId="2705284807" sldId="580"/>
        </pc:sldMkLst>
      </pc:sldChg>
      <pc:sldChg chg="add ord">
        <pc:chgData name="Cody Vining" userId="4852c3a7-2df4-4608-8dc7-6ead2ce8c4f6" providerId="ADAL" clId="{B74F7722-5AE4-4DC5-B190-65B3B5865A2D}" dt="2019-09-25T04:28:17.371" v="252"/>
        <pc:sldMkLst>
          <pc:docMk/>
          <pc:sldMk cId="3881361429" sldId="581"/>
        </pc:sldMkLst>
      </pc:sldChg>
      <pc:sldChg chg="add">
        <pc:chgData name="Cody Vining" userId="4852c3a7-2df4-4608-8dc7-6ead2ce8c4f6" providerId="ADAL" clId="{B74F7722-5AE4-4DC5-B190-65B3B5865A2D}" dt="2019-09-25T04:19:51.184" v="244"/>
        <pc:sldMkLst>
          <pc:docMk/>
          <pc:sldMk cId="785295186" sldId="582"/>
        </pc:sldMkLst>
      </pc:sldChg>
      <pc:sldChg chg="add">
        <pc:chgData name="Cody Vining" userId="4852c3a7-2df4-4608-8dc7-6ead2ce8c4f6" providerId="ADAL" clId="{B74F7722-5AE4-4DC5-B190-65B3B5865A2D}" dt="2019-09-25T04:19:51.752" v="245"/>
        <pc:sldMkLst>
          <pc:docMk/>
          <pc:sldMk cId="3629003544" sldId="583"/>
        </pc:sldMkLst>
      </pc:sldChg>
      <pc:sldChg chg="addSp add">
        <pc:chgData name="Cody Vining" userId="4852c3a7-2df4-4608-8dc7-6ead2ce8c4f6" providerId="ADAL" clId="{B74F7722-5AE4-4DC5-B190-65B3B5865A2D}" dt="2019-09-25T04:25:06.188" v="251"/>
        <pc:sldMkLst>
          <pc:docMk/>
          <pc:sldMk cId="868539454" sldId="584"/>
        </pc:sldMkLst>
        <pc:picChg chg="add">
          <ac:chgData name="Cody Vining" userId="4852c3a7-2df4-4608-8dc7-6ead2ce8c4f6" providerId="ADAL" clId="{B74F7722-5AE4-4DC5-B190-65B3B5865A2D}" dt="2019-09-25T04:25:06.188" v="251"/>
          <ac:picMkLst>
            <pc:docMk/>
            <pc:sldMk cId="868539454" sldId="584"/>
            <ac:picMk id="7" creationId="{E1FAEBE0-4F5C-42F6-A5B6-14BA21C78296}"/>
          </ac:picMkLst>
        </pc:picChg>
      </pc:sldChg>
      <pc:sldChg chg="add">
        <pc:chgData name="Cody Vining" userId="4852c3a7-2df4-4608-8dc7-6ead2ce8c4f6" providerId="ADAL" clId="{B74F7722-5AE4-4DC5-B190-65B3B5865A2D}" dt="2019-09-25T04:35:20.796" v="257"/>
        <pc:sldMkLst>
          <pc:docMk/>
          <pc:sldMk cId="1495645463" sldId="585"/>
        </pc:sldMkLst>
      </pc:sldChg>
    </pc:docChg>
  </pc:docChgLst>
  <pc:docChgLst>
    <pc:chgData name="Cody A. Vining" userId="4852c3a7-2df4-4608-8dc7-6ead2ce8c4f6" providerId="ADAL" clId="{0CF70B2F-9B3D-4581-A43C-264A0DC68BFF}"/>
    <pc:docChg chg="undo redo custSel addSld delSld modSld sldOrd">
      <pc:chgData name="Cody A. Vining" userId="4852c3a7-2df4-4608-8dc7-6ead2ce8c4f6" providerId="ADAL" clId="{0CF70B2F-9B3D-4581-A43C-264A0DC68BFF}" dt="2019-09-25T21:31:18.999" v="2521"/>
      <pc:docMkLst>
        <pc:docMk/>
      </pc:docMkLst>
      <pc:sldChg chg="addSp delSp modSp">
        <pc:chgData name="Cody A. Vining" userId="4852c3a7-2df4-4608-8dc7-6ead2ce8c4f6" providerId="ADAL" clId="{0CF70B2F-9B3D-4581-A43C-264A0DC68BFF}" dt="2019-09-25T18:14:20.493" v="97" actId="20577"/>
        <pc:sldMkLst>
          <pc:docMk/>
          <pc:sldMk cId="52965576" sldId="456"/>
        </pc:sldMkLst>
        <pc:spChg chg="mod">
          <ac:chgData name="Cody A. Vining" userId="4852c3a7-2df4-4608-8dc7-6ead2ce8c4f6" providerId="ADAL" clId="{0CF70B2F-9B3D-4581-A43C-264A0DC68BFF}" dt="2019-09-25T18:14:20.493" v="97" actId="20577"/>
          <ac:spMkLst>
            <pc:docMk/>
            <pc:sldMk cId="52965576" sldId="456"/>
            <ac:spMk id="9" creationId="{72507755-15E2-4A5D-8443-1AB4EB239CDF}"/>
          </ac:spMkLst>
        </pc:spChg>
        <pc:picChg chg="add del">
          <ac:chgData name="Cody A. Vining" userId="4852c3a7-2df4-4608-8dc7-6ead2ce8c4f6" providerId="ADAL" clId="{0CF70B2F-9B3D-4581-A43C-264A0DC68BFF}" dt="2019-09-25T18:13:43.345" v="94"/>
          <ac:picMkLst>
            <pc:docMk/>
            <pc:sldMk cId="52965576" sldId="456"/>
            <ac:picMk id="7" creationId="{2D81ED7E-7869-45D5-82CC-D8AC5854A5DD}"/>
          </ac:picMkLst>
        </pc:picChg>
      </pc:sldChg>
      <pc:sldChg chg="del">
        <pc:chgData name="Cody A. Vining" userId="4852c3a7-2df4-4608-8dc7-6ead2ce8c4f6" providerId="ADAL" clId="{0CF70B2F-9B3D-4581-A43C-264A0DC68BFF}" dt="2019-09-25T19:36:33.202" v="529" actId="47"/>
        <pc:sldMkLst>
          <pc:docMk/>
          <pc:sldMk cId="815182071" sldId="457"/>
        </pc:sldMkLst>
      </pc:sldChg>
      <pc:sldChg chg="del">
        <pc:chgData name="Cody A. Vining" userId="4852c3a7-2df4-4608-8dc7-6ead2ce8c4f6" providerId="ADAL" clId="{0CF70B2F-9B3D-4581-A43C-264A0DC68BFF}" dt="2019-09-25T19:36:35.881" v="530" actId="47"/>
        <pc:sldMkLst>
          <pc:docMk/>
          <pc:sldMk cId="328790678" sldId="461"/>
        </pc:sldMkLst>
      </pc:sldChg>
      <pc:sldChg chg="delSp del">
        <pc:chgData name="Cody A. Vining" userId="4852c3a7-2df4-4608-8dc7-6ead2ce8c4f6" providerId="ADAL" clId="{0CF70B2F-9B3D-4581-A43C-264A0DC68BFF}" dt="2019-09-25T20:50:28.850" v="1916" actId="47"/>
        <pc:sldMkLst>
          <pc:docMk/>
          <pc:sldMk cId="3338982397" sldId="468"/>
        </pc:sldMkLst>
        <pc:picChg chg="del">
          <ac:chgData name="Cody A. Vining" userId="4852c3a7-2df4-4608-8dc7-6ead2ce8c4f6" providerId="ADAL" clId="{0CF70B2F-9B3D-4581-A43C-264A0DC68BFF}" dt="2019-09-25T16:43:20.157" v="1"/>
          <ac:picMkLst>
            <pc:docMk/>
            <pc:sldMk cId="3338982397" sldId="468"/>
            <ac:picMk id="9" creationId="{0DC2ED57-6D38-49CC-8424-6250AF1D84F5}"/>
          </ac:picMkLst>
        </pc:picChg>
      </pc:sldChg>
      <pc:sldChg chg="modTransition">
        <pc:chgData name="Cody A. Vining" userId="4852c3a7-2df4-4608-8dc7-6ead2ce8c4f6" providerId="ADAL" clId="{0CF70B2F-9B3D-4581-A43C-264A0DC68BFF}" dt="2019-09-25T21:31:18.999" v="2521"/>
        <pc:sldMkLst>
          <pc:docMk/>
          <pc:sldMk cId="3885387171" sldId="511"/>
        </pc:sldMkLst>
      </pc:sldChg>
      <pc:sldChg chg="modTransition">
        <pc:chgData name="Cody A. Vining" userId="4852c3a7-2df4-4608-8dc7-6ead2ce8c4f6" providerId="ADAL" clId="{0CF70B2F-9B3D-4581-A43C-264A0DC68BFF}" dt="2019-09-25T21:31:17.215" v="2520"/>
        <pc:sldMkLst>
          <pc:docMk/>
          <pc:sldMk cId="563278352" sldId="515"/>
        </pc:sldMkLst>
      </pc:sldChg>
      <pc:sldChg chg="addSp delSp modSp">
        <pc:chgData name="Cody A. Vining" userId="4852c3a7-2df4-4608-8dc7-6ead2ce8c4f6" providerId="ADAL" clId="{0CF70B2F-9B3D-4581-A43C-264A0DC68BFF}" dt="2019-09-25T16:51:47.905" v="63" actId="14100"/>
        <pc:sldMkLst>
          <pc:docMk/>
          <pc:sldMk cId="2677447676" sldId="525"/>
        </pc:sldMkLst>
        <pc:spChg chg="mod">
          <ac:chgData name="Cody A. Vining" userId="4852c3a7-2df4-4608-8dc7-6ead2ce8c4f6" providerId="ADAL" clId="{0CF70B2F-9B3D-4581-A43C-264A0DC68BFF}" dt="2019-09-25T16:46:48.957" v="25" actId="207"/>
          <ac:spMkLst>
            <pc:docMk/>
            <pc:sldMk cId="2677447676" sldId="525"/>
            <ac:spMk id="7" creationId="{3AC3BA76-FEE4-484C-AC3B-33CF2E005949}"/>
          </ac:spMkLst>
        </pc:spChg>
        <pc:spChg chg="del">
          <ac:chgData name="Cody A. Vining" userId="4852c3a7-2df4-4608-8dc7-6ead2ce8c4f6" providerId="ADAL" clId="{0CF70B2F-9B3D-4581-A43C-264A0DC68BFF}" dt="2019-09-25T16:51:39.850" v="61" actId="478"/>
          <ac:spMkLst>
            <pc:docMk/>
            <pc:sldMk cId="2677447676" sldId="525"/>
            <ac:spMk id="10" creationId="{00000000-0000-0000-0000-000000000000}"/>
          </ac:spMkLst>
        </pc:spChg>
        <pc:spChg chg="del mod">
          <ac:chgData name="Cody A. Vining" userId="4852c3a7-2df4-4608-8dc7-6ead2ce8c4f6" providerId="ADAL" clId="{0CF70B2F-9B3D-4581-A43C-264A0DC68BFF}" dt="2019-09-25T16:51:43.698" v="62" actId="478"/>
          <ac:spMkLst>
            <pc:docMk/>
            <pc:sldMk cId="2677447676" sldId="525"/>
            <ac:spMk id="12" creationId="{00000000-0000-0000-0000-000000000000}"/>
          </ac:spMkLst>
        </pc:spChg>
        <pc:picChg chg="add mod ord modCrop">
          <ac:chgData name="Cody A. Vining" userId="4852c3a7-2df4-4608-8dc7-6ead2ce8c4f6" providerId="ADAL" clId="{0CF70B2F-9B3D-4581-A43C-264A0DC68BFF}" dt="2019-09-25T16:51:47.905" v="63" actId="14100"/>
          <ac:picMkLst>
            <pc:docMk/>
            <pc:sldMk cId="2677447676" sldId="525"/>
            <ac:picMk id="3" creationId="{AB3BBB46-B02A-4227-AC8C-3A370CD8270C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19:51:12.374" v="801" actId="47"/>
        <pc:sldMkLst>
          <pc:docMk/>
          <pc:sldMk cId="292697786" sldId="531"/>
        </pc:sldMkLst>
        <pc:spChg chg="del">
          <ac:chgData name="Cody A. Vining" userId="4852c3a7-2df4-4608-8dc7-6ead2ce8c4f6" providerId="ADAL" clId="{0CF70B2F-9B3D-4581-A43C-264A0DC68BFF}" dt="2019-09-25T19:21:41.677" v="449"/>
          <ac:spMkLst>
            <pc:docMk/>
            <pc:sldMk cId="292697786" sldId="531"/>
            <ac:spMk id="5" creationId="{2C35071F-DA3C-4B02-A9F9-0B590954F503}"/>
          </ac:spMkLst>
        </pc:spChg>
        <pc:spChg chg="add mod">
          <ac:chgData name="Cody A. Vining" userId="4852c3a7-2df4-4608-8dc7-6ead2ce8c4f6" providerId="ADAL" clId="{0CF70B2F-9B3D-4581-A43C-264A0DC68BFF}" dt="2019-09-25T19:50:11.598" v="790"/>
          <ac:spMkLst>
            <pc:docMk/>
            <pc:sldMk cId="292697786" sldId="531"/>
            <ac:spMk id="7" creationId="{5CD391A8-1BD2-4834-81E4-E18A596B0410}"/>
          </ac:spMkLst>
        </pc:spChg>
        <pc:picChg chg="add del mod">
          <ac:chgData name="Cody A. Vining" userId="4852c3a7-2df4-4608-8dc7-6ead2ce8c4f6" providerId="ADAL" clId="{0CF70B2F-9B3D-4581-A43C-264A0DC68BFF}" dt="2019-09-25T19:50:11.598" v="790"/>
          <ac:picMkLst>
            <pc:docMk/>
            <pc:sldMk cId="292697786" sldId="531"/>
            <ac:picMk id="6" creationId="{C034093E-262A-4B93-B8D0-1B13D134D656}"/>
          </ac:picMkLst>
        </pc:picChg>
        <pc:picChg chg="del">
          <ac:chgData name="Cody A. Vining" userId="4852c3a7-2df4-4608-8dc7-6ead2ce8c4f6" providerId="ADAL" clId="{0CF70B2F-9B3D-4581-A43C-264A0DC68BFF}" dt="2019-09-25T19:22:04.337" v="458" actId="478"/>
          <ac:picMkLst>
            <pc:docMk/>
            <pc:sldMk cId="292697786" sldId="531"/>
            <ac:picMk id="8" creationId="{7ACBE406-767A-4448-83E6-534DC5647CD8}"/>
          </ac:picMkLst>
        </pc:picChg>
        <pc:picChg chg="add del">
          <ac:chgData name="Cody A. Vining" userId="4852c3a7-2df4-4608-8dc7-6ead2ce8c4f6" providerId="ADAL" clId="{0CF70B2F-9B3D-4581-A43C-264A0DC68BFF}" dt="2019-09-25T19:21:59.454" v="456"/>
          <ac:picMkLst>
            <pc:docMk/>
            <pc:sldMk cId="292697786" sldId="531"/>
            <ac:picMk id="9" creationId="{F5237DE3-17C8-4D78-9894-715ABB2B8323}"/>
          </ac:picMkLst>
        </pc:picChg>
        <pc:picChg chg="del">
          <ac:chgData name="Cody A. Vining" userId="4852c3a7-2df4-4608-8dc7-6ead2ce8c4f6" providerId="ADAL" clId="{0CF70B2F-9B3D-4581-A43C-264A0DC68BFF}" dt="2019-09-25T19:49:59.805" v="786"/>
          <ac:picMkLst>
            <pc:docMk/>
            <pc:sldMk cId="292697786" sldId="531"/>
            <ac:picMk id="10" creationId="{562B8CA2-9694-4810-8499-3CC930F99F30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20:07:37.747" v="1295" actId="47"/>
        <pc:sldMkLst>
          <pc:docMk/>
          <pc:sldMk cId="2528553180" sldId="533"/>
        </pc:sldMkLst>
        <pc:spChg chg="add del mod">
          <ac:chgData name="Cody A. Vining" userId="4852c3a7-2df4-4608-8dc7-6ead2ce8c4f6" providerId="ADAL" clId="{0CF70B2F-9B3D-4581-A43C-264A0DC68BFF}" dt="2019-09-25T19:55:23.412" v="987"/>
          <ac:spMkLst>
            <pc:docMk/>
            <pc:sldMk cId="2528553180" sldId="533"/>
            <ac:spMk id="3" creationId="{1C3D9CC3-2C53-408D-AF53-90C06B6E3583}"/>
          </ac:spMkLst>
        </pc:spChg>
        <pc:spChg chg="add mod">
          <ac:chgData name="Cody A. Vining" userId="4852c3a7-2df4-4608-8dc7-6ead2ce8c4f6" providerId="ADAL" clId="{0CF70B2F-9B3D-4581-A43C-264A0DC68BFF}" dt="2019-09-25T19:55:31.499" v="991"/>
          <ac:spMkLst>
            <pc:docMk/>
            <pc:sldMk cId="2528553180" sldId="533"/>
            <ac:spMk id="5" creationId="{5D117C4B-AC54-4606-B924-E4FEC13BDDF3}"/>
          </ac:spMkLst>
        </pc:spChg>
        <pc:picChg chg="add del">
          <ac:chgData name="Cody A. Vining" userId="4852c3a7-2df4-4608-8dc7-6ead2ce8c4f6" providerId="ADAL" clId="{0CF70B2F-9B3D-4581-A43C-264A0DC68BFF}" dt="2019-09-25T19:55:31.499" v="991"/>
          <ac:picMkLst>
            <pc:docMk/>
            <pc:sldMk cId="2528553180" sldId="533"/>
            <ac:picMk id="6" creationId="{D9F07E2B-AF20-42C4-9236-B3B935129147}"/>
          </ac:picMkLst>
        </pc:picChg>
      </pc:sldChg>
      <pc:sldChg chg="addSp del modTransition">
        <pc:chgData name="Cody A. Vining" userId="4852c3a7-2df4-4608-8dc7-6ead2ce8c4f6" providerId="ADAL" clId="{0CF70B2F-9B3D-4581-A43C-264A0DC68BFF}" dt="2019-09-25T20:09:22.823" v="1335" actId="47"/>
        <pc:sldMkLst>
          <pc:docMk/>
          <pc:sldMk cId="2437647261" sldId="534"/>
        </pc:sldMkLst>
        <pc:picChg chg="add">
          <ac:chgData name="Cody A. Vining" userId="4852c3a7-2df4-4608-8dc7-6ead2ce8c4f6" providerId="ADAL" clId="{0CF70B2F-9B3D-4581-A43C-264A0DC68BFF}" dt="2019-09-25T16:43:27.830" v="2"/>
          <ac:picMkLst>
            <pc:docMk/>
            <pc:sldMk cId="2437647261" sldId="534"/>
            <ac:picMk id="5" creationId="{71CEFCCB-8ADC-4633-BA6D-26AE8266A693}"/>
          </ac:picMkLst>
        </pc:picChg>
      </pc:sldChg>
      <pc:sldChg chg="ord modTransition">
        <pc:chgData name="Cody A. Vining" userId="4852c3a7-2df4-4608-8dc7-6ead2ce8c4f6" providerId="ADAL" clId="{0CF70B2F-9B3D-4581-A43C-264A0DC68BFF}" dt="2019-09-25T21:10:36.186" v="2240"/>
        <pc:sldMkLst>
          <pc:docMk/>
          <pc:sldMk cId="3053719489" sldId="535"/>
        </pc:sldMkLst>
      </pc:sldChg>
      <pc:sldChg chg="del modTransition">
        <pc:chgData name="Cody A. Vining" userId="4852c3a7-2df4-4608-8dc7-6ead2ce8c4f6" providerId="ADAL" clId="{0CF70B2F-9B3D-4581-A43C-264A0DC68BFF}" dt="2019-09-25T20:45:12.041" v="1868" actId="2696"/>
        <pc:sldMkLst>
          <pc:docMk/>
          <pc:sldMk cId="2055893374" sldId="564"/>
        </pc:sldMkLst>
      </pc:sldChg>
      <pc:sldChg chg="addSp delSp modSp">
        <pc:chgData name="Cody A. Vining" userId="4852c3a7-2df4-4608-8dc7-6ead2ce8c4f6" providerId="ADAL" clId="{0CF70B2F-9B3D-4581-A43C-264A0DC68BFF}" dt="2019-09-25T20:44:54.872" v="1867" actId="1076"/>
        <pc:sldMkLst>
          <pc:docMk/>
          <pc:sldMk cId="477978591" sldId="565"/>
        </pc:sldMkLst>
        <pc:spChg chg="mod">
          <ac:chgData name="Cody A. Vining" userId="4852c3a7-2df4-4608-8dc7-6ead2ce8c4f6" providerId="ADAL" clId="{0CF70B2F-9B3D-4581-A43C-264A0DC68BFF}" dt="2019-09-25T20:44:53.539" v="1866" actId="20577"/>
          <ac:spMkLst>
            <pc:docMk/>
            <pc:sldMk cId="477978591" sldId="565"/>
            <ac:spMk id="2" creationId="{C377EB56-2DA0-4437-9AE3-4BE0312FCEB9}"/>
          </ac:spMkLst>
        </pc:spChg>
        <pc:picChg chg="add del mod">
          <ac:chgData name="Cody A. Vining" userId="4852c3a7-2df4-4608-8dc7-6ead2ce8c4f6" providerId="ADAL" clId="{0CF70B2F-9B3D-4581-A43C-264A0DC68BFF}" dt="2019-09-25T20:44:54.872" v="1867" actId="1076"/>
          <ac:picMkLst>
            <pc:docMk/>
            <pc:sldMk cId="477978591" sldId="565"/>
            <ac:picMk id="4" creationId="{D7646E1C-5B83-4D58-AB03-4CC896C8F6C7}"/>
          </ac:picMkLst>
        </pc:picChg>
      </pc:sldChg>
      <pc:sldChg chg="modNotesTx">
        <pc:chgData name="Cody A. Vining" userId="4852c3a7-2df4-4608-8dc7-6ead2ce8c4f6" providerId="ADAL" clId="{0CF70B2F-9B3D-4581-A43C-264A0DC68BFF}" dt="2019-09-25T19:07:48.986" v="441" actId="20577"/>
        <pc:sldMkLst>
          <pc:docMk/>
          <pc:sldMk cId="3597912635" sldId="569"/>
        </pc:sldMkLst>
      </pc:sldChg>
      <pc:sldChg chg="addSp delSp modSp add del">
        <pc:chgData name="Cody A. Vining" userId="4852c3a7-2df4-4608-8dc7-6ead2ce8c4f6" providerId="ADAL" clId="{0CF70B2F-9B3D-4581-A43C-264A0DC68BFF}" dt="2019-09-25T20:41:26.481" v="1837" actId="47"/>
        <pc:sldMkLst>
          <pc:docMk/>
          <pc:sldMk cId="1739947491" sldId="570"/>
        </pc:sldMkLst>
        <pc:spChg chg="del">
          <ac:chgData name="Cody A. Vining" userId="4852c3a7-2df4-4608-8dc7-6ead2ce8c4f6" providerId="ADAL" clId="{0CF70B2F-9B3D-4581-A43C-264A0DC68BFF}" dt="2019-09-25T18:28:40.339" v="167"/>
          <ac:spMkLst>
            <pc:docMk/>
            <pc:sldMk cId="1739947491" sldId="570"/>
            <ac:spMk id="3" creationId="{F7FBB25B-AA20-4770-BC6C-88A52C9D517F}"/>
          </ac:spMkLst>
        </pc:spChg>
        <pc:spChg chg="add mod">
          <ac:chgData name="Cody A. Vining" userId="4852c3a7-2df4-4608-8dc7-6ead2ce8c4f6" providerId="ADAL" clId="{0CF70B2F-9B3D-4581-A43C-264A0DC68BFF}" dt="2019-09-25T20:33:14.632" v="1781"/>
          <ac:spMkLst>
            <pc:docMk/>
            <pc:sldMk cId="1739947491" sldId="570"/>
            <ac:spMk id="24" creationId="{377901DA-09D6-4215-BB74-6E97661C5484}"/>
          </ac:spMkLst>
        </pc:spChg>
        <pc:grpChg chg="del">
          <ac:chgData name="Cody A. Vining" userId="4852c3a7-2df4-4608-8dc7-6ead2ce8c4f6" providerId="ADAL" clId="{0CF70B2F-9B3D-4581-A43C-264A0DC68BFF}" dt="2019-09-25T18:27:24.079" v="164" actId="478"/>
          <ac:grpSpMkLst>
            <pc:docMk/>
            <pc:sldMk cId="1739947491" sldId="570"/>
            <ac:grpSpMk id="5" creationId="{C2E51253-A67F-47C0-A158-1D4CEEB58623}"/>
          </ac:grpSpMkLst>
        </pc:grpChg>
        <pc:picChg chg="del">
          <ac:chgData name="Cody A. Vining" userId="4852c3a7-2df4-4608-8dc7-6ead2ce8c4f6" providerId="ADAL" clId="{0CF70B2F-9B3D-4581-A43C-264A0DC68BFF}" dt="2019-09-25T18:27:23.281" v="163" actId="478"/>
          <ac:picMkLst>
            <pc:docMk/>
            <pc:sldMk cId="1739947491" sldId="570"/>
            <ac:picMk id="19" creationId="{7C5A23CA-C9C2-431F-96ED-C075BA730202}"/>
          </ac:picMkLst>
        </pc:picChg>
        <pc:picChg chg="add del mod">
          <ac:chgData name="Cody A. Vining" userId="4852c3a7-2df4-4608-8dc7-6ead2ce8c4f6" providerId="ADAL" clId="{0CF70B2F-9B3D-4581-A43C-264A0DC68BFF}" dt="2019-09-25T20:33:14.632" v="1781"/>
          <ac:picMkLst>
            <pc:docMk/>
            <pc:sldMk cId="1739947491" sldId="570"/>
            <ac:picMk id="21" creationId="{B1F8351D-8FCA-41A5-850C-35D050FF57FA}"/>
          </ac:picMkLst>
        </pc:picChg>
        <pc:picChg chg="add del mod">
          <ac:chgData name="Cody A. Vining" userId="4852c3a7-2df4-4608-8dc7-6ead2ce8c4f6" providerId="ADAL" clId="{0CF70B2F-9B3D-4581-A43C-264A0DC68BFF}" dt="2019-09-25T20:32:00.900" v="1728"/>
          <ac:picMkLst>
            <pc:docMk/>
            <pc:sldMk cId="1739947491" sldId="570"/>
            <ac:picMk id="23" creationId="{3F7B9B1B-CDA1-4760-B954-5472B659ECA0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20:30:35.080" v="1709" actId="47"/>
        <pc:sldMkLst>
          <pc:docMk/>
          <pc:sldMk cId="2477610521" sldId="571"/>
        </pc:sldMkLst>
        <pc:spChg chg="del">
          <ac:chgData name="Cody A. Vining" userId="4852c3a7-2df4-4608-8dc7-6ead2ce8c4f6" providerId="ADAL" clId="{0CF70B2F-9B3D-4581-A43C-264A0DC68BFF}" dt="2019-09-25T18:24:26.956" v="154"/>
          <ac:spMkLst>
            <pc:docMk/>
            <pc:sldMk cId="2477610521" sldId="571"/>
            <ac:spMk id="3" creationId="{3BEDF40F-EDE4-4B2E-B89B-82A529D2EB31}"/>
          </ac:spMkLst>
        </pc:spChg>
        <pc:spChg chg="add mod">
          <ac:chgData name="Cody A. Vining" userId="4852c3a7-2df4-4608-8dc7-6ead2ce8c4f6" providerId="ADAL" clId="{0CF70B2F-9B3D-4581-A43C-264A0DC68BFF}" dt="2019-09-25T20:19:07.206" v="1513"/>
          <ac:spMkLst>
            <pc:docMk/>
            <pc:sldMk cId="2477610521" sldId="571"/>
            <ac:spMk id="17" creationId="{C01755D5-7D52-4715-86FB-8C2A1D5FDEF0}"/>
          </ac:spMkLst>
        </pc:spChg>
        <pc:grpChg chg="del">
          <ac:chgData name="Cody A. Vining" userId="4852c3a7-2df4-4608-8dc7-6ead2ce8c4f6" providerId="ADAL" clId="{0CF70B2F-9B3D-4581-A43C-264A0DC68BFF}" dt="2019-09-25T18:24:08.780" v="151" actId="478"/>
          <ac:grpSpMkLst>
            <pc:docMk/>
            <pc:sldMk cId="2477610521" sldId="571"/>
            <ac:grpSpMk id="6" creationId="{67487939-D8ED-4B73-9CA5-AEEF29ACA8C3}"/>
          </ac:grpSpMkLst>
        </pc:grpChg>
        <pc:picChg chg="del">
          <ac:chgData name="Cody A. Vining" userId="4852c3a7-2df4-4608-8dc7-6ead2ce8c4f6" providerId="ADAL" clId="{0CF70B2F-9B3D-4581-A43C-264A0DC68BFF}" dt="2019-09-25T18:24:09.436" v="152" actId="478"/>
          <ac:picMkLst>
            <pc:docMk/>
            <pc:sldMk cId="2477610521" sldId="571"/>
            <ac:picMk id="5" creationId="{56EC2104-676F-4310-AECC-BDA582F1E1B6}"/>
          </ac:picMkLst>
        </pc:picChg>
        <pc:picChg chg="del">
          <ac:chgData name="Cody A. Vining" userId="4852c3a7-2df4-4608-8dc7-6ead2ce8c4f6" providerId="ADAL" clId="{0CF70B2F-9B3D-4581-A43C-264A0DC68BFF}" dt="2019-09-25T18:24:10.230" v="153" actId="478"/>
          <ac:picMkLst>
            <pc:docMk/>
            <pc:sldMk cId="2477610521" sldId="571"/>
            <ac:picMk id="7" creationId="{274F235C-040B-4A31-B97D-BC0D8264871C}"/>
          </ac:picMkLst>
        </pc:picChg>
        <pc:picChg chg="add del mod">
          <ac:chgData name="Cody A. Vining" userId="4852c3a7-2df4-4608-8dc7-6ead2ce8c4f6" providerId="ADAL" clId="{0CF70B2F-9B3D-4581-A43C-264A0DC68BFF}" dt="2019-09-25T20:19:07.206" v="1513"/>
          <ac:picMkLst>
            <pc:docMk/>
            <pc:sldMk cId="2477610521" sldId="571"/>
            <ac:picMk id="12" creationId="{CB9E8837-3C7B-4054-B2B9-114FAB9A212E}"/>
          </ac:picMkLst>
        </pc:picChg>
        <pc:picChg chg="add del mod">
          <ac:chgData name="Cody A. Vining" userId="4852c3a7-2df4-4608-8dc7-6ead2ce8c4f6" providerId="ADAL" clId="{0CF70B2F-9B3D-4581-A43C-264A0DC68BFF}" dt="2019-09-25T20:19:40.974" v="1521"/>
          <ac:picMkLst>
            <pc:docMk/>
            <pc:sldMk cId="2477610521" sldId="571"/>
            <ac:picMk id="14" creationId="{21F063A0-91F8-47F5-84DA-8019A865BDE1}"/>
          </ac:picMkLst>
        </pc:picChg>
        <pc:picChg chg="add del mod">
          <ac:chgData name="Cody A. Vining" userId="4852c3a7-2df4-4608-8dc7-6ead2ce8c4f6" providerId="ADAL" clId="{0CF70B2F-9B3D-4581-A43C-264A0DC68BFF}" dt="2019-09-25T20:22:11.539" v="1567"/>
          <ac:picMkLst>
            <pc:docMk/>
            <pc:sldMk cId="2477610521" sldId="571"/>
            <ac:picMk id="16" creationId="{D05E9659-9E56-4E15-B334-4D651F01345F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21:10:28.507" v="2239" actId="47"/>
        <pc:sldMkLst>
          <pc:docMk/>
          <pc:sldMk cId="1695447423" sldId="572"/>
        </pc:sldMkLst>
        <pc:spChg chg="del">
          <ac:chgData name="Cody A. Vining" userId="4852c3a7-2df4-4608-8dc7-6ead2ce8c4f6" providerId="ADAL" clId="{0CF70B2F-9B3D-4581-A43C-264A0DC68BFF}" dt="2019-09-25T18:21:37.875" v="131"/>
          <ac:spMkLst>
            <pc:docMk/>
            <pc:sldMk cId="1695447423" sldId="572"/>
            <ac:spMk id="3" creationId="{F98729DE-B8E4-474F-A7B8-3F1610E8BD5F}"/>
          </ac:spMkLst>
        </pc:spChg>
        <pc:spChg chg="add mod">
          <ac:chgData name="Cody A. Vining" userId="4852c3a7-2df4-4608-8dc7-6ead2ce8c4f6" providerId="ADAL" clId="{0CF70B2F-9B3D-4581-A43C-264A0DC68BFF}" dt="2019-09-25T21:09:46.536" v="2231"/>
          <ac:spMkLst>
            <pc:docMk/>
            <pc:sldMk cId="1695447423" sldId="572"/>
            <ac:spMk id="9" creationId="{38AEEAF6-DE83-4236-876A-7AA151AD2D56}"/>
          </ac:spMkLst>
        </pc:spChg>
        <pc:picChg chg="add del mod">
          <ac:chgData name="Cody A. Vining" userId="4852c3a7-2df4-4608-8dc7-6ead2ce8c4f6" providerId="ADAL" clId="{0CF70B2F-9B3D-4581-A43C-264A0DC68BFF}" dt="2019-09-25T21:09:46.536" v="2231"/>
          <ac:picMkLst>
            <pc:docMk/>
            <pc:sldMk cId="1695447423" sldId="572"/>
            <ac:picMk id="6" creationId="{2E2F1650-09EB-4A8E-902D-A40D30EB9E26}"/>
          </ac:picMkLst>
        </pc:picChg>
        <pc:picChg chg="add mod">
          <ac:chgData name="Cody A. Vining" userId="4852c3a7-2df4-4608-8dc7-6ead2ce8c4f6" providerId="ADAL" clId="{0CF70B2F-9B3D-4581-A43C-264A0DC68BFF}" dt="2019-09-25T18:21:45.894" v="137" actId="27614"/>
          <ac:picMkLst>
            <pc:docMk/>
            <pc:sldMk cId="1695447423" sldId="572"/>
            <ac:picMk id="8" creationId="{F08A89DB-E72F-415C-B2DB-1AE8BDB1BC92}"/>
          </ac:picMkLst>
        </pc:picChg>
      </pc:sldChg>
      <pc:sldChg chg="addSp delSp modSp modAnim">
        <pc:chgData name="Cody A. Vining" userId="4852c3a7-2df4-4608-8dc7-6ead2ce8c4f6" providerId="ADAL" clId="{0CF70B2F-9B3D-4581-A43C-264A0DC68BFF}" dt="2019-09-25T18:29:59.286" v="181" actId="1076"/>
        <pc:sldMkLst>
          <pc:docMk/>
          <pc:sldMk cId="1239481771" sldId="573"/>
        </pc:sldMkLst>
        <pc:spChg chg="del">
          <ac:chgData name="Cody A. Vining" userId="4852c3a7-2df4-4608-8dc7-6ead2ce8c4f6" providerId="ADAL" clId="{0CF70B2F-9B3D-4581-A43C-264A0DC68BFF}" dt="2019-09-25T18:29:46.747" v="178"/>
          <ac:spMkLst>
            <pc:docMk/>
            <pc:sldMk cId="1239481771" sldId="573"/>
            <ac:spMk id="3" creationId="{5C5C5EBB-B70A-4C0F-BEDB-548B971CB37F}"/>
          </ac:spMkLst>
        </pc:spChg>
        <pc:picChg chg="add mod">
          <ac:chgData name="Cody A. Vining" userId="4852c3a7-2df4-4608-8dc7-6ead2ce8c4f6" providerId="ADAL" clId="{0CF70B2F-9B3D-4581-A43C-264A0DC68BFF}" dt="2019-09-25T18:29:59.286" v="181" actId="1076"/>
          <ac:picMkLst>
            <pc:docMk/>
            <pc:sldMk cId="1239481771" sldId="573"/>
            <ac:picMk id="5" creationId="{FDD0A854-2389-469A-8B12-44726F76A2A6}"/>
          </ac:picMkLst>
        </pc:picChg>
      </pc:sldChg>
      <pc:sldChg chg="addSp delSp del">
        <pc:chgData name="Cody A. Vining" userId="4852c3a7-2df4-4608-8dc7-6ead2ce8c4f6" providerId="ADAL" clId="{0CF70B2F-9B3D-4581-A43C-264A0DC68BFF}" dt="2019-09-25T21:21:22.474" v="2357" actId="47"/>
        <pc:sldMkLst>
          <pc:docMk/>
          <pc:sldMk cId="651933599" sldId="574"/>
        </pc:sldMkLst>
        <pc:picChg chg="add del">
          <ac:chgData name="Cody A. Vining" userId="4852c3a7-2df4-4608-8dc7-6ead2ce8c4f6" providerId="ADAL" clId="{0CF70B2F-9B3D-4581-A43C-264A0DC68BFF}" dt="2019-09-25T21:15:31.788" v="2267"/>
          <ac:picMkLst>
            <pc:docMk/>
            <pc:sldMk cId="651933599" sldId="574"/>
            <ac:picMk id="5" creationId="{3EF82EC7-D6A1-47CF-BDA1-FDBF7F65F83C}"/>
          </ac:picMkLst>
        </pc:picChg>
      </pc:sldChg>
      <pc:sldChg chg="del">
        <pc:chgData name="Cody A. Vining" userId="4852c3a7-2df4-4608-8dc7-6ead2ce8c4f6" providerId="ADAL" clId="{0CF70B2F-9B3D-4581-A43C-264A0DC68BFF}" dt="2019-09-25T21:21:55.436" v="2359" actId="47"/>
        <pc:sldMkLst>
          <pc:docMk/>
          <pc:sldMk cId="2908810328" sldId="575"/>
        </pc:sldMkLst>
      </pc:sldChg>
      <pc:sldChg chg="addSp delSp modSp del modNotesTx">
        <pc:chgData name="Cody A. Vining" userId="4852c3a7-2df4-4608-8dc7-6ead2ce8c4f6" providerId="ADAL" clId="{0CF70B2F-9B3D-4581-A43C-264A0DC68BFF}" dt="2019-09-25T21:13:43.999" v="2264" actId="47"/>
        <pc:sldMkLst>
          <pc:docMk/>
          <pc:sldMk cId="4085983956" sldId="576"/>
        </pc:sldMkLst>
        <pc:spChg chg="del">
          <ac:chgData name="Cody A. Vining" userId="4852c3a7-2df4-4608-8dc7-6ead2ce8c4f6" providerId="ADAL" clId="{0CF70B2F-9B3D-4581-A43C-264A0DC68BFF}" dt="2019-09-25T16:53:08.665" v="64"/>
          <ac:spMkLst>
            <pc:docMk/>
            <pc:sldMk cId="4085983956" sldId="576"/>
            <ac:spMk id="3" creationId="{B1724376-5415-4DD0-B05F-0E2820E72263}"/>
          </ac:spMkLst>
        </pc:spChg>
        <pc:spChg chg="add mod">
          <ac:chgData name="Cody A. Vining" userId="4852c3a7-2df4-4608-8dc7-6ead2ce8c4f6" providerId="ADAL" clId="{0CF70B2F-9B3D-4581-A43C-264A0DC68BFF}" dt="2019-09-25T21:12:03.776" v="2242"/>
          <ac:spMkLst>
            <pc:docMk/>
            <pc:sldMk cId="4085983956" sldId="576"/>
            <ac:spMk id="7" creationId="{CD07C2F6-2AF9-46EB-AB5B-A97E8B336F3D}"/>
          </ac:spMkLst>
        </pc:spChg>
        <pc:picChg chg="add del mod">
          <ac:chgData name="Cody A. Vining" userId="4852c3a7-2df4-4608-8dc7-6ead2ce8c4f6" providerId="ADAL" clId="{0CF70B2F-9B3D-4581-A43C-264A0DC68BFF}" dt="2019-09-25T21:12:03.776" v="2242"/>
          <ac:picMkLst>
            <pc:docMk/>
            <pc:sldMk cId="4085983956" sldId="576"/>
            <ac:picMk id="6" creationId="{162B82A5-2FC8-419F-AE09-7AB4E12F57E9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20:13:58.517" v="1404" actId="47"/>
        <pc:sldMkLst>
          <pc:docMk/>
          <pc:sldMk cId="3852224599" sldId="577"/>
        </pc:sldMkLst>
        <pc:picChg chg="add del mod modCrop">
          <ac:chgData name="Cody A. Vining" userId="4852c3a7-2df4-4608-8dc7-6ead2ce8c4f6" providerId="ADAL" clId="{0CF70B2F-9B3D-4581-A43C-264A0DC68BFF}" dt="2019-09-25T20:09:38.727" v="1338"/>
          <ac:picMkLst>
            <pc:docMk/>
            <pc:sldMk cId="3852224599" sldId="577"/>
            <ac:picMk id="5" creationId="{EE715451-4412-453E-BD3E-298530435BB7}"/>
          </ac:picMkLst>
        </pc:picChg>
        <pc:picChg chg="add del mod">
          <ac:chgData name="Cody A. Vining" userId="4852c3a7-2df4-4608-8dc7-6ead2ce8c4f6" providerId="ADAL" clId="{0CF70B2F-9B3D-4581-A43C-264A0DC68BFF}" dt="2019-09-25T16:58:49.958" v="81"/>
          <ac:picMkLst>
            <pc:docMk/>
            <pc:sldMk cId="3852224599" sldId="577"/>
            <ac:picMk id="7" creationId="{6A10980E-E964-4C82-BBED-09B58078F88C}"/>
          </ac:picMkLst>
        </pc:picChg>
        <pc:picChg chg="del">
          <ac:chgData name="Cody A. Vining" userId="4852c3a7-2df4-4608-8dc7-6ead2ce8c4f6" providerId="ADAL" clId="{0CF70B2F-9B3D-4581-A43C-264A0DC68BFF}" dt="2019-09-25T20:09:38.727" v="1338"/>
          <ac:picMkLst>
            <pc:docMk/>
            <pc:sldMk cId="3852224599" sldId="577"/>
            <ac:picMk id="8" creationId="{3121B056-B26E-48AA-B874-7BC8938E4BD9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19:44:44.253" v="721" actId="47"/>
        <pc:sldMkLst>
          <pc:docMk/>
          <pc:sldMk cId="1241738765" sldId="578"/>
        </pc:sldMkLst>
        <pc:spChg chg="mod">
          <ac:chgData name="Cody A. Vining" userId="4852c3a7-2df4-4608-8dc7-6ead2ce8c4f6" providerId="ADAL" clId="{0CF70B2F-9B3D-4581-A43C-264A0DC68BFF}" dt="2019-09-25T19:37:35.980" v="547" actId="20577"/>
          <ac:spMkLst>
            <pc:docMk/>
            <pc:sldMk cId="1241738765" sldId="578"/>
            <ac:spMk id="2" creationId="{CC338ADA-C4DE-4DE7-A825-8B6B2F7EE228}"/>
          </ac:spMkLst>
        </pc:spChg>
        <pc:spChg chg="del">
          <ac:chgData name="Cody A. Vining" userId="4852c3a7-2df4-4608-8dc7-6ead2ce8c4f6" providerId="ADAL" clId="{0CF70B2F-9B3D-4581-A43C-264A0DC68BFF}" dt="2019-09-25T19:34:14.808" v="512" actId="478"/>
          <ac:spMkLst>
            <pc:docMk/>
            <pc:sldMk cId="1241738765" sldId="578"/>
            <ac:spMk id="3" creationId="{276E1B96-63F0-4FF8-AD49-36C8AA27F5E1}"/>
          </ac:spMkLst>
        </pc:spChg>
        <pc:grpChg chg="add del mod">
          <ac:chgData name="Cody A. Vining" userId="4852c3a7-2df4-4608-8dc7-6ead2ce8c4f6" providerId="ADAL" clId="{0CF70B2F-9B3D-4581-A43C-264A0DC68BFF}" dt="2019-09-25T19:38:39.948" v="550"/>
          <ac:grpSpMkLst>
            <pc:docMk/>
            <pc:sldMk cId="1241738765" sldId="578"/>
            <ac:grpSpMk id="9" creationId="{B08C19AE-9EBE-44BE-B122-11A192004A85}"/>
          </ac:grpSpMkLst>
        </pc:grpChg>
        <pc:grpChg chg="add del mod">
          <ac:chgData name="Cody A. Vining" userId="4852c3a7-2df4-4608-8dc7-6ead2ce8c4f6" providerId="ADAL" clId="{0CF70B2F-9B3D-4581-A43C-264A0DC68BFF}" dt="2019-09-25T19:35:01.080" v="524" actId="165"/>
          <ac:grpSpMkLst>
            <pc:docMk/>
            <pc:sldMk cId="1241738765" sldId="578"/>
            <ac:grpSpMk id="10" creationId="{D204AD7A-78D9-4DBE-8553-2514B162987B}"/>
          </ac:grpSpMkLst>
        </pc:grpChg>
        <pc:grpChg chg="add del mod">
          <ac:chgData name="Cody A. Vining" userId="4852c3a7-2df4-4608-8dc7-6ead2ce8c4f6" providerId="ADAL" clId="{0CF70B2F-9B3D-4581-A43C-264A0DC68BFF}" dt="2019-09-25T19:38:39.948" v="550"/>
          <ac:grpSpMkLst>
            <pc:docMk/>
            <pc:sldMk cId="1241738765" sldId="578"/>
            <ac:grpSpMk id="11" creationId="{1D37FF0D-7384-417E-9B8E-6107BBC570BD}"/>
          </ac:grpSpMkLst>
        </pc:grpChg>
        <pc:picChg chg="add mod modCrop">
          <ac:chgData name="Cody A. Vining" userId="4852c3a7-2df4-4608-8dc7-6ead2ce8c4f6" providerId="ADAL" clId="{0CF70B2F-9B3D-4581-A43C-264A0DC68BFF}" dt="2019-09-25T19:34:41.861" v="518" actId="1076"/>
          <ac:picMkLst>
            <pc:docMk/>
            <pc:sldMk cId="1241738765" sldId="578"/>
            <ac:picMk id="5" creationId="{2577FF78-2EDF-4262-944D-BA8C623EA8D4}"/>
          </ac:picMkLst>
        </pc:picChg>
        <pc:picChg chg="add mod ord modCrop">
          <ac:chgData name="Cody A. Vining" userId="4852c3a7-2df4-4608-8dc7-6ead2ce8c4f6" providerId="ADAL" clId="{0CF70B2F-9B3D-4581-A43C-264A0DC68BFF}" dt="2019-09-25T19:34:28.594" v="514" actId="164"/>
          <ac:picMkLst>
            <pc:docMk/>
            <pc:sldMk cId="1241738765" sldId="578"/>
            <ac:picMk id="6" creationId="{658B5BF0-2082-40F1-B655-D66D1F484882}"/>
          </ac:picMkLst>
        </pc:picChg>
        <pc:picChg chg="add mod topLvl modCrop">
          <ac:chgData name="Cody A. Vining" userId="4852c3a7-2df4-4608-8dc7-6ead2ce8c4f6" providerId="ADAL" clId="{0CF70B2F-9B3D-4581-A43C-264A0DC68BFF}" dt="2019-09-25T19:35:19.327" v="528" actId="164"/>
          <ac:picMkLst>
            <pc:docMk/>
            <pc:sldMk cId="1241738765" sldId="578"/>
            <ac:picMk id="7" creationId="{B82B3FB9-4BFF-4D1A-B22F-2D9E28DC9942}"/>
          </ac:picMkLst>
        </pc:picChg>
        <pc:picChg chg="add mod ord topLvl modCrop">
          <ac:chgData name="Cody A. Vining" userId="4852c3a7-2df4-4608-8dc7-6ead2ce8c4f6" providerId="ADAL" clId="{0CF70B2F-9B3D-4581-A43C-264A0DC68BFF}" dt="2019-09-25T19:35:19.327" v="528" actId="164"/>
          <ac:picMkLst>
            <pc:docMk/>
            <pc:sldMk cId="1241738765" sldId="578"/>
            <ac:picMk id="8" creationId="{6EF1B976-F031-4FB7-BC1A-E43B49DA97A7}"/>
          </ac:picMkLst>
        </pc:picChg>
      </pc:sldChg>
      <pc:sldChg chg="addSp del">
        <pc:chgData name="Cody A. Vining" userId="4852c3a7-2df4-4608-8dc7-6ead2ce8c4f6" providerId="ADAL" clId="{0CF70B2F-9B3D-4581-A43C-264A0DC68BFF}" dt="2019-09-25T20:50:31.234" v="1917" actId="47"/>
        <pc:sldMkLst>
          <pc:docMk/>
          <pc:sldMk cId="3234932277" sldId="579"/>
        </pc:sldMkLst>
        <pc:picChg chg="add">
          <ac:chgData name="Cody A. Vining" userId="4852c3a7-2df4-4608-8dc7-6ead2ce8c4f6" providerId="ADAL" clId="{0CF70B2F-9B3D-4581-A43C-264A0DC68BFF}" dt="2019-09-25T18:22:49.555" v="140"/>
          <ac:picMkLst>
            <pc:docMk/>
            <pc:sldMk cId="3234932277" sldId="579"/>
            <ac:picMk id="5" creationId="{1FDAE573-9D1F-4B0A-B2C3-909634997AA4}"/>
          </ac:picMkLst>
        </pc:picChg>
      </pc:sldChg>
      <pc:sldChg chg="addSp delSp modSp del">
        <pc:chgData name="Cody A. Vining" userId="4852c3a7-2df4-4608-8dc7-6ead2ce8c4f6" providerId="ADAL" clId="{0CF70B2F-9B3D-4581-A43C-264A0DC68BFF}" dt="2019-09-25T20:55:25.518" v="1997" actId="47"/>
        <pc:sldMkLst>
          <pc:docMk/>
          <pc:sldMk cId="2705284807" sldId="580"/>
        </pc:sldMkLst>
        <pc:picChg chg="add del mod">
          <ac:chgData name="Cody A. Vining" userId="4852c3a7-2df4-4608-8dc7-6ead2ce8c4f6" providerId="ADAL" clId="{0CF70B2F-9B3D-4581-A43C-264A0DC68BFF}" dt="2019-09-25T20:54:33.889" v="1951"/>
          <ac:picMkLst>
            <pc:docMk/>
            <pc:sldMk cId="2705284807" sldId="580"/>
            <ac:picMk id="5" creationId="{2F459C20-16E7-49F7-875C-7E6A6F1D6158}"/>
          </ac:picMkLst>
        </pc:picChg>
        <pc:picChg chg="add del mod">
          <ac:chgData name="Cody A. Vining" userId="4852c3a7-2df4-4608-8dc7-6ead2ce8c4f6" providerId="ADAL" clId="{0CF70B2F-9B3D-4581-A43C-264A0DC68BFF}" dt="2019-09-25T18:22:48.450" v="139"/>
          <ac:picMkLst>
            <pc:docMk/>
            <pc:sldMk cId="2705284807" sldId="580"/>
            <ac:picMk id="7" creationId="{AF33413A-1427-4104-9AE7-F43874F20DE7}"/>
          </ac:picMkLst>
        </pc:picChg>
        <pc:picChg chg="add del mod">
          <ac:chgData name="Cody A. Vining" userId="4852c3a7-2df4-4608-8dc7-6ead2ce8c4f6" providerId="ADAL" clId="{0CF70B2F-9B3D-4581-A43C-264A0DC68BFF}" dt="2019-09-25T20:54:21.907" v="1947"/>
          <ac:picMkLst>
            <pc:docMk/>
            <pc:sldMk cId="2705284807" sldId="580"/>
            <ac:picMk id="9" creationId="{B47D3B52-E3FF-43FB-98CD-679B3DEB73DC}"/>
          </ac:picMkLst>
        </pc:picChg>
        <pc:picChg chg="add mod">
          <ac:chgData name="Cody A. Vining" userId="4852c3a7-2df4-4608-8dc7-6ead2ce8c4f6" providerId="ADAL" clId="{0CF70B2F-9B3D-4581-A43C-264A0DC68BFF}" dt="2019-09-25T18:23:45.086" v="147" actId="27614"/>
          <ac:picMkLst>
            <pc:docMk/>
            <pc:sldMk cId="2705284807" sldId="580"/>
            <ac:picMk id="11" creationId="{76D409AD-1470-47E7-BFBF-BEE852D13B6E}"/>
          </ac:picMkLst>
        </pc:picChg>
      </pc:sldChg>
      <pc:sldChg chg="addSp delSp modSp ord">
        <pc:chgData name="Cody A. Vining" userId="4852c3a7-2df4-4608-8dc7-6ead2ce8c4f6" providerId="ADAL" clId="{0CF70B2F-9B3D-4581-A43C-264A0DC68BFF}" dt="2019-09-25T18:18:13.253" v="122" actId="108"/>
        <pc:sldMkLst>
          <pc:docMk/>
          <pc:sldMk cId="785295186" sldId="582"/>
        </pc:sldMkLst>
        <pc:spChg chg="mod">
          <ac:chgData name="Cody A. Vining" userId="4852c3a7-2df4-4608-8dc7-6ead2ce8c4f6" providerId="ADAL" clId="{0CF70B2F-9B3D-4581-A43C-264A0DC68BFF}" dt="2019-09-25T18:18:13.253" v="122" actId="108"/>
          <ac:spMkLst>
            <pc:docMk/>
            <pc:sldMk cId="785295186" sldId="582"/>
            <ac:spMk id="2" creationId="{43C4983E-DF8F-403E-9413-5DE7DD665E2F}"/>
          </ac:spMkLst>
        </pc:spChg>
        <pc:picChg chg="del">
          <ac:chgData name="Cody A. Vining" userId="4852c3a7-2df4-4608-8dc7-6ead2ce8c4f6" providerId="ADAL" clId="{0CF70B2F-9B3D-4581-A43C-264A0DC68BFF}" dt="2019-09-25T18:13:35.532" v="91" actId="478"/>
          <ac:picMkLst>
            <pc:docMk/>
            <pc:sldMk cId="785295186" sldId="582"/>
            <ac:picMk id="6" creationId="{91B53185-CB5E-45CC-9F32-B937165C7F16}"/>
          </ac:picMkLst>
        </pc:picChg>
        <pc:picChg chg="add">
          <ac:chgData name="Cody A. Vining" userId="4852c3a7-2df4-4608-8dc7-6ead2ce8c4f6" providerId="ADAL" clId="{0CF70B2F-9B3D-4581-A43C-264A0DC68BFF}" dt="2019-09-25T18:13:39.980" v="92"/>
          <ac:picMkLst>
            <pc:docMk/>
            <pc:sldMk cId="785295186" sldId="582"/>
            <ac:picMk id="7" creationId="{25D87C1D-5032-49FD-BFE4-FD3256910BEA}"/>
          </ac:picMkLst>
        </pc:picChg>
        <pc:picChg chg="mod modCrop">
          <ac:chgData name="Cody A. Vining" userId="4852c3a7-2df4-4608-8dc7-6ead2ce8c4f6" providerId="ADAL" clId="{0CF70B2F-9B3D-4581-A43C-264A0DC68BFF}" dt="2019-09-25T18:13:53.626" v="95" actId="732"/>
          <ac:picMkLst>
            <pc:docMk/>
            <pc:sldMk cId="785295186" sldId="582"/>
            <ac:picMk id="8" creationId="{7339F76D-392A-4C0A-9E43-4A66574E0CBE}"/>
          </ac:picMkLst>
        </pc:picChg>
      </pc:sldChg>
      <pc:sldChg chg="addSp modSp ord">
        <pc:chgData name="Cody A. Vining" userId="4852c3a7-2df4-4608-8dc7-6ead2ce8c4f6" providerId="ADAL" clId="{0CF70B2F-9B3D-4581-A43C-264A0DC68BFF}" dt="2019-09-25T18:15:48.997" v="101" actId="14100"/>
        <pc:sldMkLst>
          <pc:docMk/>
          <pc:sldMk cId="3629003544" sldId="583"/>
        </pc:sldMkLst>
        <pc:picChg chg="add mod modCrop">
          <ac:chgData name="Cody A. Vining" userId="4852c3a7-2df4-4608-8dc7-6ead2ce8c4f6" providerId="ADAL" clId="{0CF70B2F-9B3D-4581-A43C-264A0DC68BFF}" dt="2019-09-25T18:15:48.997" v="101" actId="14100"/>
          <ac:picMkLst>
            <pc:docMk/>
            <pc:sldMk cId="3629003544" sldId="583"/>
            <ac:picMk id="7" creationId="{731758D2-7767-4907-A2E5-C8B84FC7C0CD}"/>
          </ac:picMkLst>
        </pc:picChg>
        <pc:picChg chg="add mod">
          <ac:chgData name="Cody A. Vining" userId="4852c3a7-2df4-4608-8dc7-6ead2ce8c4f6" providerId="ADAL" clId="{0CF70B2F-9B3D-4581-A43C-264A0DC68BFF}" dt="2019-09-25T18:13:32.681" v="90" actId="1076"/>
          <ac:picMkLst>
            <pc:docMk/>
            <pc:sldMk cId="3629003544" sldId="583"/>
            <ac:picMk id="8" creationId="{A0B1A165-F85D-439D-A6F0-92F42853AC0A}"/>
          </ac:picMkLst>
        </pc:picChg>
      </pc:sldChg>
      <pc:sldChg chg="del">
        <pc:chgData name="Cody A. Vining" userId="4852c3a7-2df4-4608-8dc7-6ead2ce8c4f6" providerId="ADAL" clId="{0CF70B2F-9B3D-4581-A43C-264A0DC68BFF}" dt="2019-09-25T21:22:16.636" v="2361" actId="47"/>
        <pc:sldMkLst>
          <pc:docMk/>
          <pc:sldMk cId="1495645463" sldId="585"/>
        </pc:sldMkLst>
      </pc:sldChg>
      <pc:sldChg chg="addSp delSp add del">
        <pc:chgData name="Cody A. Vining" userId="4852c3a7-2df4-4608-8dc7-6ead2ce8c4f6" providerId="ADAL" clId="{0CF70B2F-9B3D-4581-A43C-264A0DC68BFF}" dt="2019-09-25T20:31:35.159" v="1726" actId="47"/>
        <pc:sldMkLst>
          <pc:docMk/>
          <pc:sldMk cId="978104161" sldId="586"/>
        </pc:sldMkLst>
        <pc:grpChg chg="del">
          <ac:chgData name="Cody A. Vining" userId="4852c3a7-2df4-4608-8dc7-6ead2ce8c4f6" providerId="ADAL" clId="{0CF70B2F-9B3D-4581-A43C-264A0DC68BFF}" dt="2019-09-25T20:22:53.680" v="1574"/>
          <ac:grpSpMkLst>
            <pc:docMk/>
            <pc:sldMk cId="978104161" sldId="586"/>
            <ac:grpSpMk id="6" creationId="{67487939-D8ED-4B73-9CA5-AEEF29ACA8C3}"/>
          </ac:grpSpMkLst>
        </pc:grpChg>
        <pc:picChg chg="del">
          <ac:chgData name="Cody A. Vining" userId="4852c3a7-2df4-4608-8dc7-6ead2ce8c4f6" providerId="ADAL" clId="{0CF70B2F-9B3D-4581-A43C-264A0DC68BFF}" dt="2019-09-25T20:30:39.735" v="1710"/>
          <ac:picMkLst>
            <pc:docMk/>
            <pc:sldMk cId="978104161" sldId="586"/>
            <ac:picMk id="5" creationId="{56EC2104-676F-4310-AECC-BDA582F1E1B6}"/>
          </ac:picMkLst>
        </pc:picChg>
        <pc:picChg chg="del">
          <ac:chgData name="Cody A. Vining" userId="4852c3a7-2df4-4608-8dc7-6ead2ce8c4f6" providerId="ADAL" clId="{0CF70B2F-9B3D-4581-A43C-264A0DC68BFF}" dt="2019-09-25T20:24:10.531" v="1590"/>
          <ac:picMkLst>
            <pc:docMk/>
            <pc:sldMk cId="978104161" sldId="586"/>
            <ac:picMk id="7" creationId="{274F235C-040B-4A31-B97D-BC0D8264871C}"/>
          </ac:picMkLst>
        </pc:picChg>
        <pc:picChg chg="add del">
          <ac:chgData name="Cody A. Vining" userId="4852c3a7-2df4-4608-8dc7-6ead2ce8c4f6" providerId="ADAL" clId="{0CF70B2F-9B3D-4581-A43C-264A0DC68BFF}" dt="2019-09-25T20:22:39.402" v="1571"/>
          <ac:picMkLst>
            <pc:docMk/>
            <pc:sldMk cId="978104161" sldId="586"/>
            <ac:picMk id="11" creationId="{22A7C0C0-388B-4A58-9B73-D244DF491967}"/>
          </ac:picMkLst>
        </pc:picChg>
      </pc:sldChg>
      <pc:sldChg chg="delSp modSp add del">
        <pc:chgData name="Cody A. Vining" userId="4852c3a7-2df4-4608-8dc7-6ead2ce8c4f6" providerId="ADAL" clId="{0CF70B2F-9B3D-4581-A43C-264A0DC68BFF}" dt="2019-09-25T20:41:28.914" v="1838" actId="47"/>
        <pc:sldMkLst>
          <pc:docMk/>
          <pc:sldMk cId="1230185909" sldId="587"/>
        </pc:sldMkLst>
        <pc:grpChg chg="del">
          <ac:chgData name="Cody A. Vining" userId="4852c3a7-2df4-4608-8dc7-6ead2ce8c4f6" providerId="ADAL" clId="{0CF70B2F-9B3D-4581-A43C-264A0DC68BFF}" dt="2019-09-25T20:34:44.178" v="1802"/>
          <ac:grpSpMkLst>
            <pc:docMk/>
            <pc:sldMk cId="1230185909" sldId="587"/>
            <ac:grpSpMk id="5" creationId="{C2E51253-A67F-47C0-A158-1D4CEEB58623}"/>
          </ac:grpSpMkLst>
        </pc:grpChg>
        <pc:picChg chg="del mod">
          <ac:chgData name="Cody A. Vining" userId="4852c3a7-2df4-4608-8dc7-6ead2ce8c4f6" providerId="ADAL" clId="{0CF70B2F-9B3D-4581-A43C-264A0DC68BFF}" dt="2019-09-25T20:38:36.946" v="1829" actId="478"/>
          <ac:picMkLst>
            <pc:docMk/>
            <pc:sldMk cId="1230185909" sldId="587"/>
            <ac:picMk id="19" creationId="{7C5A23CA-C9C2-431F-96ED-C075BA730202}"/>
          </ac:picMkLst>
        </pc:picChg>
      </pc:sldChg>
      <pc:sldChg chg="addSp modSp add modNotesTx">
        <pc:chgData name="Cody A. Vining" userId="4852c3a7-2df4-4608-8dc7-6ead2ce8c4f6" providerId="ADAL" clId="{0CF70B2F-9B3D-4581-A43C-264A0DC68BFF}" dt="2019-09-25T18:34:20.029" v="339" actId="20577"/>
        <pc:sldMkLst>
          <pc:docMk/>
          <pc:sldMk cId="1569139513" sldId="588"/>
        </pc:sldMkLst>
        <pc:spChg chg="mod">
          <ac:chgData name="Cody A. Vining" userId="4852c3a7-2df4-4608-8dc7-6ead2ce8c4f6" providerId="ADAL" clId="{0CF70B2F-9B3D-4581-A43C-264A0DC68BFF}" dt="2019-09-25T18:32:54.136" v="221" actId="20577"/>
          <ac:spMkLst>
            <pc:docMk/>
            <pc:sldMk cId="1569139513" sldId="588"/>
            <ac:spMk id="2" creationId="{F031DEA7-C129-4A8E-90AF-7EB06771F1E2}"/>
          </ac:spMkLst>
        </pc:spChg>
        <pc:picChg chg="add mod">
          <ac:chgData name="Cody A. Vining" userId="4852c3a7-2df4-4608-8dc7-6ead2ce8c4f6" providerId="ADAL" clId="{0CF70B2F-9B3D-4581-A43C-264A0DC68BFF}" dt="2019-09-25T18:32:34.111" v="184" actId="1076"/>
          <ac:picMkLst>
            <pc:docMk/>
            <pc:sldMk cId="1569139513" sldId="588"/>
            <ac:picMk id="5" creationId="{793DA62C-430F-4D22-96AE-8404DA6997EF}"/>
          </ac:picMkLst>
        </pc:picChg>
      </pc:sldChg>
      <pc:sldChg chg="addSp delSp modSp add del">
        <pc:chgData name="Cody A. Vining" userId="4852c3a7-2df4-4608-8dc7-6ead2ce8c4f6" providerId="ADAL" clId="{0CF70B2F-9B3D-4581-A43C-264A0DC68BFF}" dt="2019-09-25T20:56:30.517" v="2006" actId="47"/>
        <pc:sldMkLst>
          <pc:docMk/>
          <pc:sldMk cId="3755309170" sldId="589"/>
        </pc:sldMkLst>
        <pc:picChg chg="del">
          <ac:chgData name="Cody A. Vining" userId="4852c3a7-2df4-4608-8dc7-6ead2ce8c4f6" providerId="ADAL" clId="{0CF70B2F-9B3D-4581-A43C-264A0DC68BFF}" dt="2019-09-25T19:09:50.462" v="444" actId="478"/>
          <ac:picMkLst>
            <pc:docMk/>
            <pc:sldMk cId="3755309170" sldId="589"/>
            <ac:picMk id="5" creationId="{2F459C20-16E7-49F7-875C-7E6A6F1D6158}"/>
          </ac:picMkLst>
        </pc:picChg>
        <pc:picChg chg="add del mod">
          <ac:chgData name="Cody A. Vining" userId="4852c3a7-2df4-4608-8dc7-6ead2ce8c4f6" providerId="ADAL" clId="{0CF70B2F-9B3D-4581-A43C-264A0DC68BFF}" dt="2019-09-25T20:55:43.015" v="2000"/>
          <ac:picMkLst>
            <pc:docMk/>
            <pc:sldMk cId="3755309170" sldId="589"/>
            <ac:picMk id="6" creationId="{51B9DAFA-43A0-4DF6-8B9D-D41434F80CD8}"/>
          </ac:picMkLst>
        </pc:picChg>
        <pc:picChg chg="del">
          <ac:chgData name="Cody A. Vining" userId="4852c3a7-2df4-4608-8dc7-6ead2ce8c4f6" providerId="ADAL" clId="{0CF70B2F-9B3D-4581-A43C-264A0DC68BFF}" dt="2019-09-25T19:09:49.911" v="443" actId="478"/>
          <ac:picMkLst>
            <pc:docMk/>
            <pc:sldMk cId="3755309170" sldId="589"/>
            <ac:picMk id="9" creationId="{B47D3B52-E3FF-43FB-98CD-679B3DEB73DC}"/>
          </ac:picMkLst>
        </pc:picChg>
        <pc:picChg chg="del">
          <ac:chgData name="Cody A. Vining" userId="4852c3a7-2df4-4608-8dc7-6ead2ce8c4f6" providerId="ADAL" clId="{0CF70B2F-9B3D-4581-A43C-264A0DC68BFF}" dt="2019-09-25T19:09:51.047" v="445" actId="478"/>
          <ac:picMkLst>
            <pc:docMk/>
            <pc:sldMk cId="3755309170" sldId="589"/>
            <ac:picMk id="11" creationId="{76D409AD-1470-47E7-BFBF-BEE852D13B6E}"/>
          </ac:picMkLst>
        </pc:picChg>
      </pc:sldChg>
      <pc:sldChg chg="addSp delSp modSp add del">
        <pc:chgData name="Cody A. Vining" userId="4852c3a7-2df4-4608-8dc7-6ead2ce8c4f6" providerId="ADAL" clId="{0CF70B2F-9B3D-4581-A43C-264A0DC68BFF}" dt="2019-09-25T19:54:48.151" v="980" actId="47"/>
        <pc:sldMkLst>
          <pc:docMk/>
          <pc:sldMk cId="2112839565" sldId="590"/>
        </pc:sldMkLst>
        <pc:spChg chg="add del mod">
          <ac:chgData name="Cody A. Vining" userId="4852c3a7-2df4-4608-8dc7-6ead2ce8c4f6" providerId="ADAL" clId="{0CF70B2F-9B3D-4581-A43C-264A0DC68BFF}" dt="2019-09-25T19:53:38.716" v="968" actId="478"/>
          <ac:spMkLst>
            <pc:docMk/>
            <pc:sldMk cId="2112839565" sldId="590"/>
            <ac:spMk id="5" creationId="{D846FEF6-8A61-4C5C-A722-F42816487744}"/>
          </ac:spMkLst>
        </pc:spChg>
        <pc:picChg chg="del">
          <ac:chgData name="Cody A. Vining" userId="4852c3a7-2df4-4608-8dc7-6ead2ce8c4f6" providerId="ADAL" clId="{0CF70B2F-9B3D-4581-A43C-264A0DC68BFF}" dt="2019-09-25T19:37:47.910" v="548" actId="478"/>
          <ac:picMkLst>
            <pc:docMk/>
            <pc:sldMk cId="2112839565" sldId="590"/>
            <ac:picMk id="6" creationId="{C034093E-262A-4B93-B8D0-1B13D134D656}"/>
          </ac:picMkLst>
        </pc:picChg>
        <pc:picChg chg="del">
          <ac:chgData name="Cody A. Vining" userId="4852c3a7-2df4-4608-8dc7-6ead2ce8c4f6" providerId="ADAL" clId="{0CF70B2F-9B3D-4581-A43C-264A0DC68BFF}" dt="2019-09-25T19:53:40.287" v="969"/>
          <ac:picMkLst>
            <pc:docMk/>
            <pc:sldMk cId="2112839565" sldId="590"/>
            <ac:picMk id="8" creationId="{7ACBE406-767A-4448-83E6-534DC5647CD8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19:25:12.030" v="466" actId="478"/>
        <pc:sldMkLst>
          <pc:docMk/>
          <pc:sldMk cId="2719385629" sldId="591"/>
        </pc:sldMkLst>
        <pc:picChg chg="del">
          <ac:chgData name="Cody A. Vining" userId="4852c3a7-2df4-4608-8dc7-6ead2ce8c4f6" providerId="ADAL" clId="{0CF70B2F-9B3D-4581-A43C-264A0DC68BFF}" dt="2019-09-25T19:25:12.030" v="466" actId="478"/>
          <ac:picMkLst>
            <pc:docMk/>
            <pc:sldMk cId="2719385629" sldId="591"/>
            <ac:picMk id="5" creationId="{95D2A2EB-7D45-43F0-A060-BE9437F76E4B}"/>
          </ac:picMkLst>
        </pc:picChg>
        <pc:picChg chg="del">
          <ac:chgData name="Cody A. Vining" userId="4852c3a7-2df4-4608-8dc7-6ead2ce8c4f6" providerId="ADAL" clId="{0CF70B2F-9B3D-4581-A43C-264A0DC68BFF}" dt="2019-09-25T19:25:00.295" v="461" actId="478"/>
          <ac:picMkLst>
            <pc:docMk/>
            <pc:sldMk cId="2719385629" sldId="591"/>
            <ac:picMk id="7" creationId="{E1FAEBE0-4F5C-42F6-A5B6-14BA21C78296}"/>
          </ac:picMkLst>
        </pc:picChg>
        <pc:picChg chg="add mod ord">
          <ac:chgData name="Cody A. Vining" userId="4852c3a7-2df4-4608-8dc7-6ead2ce8c4f6" providerId="ADAL" clId="{0CF70B2F-9B3D-4581-A43C-264A0DC68BFF}" dt="2019-09-25T19:25:10.772" v="465" actId="167"/>
          <ac:picMkLst>
            <pc:docMk/>
            <pc:sldMk cId="2719385629" sldId="591"/>
            <ac:picMk id="9" creationId="{9EF9C827-B2CF-406B-9360-A5484E10EABE}"/>
          </ac:picMkLst>
        </pc:picChg>
      </pc:sldChg>
      <pc:sldChg chg="addSp delSp modSp add ord">
        <pc:chgData name="Cody A. Vining" userId="4852c3a7-2df4-4608-8dc7-6ead2ce8c4f6" providerId="ADAL" clId="{0CF70B2F-9B3D-4581-A43C-264A0DC68BFF}" dt="2019-09-25T21:01:38.555" v="2128"/>
        <pc:sldMkLst>
          <pc:docMk/>
          <pc:sldMk cId="2352235065" sldId="592"/>
        </pc:sldMkLst>
        <pc:spChg chg="mod">
          <ac:chgData name="Cody A. Vining" userId="4852c3a7-2df4-4608-8dc7-6ead2ce8c4f6" providerId="ADAL" clId="{0CF70B2F-9B3D-4581-A43C-264A0DC68BFF}" dt="2019-09-25T19:41:50.110" v="624" actId="20577"/>
          <ac:spMkLst>
            <pc:docMk/>
            <pc:sldMk cId="2352235065" sldId="592"/>
            <ac:spMk id="2" creationId="{43C4983E-DF8F-403E-9413-5DE7DD665E2F}"/>
          </ac:spMkLst>
        </pc:spChg>
        <pc:spChg chg="del mod">
          <ac:chgData name="Cody A. Vining" userId="4852c3a7-2df4-4608-8dc7-6ead2ce8c4f6" providerId="ADAL" clId="{0CF70B2F-9B3D-4581-A43C-264A0DC68BFF}" dt="2019-09-25T21:01:32.584" v="2127" actId="478"/>
          <ac:spMkLst>
            <pc:docMk/>
            <pc:sldMk cId="2352235065" sldId="592"/>
            <ac:spMk id="9" creationId="{72507755-15E2-4A5D-8443-1AB4EB239CDF}"/>
          </ac:spMkLst>
        </pc:spChg>
        <pc:spChg chg="add">
          <ac:chgData name="Cody A. Vining" userId="4852c3a7-2df4-4608-8dc7-6ead2ce8c4f6" providerId="ADAL" clId="{0CF70B2F-9B3D-4581-A43C-264A0DC68BFF}" dt="2019-09-25T21:01:38.555" v="2128"/>
          <ac:spMkLst>
            <pc:docMk/>
            <pc:sldMk cId="2352235065" sldId="592"/>
            <ac:spMk id="17" creationId="{DD72DBB1-1363-4ACF-95C6-8E453E2B000C}"/>
          </ac:spMkLst>
        </pc:spChg>
        <pc:grpChg chg="add del mod">
          <ac:chgData name="Cody A. Vining" userId="4852c3a7-2df4-4608-8dc7-6ead2ce8c4f6" providerId="ADAL" clId="{0CF70B2F-9B3D-4581-A43C-264A0DC68BFF}" dt="2019-09-25T19:48:40.695" v="746" actId="478"/>
          <ac:grpSpMkLst>
            <pc:docMk/>
            <pc:sldMk cId="2352235065" sldId="592"/>
            <ac:grpSpMk id="10" creationId="{5DCC5BF8-250E-44B6-BF91-12C186E8D0A5}"/>
          </ac:grpSpMkLst>
        </pc:grpChg>
        <pc:grpChg chg="add del mod">
          <ac:chgData name="Cody A. Vining" userId="4852c3a7-2df4-4608-8dc7-6ead2ce8c4f6" providerId="ADAL" clId="{0CF70B2F-9B3D-4581-A43C-264A0DC68BFF}" dt="2019-09-25T19:44:53.388" v="726" actId="478"/>
          <ac:grpSpMkLst>
            <pc:docMk/>
            <pc:sldMk cId="2352235065" sldId="592"/>
            <ac:grpSpMk id="13" creationId="{55AB4A84-96F3-463E-BBFE-7130E7EC8DED}"/>
          </ac:grpSpMkLst>
        </pc:grpChg>
        <pc:picChg chg="add del mod ord">
          <ac:chgData name="Cody A. Vining" userId="4852c3a7-2df4-4608-8dc7-6ead2ce8c4f6" providerId="ADAL" clId="{0CF70B2F-9B3D-4581-A43C-264A0DC68BFF}" dt="2019-09-25T19:48:35.495" v="744" actId="478"/>
          <ac:picMkLst>
            <pc:docMk/>
            <pc:sldMk cId="2352235065" sldId="592"/>
            <ac:picMk id="5" creationId="{683F213B-0886-471E-AFB6-AD6FE13B33CB}"/>
          </ac:picMkLst>
        </pc:picChg>
        <pc:picChg chg="mod ord">
          <ac:chgData name="Cody A. Vining" userId="4852c3a7-2df4-4608-8dc7-6ead2ce8c4f6" providerId="ADAL" clId="{0CF70B2F-9B3D-4581-A43C-264A0DC68BFF}" dt="2019-09-25T19:41:37.237" v="608" actId="1076"/>
          <ac:picMkLst>
            <pc:docMk/>
            <pc:sldMk cId="2352235065" sldId="592"/>
            <ac:picMk id="7" creationId="{25D87C1D-5032-49FD-BFE4-FD3256910BEA}"/>
          </ac:picMkLst>
        </pc:picChg>
        <pc:picChg chg="del">
          <ac:chgData name="Cody A. Vining" userId="4852c3a7-2df4-4608-8dc7-6ead2ce8c4f6" providerId="ADAL" clId="{0CF70B2F-9B3D-4581-A43C-264A0DC68BFF}" dt="2019-09-25T19:40:02.040" v="565" actId="478"/>
          <ac:picMkLst>
            <pc:docMk/>
            <pc:sldMk cId="2352235065" sldId="592"/>
            <ac:picMk id="8" creationId="{7339F76D-392A-4C0A-9E43-4A66574E0CBE}"/>
          </ac:picMkLst>
        </pc:picChg>
        <pc:picChg chg="mod modCrop">
          <ac:chgData name="Cody A. Vining" userId="4852c3a7-2df4-4608-8dc7-6ead2ce8c4f6" providerId="ADAL" clId="{0CF70B2F-9B3D-4581-A43C-264A0DC68BFF}" dt="2019-09-25T19:40:55.915" v="593" actId="732"/>
          <ac:picMkLst>
            <pc:docMk/>
            <pc:sldMk cId="2352235065" sldId="592"/>
            <ac:picMk id="11" creationId="{D74B72BA-EEF5-4036-BAB5-E19D87B240C5}"/>
          </ac:picMkLst>
        </pc:picChg>
        <pc:picChg chg="mod">
          <ac:chgData name="Cody A. Vining" userId="4852c3a7-2df4-4608-8dc7-6ead2ce8c4f6" providerId="ADAL" clId="{0CF70B2F-9B3D-4581-A43C-264A0DC68BFF}" dt="2019-09-25T19:40:44.283" v="590" actId="1076"/>
          <ac:picMkLst>
            <pc:docMk/>
            <pc:sldMk cId="2352235065" sldId="592"/>
            <ac:picMk id="12" creationId="{19AB5235-5843-4537-9CE2-56058BC37ACE}"/>
          </ac:picMkLst>
        </pc:picChg>
        <pc:picChg chg="mod modCrop">
          <ac:chgData name="Cody A. Vining" userId="4852c3a7-2df4-4608-8dc7-6ead2ce8c4f6" providerId="ADAL" clId="{0CF70B2F-9B3D-4581-A43C-264A0DC68BFF}" dt="2019-09-25T19:41:11.955" v="594" actId="732"/>
          <ac:picMkLst>
            <pc:docMk/>
            <pc:sldMk cId="2352235065" sldId="592"/>
            <ac:picMk id="14" creationId="{BA4692EE-4D95-44E0-8F8D-268AC2DF82D9}"/>
          </ac:picMkLst>
        </pc:picChg>
        <pc:picChg chg="add mod ord">
          <ac:chgData name="Cody A. Vining" userId="4852c3a7-2df4-4608-8dc7-6ead2ce8c4f6" providerId="ADAL" clId="{0CF70B2F-9B3D-4581-A43C-264A0DC68BFF}" dt="2019-09-25T19:48:39.021" v="745" actId="167"/>
          <ac:picMkLst>
            <pc:docMk/>
            <pc:sldMk cId="2352235065" sldId="592"/>
            <ac:picMk id="16" creationId="{FD8B4D53-5A1E-4E87-9259-C29EA2AA8043}"/>
          </ac:picMkLst>
        </pc:picChg>
      </pc:sldChg>
      <pc:sldChg chg="modSp add">
        <pc:chgData name="Cody A. Vining" userId="4852c3a7-2df4-4608-8dc7-6ead2ce8c4f6" providerId="ADAL" clId="{0CF70B2F-9B3D-4581-A43C-264A0DC68BFF}" dt="2019-09-25T21:02:54.709" v="2191" actId="6549"/>
        <pc:sldMkLst>
          <pc:docMk/>
          <pc:sldMk cId="50137966" sldId="593"/>
        </pc:sldMkLst>
        <pc:spChg chg="mod">
          <ac:chgData name="Cody A. Vining" userId="4852c3a7-2df4-4608-8dc7-6ead2ce8c4f6" providerId="ADAL" clId="{0CF70B2F-9B3D-4581-A43C-264A0DC68BFF}" dt="2019-09-25T21:02:54.709" v="2191" actId="6549"/>
          <ac:spMkLst>
            <pc:docMk/>
            <pc:sldMk cId="50137966" sldId="593"/>
            <ac:spMk id="9" creationId="{72507755-15E2-4A5D-8443-1AB4EB239CDF}"/>
          </ac:spMkLst>
        </pc:spChg>
      </pc:sldChg>
      <pc:sldChg chg="addSp delSp modSp add">
        <pc:chgData name="Cody A. Vining" userId="4852c3a7-2df4-4608-8dc7-6ead2ce8c4f6" providerId="ADAL" clId="{0CF70B2F-9B3D-4581-A43C-264A0DC68BFF}" dt="2019-09-25T21:26:12.174" v="2430" actId="20577"/>
        <pc:sldMkLst>
          <pc:docMk/>
          <pc:sldMk cId="2182315764" sldId="594"/>
        </pc:sldMkLst>
        <pc:spChg chg="add del mod">
          <ac:chgData name="Cody A. Vining" userId="4852c3a7-2df4-4608-8dc7-6ead2ce8c4f6" providerId="ADAL" clId="{0CF70B2F-9B3D-4581-A43C-264A0DC68BFF}" dt="2019-09-25T21:02:00.895" v="2137" actId="478"/>
          <ac:spMkLst>
            <pc:docMk/>
            <pc:sldMk cId="2182315764" sldId="594"/>
            <ac:spMk id="6" creationId="{89930FA3-5644-4556-A45D-EBDEDFFBB9BE}"/>
          </ac:spMkLst>
        </pc:spChg>
        <pc:spChg chg="del mod">
          <ac:chgData name="Cody A. Vining" userId="4852c3a7-2df4-4608-8dc7-6ead2ce8c4f6" providerId="ADAL" clId="{0CF70B2F-9B3D-4581-A43C-264A0DC68BFF}" dt="2019-09-25T21:01:59.178" v="2136" actId="478"/>
          <ac:spMkLst>
            <pc:docMk/>
            <pc:sldMk cId="2182315764" sldId="594"/>
            <ac:spMk id="9" creationId="{72507755-15E2-4A5D-8443-1AB4EB239CDF}"/>
          </ac:spMkLst>
        </pc:spChg>
        <pc:spChg chg="add mod">
          <ac:chgData name="Cody A. Vining" userId="4852c3a7-2df4-4608-8dc7-6ead2ce8c4f6" providerId="ADAL" clId="{0CF70B2F-9B3D-4581-A43C-264A0DC68BFF}" dt="2019-09-25T21:26:12.174" v="2430" actId="20577"/>
          <ac:spMkLst>
            <pc:docMk/>
            <pc:sldMk cId="2182315764" sldId="594"/>
            <ac:spMk id="13" creationId="{B3D472DD-DF82-48A4-B605-C0567490B75B}"/>
          </ac:spMkLst>
        </pc:spChg>
        <pc:grpChg chg="del mod">
          <ac:chgData name="Cody A. Vining" userId="4852c3a7-2df4-4608-8dc7-6ead2ce8c4f6" providerId="ADAL" clId="{0CF70B2F-9B3D-4581-A43C-264A0DC68BFF}" dt="2019-09-25T19:48:19.198" v="742" actId="478"/>
          <ac:grpSpMkLst>
            <pc:docMk/>
            <pc:sldMk cId="2182315764" sldId="594"/>
            <ac:grpSpMk id="10" creationId="{5DCC5BF8-250E-44B6-BF91-12C186E8D0A5}"/>
          </ac:grpSpMkLst>
        </pc:grpChg>
        <pc:picChg chg="mod">
          <ac:chgData name="Cody A. Vining" userId="4852c3a7-2df4-4608-8dc7-6ead2ce8c4f6" providerId="ADAL" clId="{0CF70B2F-9B3D-4581-A43C-264A0DC68BFF}" dt="2019-09-25T19:48:30.727" v="743" actId="1035"/>
          <ac:picMkLst>
            <pc:docMk/>
            <pc:sldMk cId="2182315764" sldId="594"/>
            <ac:picMk id="5" creationId="{683F213B-0886-471E-AFB6-AD6FE13B33CB}"/>
          </ac:picMkLst>
        </pc:picChg>
        <pc:picChg chg="del">
          <ac:chgData name="Cody A. Vining" userId="4852c3a7-2df4-4608-8dc7-6ead2ce8c4f6" providerId="ADAL" clId="{0CF70B2F-9B3D-4581-A43C-264A0DC68BFF}" dt="2019-09-25T19:48:07.846" v="737" actId="478"/>
          <ac:picMkLst>
            <pc:docMk/>
            <pc:sldMk cId="2182315764" sldId="594"/>
            <ac:picMk id="16" creationId="{FD8B4D53-5A1E-4E87-9259-C29EA2AA8043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19:53:29.491" v="966"/>
        <pc:sldMkLst>
          <pc:docMk/>
          <pc:sldMk cId="320352347" sldId="595"/>
        </pc:sldMkLst>
        <pc:spChg chg="mod">
          <ac:chgData name="Cody A. Vining" userId="4852c3a7-2df4-4608-8dc7-6ead2ce8c4f6" providerId="ADAL" clId="{0CF70B2F-9B3D-4581-A43C-264A0DC68BFF}" dt="2019-09-25T19:49:52.811" v="785" actId="20577"/>
          <ac:spMkLst>
            <pc:docMk/>
            <pc:sldMk cId="320352347" sldId="595"/>
            <ac:spMk id="2" creationId="{43C4983E-DF8F-403E-9413-5DE7DD665E2F}"/>
          </ac:spMkLst>
        </pc:spChg>
        <pc:spChg chg="mod">
          <ac:chgData name="Cody A. Vining" userId="4852c3a7-2df4-4608-8dc7-6ead2ce8c4f6" providerId="ADAL" clId="{0CF70B2F-9B3D-4581-A43C-264A0DC68BFF}" dt="2019-09-25T19:53:21.499" v="964" actId="20577"/>
          <ac:spMkLst>
            <pc:docMk/>
            <pc:sldMk cId="320352347" sldId="595"/>
            <ac:spMk id="9" creationId="{72507755-15E2-4A5D-8443-1AB4EB239CDF}"/>
          </ac:spMkLst>
        </pc:spChg>
        <pc:picChg chg="add mod modCrop">
          <ac:chgData name="Cody A. Vining" userId="4852c3a7-2df4-4608-8dc7-6ead2ce8c4f6" providerId="ADAL" clId="{0CF70B2F-9B3D-4581-A43C-264A0DC68BFF}" dt="2019-09-25T19:50:48.285" v="798" actId="1037"/>
          <ac:picMkLst>
            <pc:docMk/>
            <pc:sldMk cId="320352347" sldId="595"/>
            <ac:picMk id="8" creationId="{338C74B7-B957-4DAE-87D6-5D0C33582DCE}"/>
          </ac:picMkLst>
        </pc:picChg>
        <pc:picChg chg="add mod modCrop">
          <ac:chgData name="Cody A. Vining" userId="4852c3a7-2df4-4608-8dc7-6ead2ce8c4f6" providerId="ADAL" clId="{0CF70B2F-9B3D-4581-A43C-264A0DC68BFF}" dt="2019-09-25T19:51:01.429" v="800" actId="1038"/>
          <ac:picMkLst>
            <pc:docMk/>
            <pc:sldMk cId="320352347" sldId="595"/>
            <ac:picMk id="10" creationId="{6CB41529-9BE7-42BD-9E12-DF1C00DCD568}"/>
          </ac:picMkLst>
        </pc:picChg>
        <pc:picChg chg="add del">
          <ac:chgData name="Cody A. Vining" userId="4852c3a7-2df4-4608-8dc7-6ead2ce8c4f6" providerId="ADAL" clId="{0CF70B2F-9B3D-4581-A43C-264A0DC68BFF}" dt="2019-09-25T19:53:29.491" v="966"/>
          <ac:picMkLst>
            <pc:docMk/>
            <pc:sldMk cId="320352347" sldId="595"/>
            <ac:picMk id="11" creationId="{FC85FFF9-81BF-46A2-9650-BC1BB3FF4B69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20:12:16.011" v="1392" actId="15"/>
        <pc:sldMkLst>
          <pc:docMk/>
          <pc:sldMk cId="979286229" sldId="596"/>
        </pc:sldMkLst>
        <pc:spChg chg="mod">
          <ac:chgData name="Cody A. Vining" userId="4852c3a7-2df4-4608-8dc7-6ead2ce8c4f6" providerId="ADAL" clId="{0CF70B2F-9B3D-4581-A43C-264A0DC68BFF}" dt="2019-09-25T20:12:16.011" v="1392" actId="15"/>
          <ac:spMkLst>
            <pc:docMk/>
            <pc:sldMk cId="979286229" sldId="596"/>
            <ac:spMk id="9" creationId="{72507755-15E2-4A5D-8443-1AB4EB239CDF}"/>
          </ac:spMkLst>
        </pc:spChg>
        <pc:picChg chg="mod modCrop">
          <ac:chgData name="Cody A. Vining" userId="4852c3a7-2df4-4608-8dc7-6ead2ce8c4f6" providerId="ADAL" clId="{0CF70B2F-9B3D-4581-A43C-264A0DC68BFF}" dt="2019-09-25T19:54:29.430" v="977" actId="732"/>
          <ac:picMkLst>
            <pc:docMk/>
            <pc:sldMk cId="979286229" sldId="596"/>
            <ac:picMk id="8" creationId="{338C74B7-B957-4DAE-87D6-5D0C33582DCE}"/>
          </ac:picMkLst>
        </pc:picChg>
        <pc:picChg chg="del">
          <ac:chgData name="Cody A. Vining" userId="4852c3a7-2df4-4608-8dc7-6ead2ce8c4f6" providerId="ADAL" clId="{0CF70B2F-9B3D-4581-A43C-264A0DC68BFF}" dt="2019-09-25T19:53:48.268" v="972" actId="478"/>
          <ac:picMkLst>
            <pc:docMk/>
            <pc:sldMk cId="979286229" sldId="596"/>
            <ac:picMk id="10" creationId="{6CB41529-9BE7-42BD-9E12-DF1C00DCD568}"/>
          </ac:picMkLst>
        </pc:picChg>
        <pc:picChg chg="add mod modCrop">
          <ac:chgData name="Cody A. Vining" userId="4852c3a7-2df4-4608-8dc7-6ead2ce8c4f6" providerId="ADAL" clId="{0CF70B2F-9B3D-4581-A43C-264A0DC68BFF}" dt="2019-09-25T19:54:37.966" v="979" actId="732"/>
          <ac:picMkLst>
            <pc:docMk/>
            <pc:sldMk cId="979286229" sldId="596"/>
            <ac:picMk id="11" creationId="{9E314013-623D-4758-BE18-FC6AB8F54689}"/>
          </ac:picMkLst>
        </pc:picChg>
        <pc:picChg chg="del">
          <ac:chgData name="Cody A. Vining" userId="4852c3a7-2df4-4608-8dc7-6ead2ce8c4f6" providerId="ADAL" clId="{0CF70B2F-9B3D-4581-A43C-264A0DC68BFF}" dt="2019-09-25T19:53:51.808" v="973" actId="478"/>
          <ac:picMkLst>
            <pc:docMk/>
            <pc:sldMk cId="979286229" sldId="596"/>
            <ac:picMk id="16" creationId="{FD8B4D53-5A1E-4E87-9259-C29EA2AA8043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20:07:34.355" v="1294" actId="1076"/>
        <pc:sldMkLst>
          <pc:docMk/>
          <pc:sldMk cId="2358671610" sldId="597"/>
        </pc:sldMkLst>
        <pc:spChg chg="add del mod">
          <ac:chgData name="Cody A. Vining" userId="4852c3a7-2df4-4608-8dc7-6ead2ce8c4f6" providerId="ADAL" clId="{0CF70B2F-9B3D-4581-A43C-264A0DC68BFF}" dt="2019-09-25T20:01:52.295" v="1161" actId="478"/>
          <ac:spMkLst>
            <pc:docMk/>
            <pc:sldMk cId="2358671610" sldId="597"/>
            <ac:spMk id="5" creationId="{ADE57EA6-FB10-4CFC-BA83-36D4CAF70AE8}"/>
          </ac:spMkLst>
        </pc:spChg>
        <pc:spChg chg="del">
          <ac:chgData name="Cody A. Vining" userId="4852c3a7-2df4-4608-8dc7-6ead2ce8c4f6" providerId="ADAL" clId="{0CF70B2F-9B3D-4581-A43C-264A0DC68BFF}" dt="2019-09-25T20:01:49.194" v="1160" actId="478"/>
          <ac:spMkLst>
            <pc:docMk/>
            <pc:sldMk cId="2358671610" sldId="597"/>
            <ac:spMk id="9" creationId="{72507755-15E2-4A5D-8443-1AB4EB239CDF}"/>
          </ac:spMkLst>
        </pc:spChg>
        <pc:picChg chg="add del">
          <ac:chgData name="Cody A. Vining" userId="4852c3a7-2df4-4608-8dc7-6ead2ce8c4f6" providerId="ADAL" clId="{0CF70B2F-9B3D-4581-A43C-264A0DC68BFF}" dt="2019-09-25T19:56:10.666" v="1002" actId="478"/>
          <ac:picMkLst>
            <pc:docMk/>
            <pc:sldMk cId="2358671610" sldId="597"/>
            <ac:picMk id="8" creationId="{338C74B7-B957-4DAE-87D6-5D0C33582DCE}"/>
          </ac:picMkLst>
        </pc:picChg>
        <pc:picChg chg="add del">
          <ac:chgData name="Cody A. Vining" userId="4852c3a7-2df4-4608-8dc7-6ead2ce8c4f6" providerId="ADAL" clId="{0CF70B2F-9B3D-4581-A43C-264A0DC68BFF}" dt="2019-09-25T19:55:22.912" v="986"/>
          <ac:picMkLst>
            <pc:docMk/>
            <pc:sldMk cId="2358671610" sldId="597"/>
            <ac:picMk id="10" creationId="{9D2180ED-5A5C-406F-B4E4-2E129F1060A1}"/>
          </ac:picMkLst>
        </pc:picChg>
        <pc:picChg chg="add del">
          <ac:chgData name="Cody A. Vining" userId="4852c3a7-2df4-4608-8dc7-6ead2ce8c4f6" providerId="ADAL" clId="{0CF70B2F-9B3D-4581-A43C-264A0DC68BFF}" dt="2019-09-25T19:55:29.481" v="990" actId="478"/>
          <ac:picMkLst>
            <pc:docMk/>
            <pc:sldMk cId="2358671610" sldId="597"/>
            <ac:picMk id="11" creationId="{9E314013-623D-4758-BE18-FC6AB8F54689}"/>
          </ac:picMkLst>
        </pc:picChg>
        <pc:picChg chg="add mod ord modCrop">
          <ac:chgData name="Cody A. Vining" userId="4852c3a7-2df4-4608-8dc7-6ead2ce8c4f6" providerId="ADAL" clId="{0CF70B2F-9B3D-4581-A43C-264A0DC68BFF}" dt="2019-09-25T20:07:34.355" v="1294" actId="1076"/>
          <ac:picMkLst>
            <pc:docMk/>
            <pc:sldMk cId="2358671610" sldId="597"/>
            <ac:picMk id="12" creationId="{5CDE9EBB-5D16-49AC-A1B7-C4B1E50FABE0}"/>
          </ac:picMkLst>
        </pc:picChg>
        <pc:picChg chg="add del mod ord modCrop">
          <ac:chgData name="Cody A. Vining" userId="4852c3a7-2df4-4608-8dc7-6ead2ce8c4f6" providerId="ADAL" clId="{0CF70B2F-9B3D-4581-A43C-264A0DC68BFF}" dt="2019-09-25T20:03:43.977" v="1170" actId="478"/>
          <ac:picMkLst>
            <pc:docMk/>
            <pc:sldMk cId="2358671610" sldId="597"/>
            <ac:picMk id="13" creationId="{153EB5FC-D916-4814-AF56-151F66E3D660}"/>
          </ac:picMkLst>
        </pc:picChg>
        <pc:picChg chg="add del mod">
          <ac:chgData name="Cody A. Vining" userId="4852c3a7-2df4-4608-8dc7-6ead2ce8c4f6" providerId="ADAL" clId="{0CF70B2F-9B3D-4581-A43C-264A0DC68BFF}" dt="2019-09-25T20:04:03.599" v="1214" actId="478"/>
          <ac:picMkLst>
            <pc:docMk/>
            <pc:sldMk cId="2358671610" sldId="597"/>
            <ac:picMk id="14" creationId="{65966DDC-C0CA-4CF5-ABA8-02EC6A14AD56}"/>
          </ac:picMkLst>
        </pc:picChg>
        <pc:picChg chg="add del mod ord modCrop">
          <ac:chgData name="Cody A. Vining" userId="4852c3a7-2df4-4608-8dc7-6ead2ce8c4f6" providerId="ADAL" clId="{0CF70B2F-9B3D-4581-A43C-264A0DC68BFF}" dt="2019-09-25T20:07:14.660" v="1291" actId="478"/>
          <ac:picMkLst>
            <pc:docMk/>
            <pc:sldMk cId="2358671610" sldId="597"/>
            <ac:picMk id="15" creationId="{C1199635-CE06-4CAA-B3A2-1273C6D1BA9D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0:15:52.543" v="1453" actId="20577"/>
        <pc:sldMkLst>
          <pc:docMk/>
          <pc:sldMk cId="1066260795" sldId="598"/>
        </pc:sldMkLst>
        <pc:spChg chg="mod">
          <ac:chgData name="Cody A. Vining" userId="4852c3a7-2df4-4608-8dc7-6ead2ce8c4f6" providerId="ADAL" clId="{0CF70B2F-9B3D-4581-A43C-264A0DC68BFF}" dt="2019-09-25T20:08:17.250" v="1322" actId="20577"/>
          <ac:spMkLst>
            <pc:docMk/>
            <pc:sldMk cId="1066260795" sldId="598"/>
            <ac:spMk id="2" creationId="{43C4983E-DF8F-403E-9413-5DE7DD665E2F}"/>
          </ac:spMkLst>
        </pc:spChg>
        <pc:spChg chg="mod">
          <ac:chgData name="Cody A. Vining" userId="4852c3a7-2df4-4608-8dc7-6ead2ce8c4f6" providerId="ADAL" clId="{0CF70B2F-9B3D-4581-A43C-264A0DC68BFF}" dt="2019-09-25T20:15:52.543" v="1453" actId="20577"/>
          <ac:spMkLst>
            <pc:docMk/>
            <pc:sldMk cId="1066260795" sldId="598"/>
            <ac:spMk id="9" creationId="{72507755-15E2-4A5D-8443-1AB4EB239CDF}"/>
          </ac:spMkLst>
        </pc:spChg>
        <pc:picChg chg="del">
          <ac:chgData name="Cody A. Vining" userId="4852c3a7-2df4-4608-8dc7-6ead2ce8c4f6" providerId="ADAL" clId="{0CF70B2F-9B3D-4581-A43C-264A0DC68BFF}" dt="2019-09-25T20:08:32.200" v="1325" actId="478"/>
          <ac:picMkLst>
            <pc:docMk/>
            <pc:sldMk cId="1066260795" sldId="598"/>
            <ac:picMk id="8" creationId="{338C74B7-B957-4DAE-87D6-5D0C33582DCE}"/>
          </ac:picMkLst>
        </pc:picChg>
        <pc:picChg chg="add mod modCrop">
          <ac:chgData name="Cody A. Vining" userId="4852c3a7-2df4-4608-8dc7-6ead2ce8c4f6" providerId="ADAL" clId="{0CF70B2F-9B3D-4581-A43C-264A0DC68BFF}" dt="2019-09-25T20:15:43.719" v="1451" actId="1076"/>
          <ac:picMkLst>
            <pc:docMk/>
            <pc:sldMk cId="1066260795" sldId="598"/>
            <ac:picMk id="10" creationId="{EDD0AB91-9F21-472B-909A-14827E995611}"/>
          </ac:picMkLst>
        </pc:picChg>
        <pc:picChg chg="del">
          <ac:chgData name="Cody A. Vining" userId="4852c3a7-2df4-4608-8dc7-6ead2ce8c4f6" providerId="ADAL" clId="{0CF70B2F-9B3D-4581-A43C-264A0DC68BFF}" dt="2019-09-25T20:08:55.918" v="1331" actId="478"/>
          <ac:picMkLst>
            <pc:docMk/>
            <pc:sldMk cId="1066260795" sldId="598"/>
            <ac:picMk id="11" creationId="{9E314013-623D-4758-BE18-FC6AB8F54689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1:27:26.972" v="2431" actId="6549"/>
        <pc:sldMkLst>
          <pc:docMk/>
          <pc:sldMk cId="617541399" sldId="599"/>
        </pc:sldMkLst>
        <pc:spChg chg="mod">
          <ac:chgData name="Cody A. Vining" userId="4852c3a7-2df4-4608-8dc7-6ead2ce8c4f6" providerId="ADAL" clId="{0CF70B2F-9B3D-4581-A43C-264A0DC68BFF}" dt="2019-09-25T21:27:26.972" v="2431" actId="6549"/>
          <ac:spMkLst>
            <pc:docMk/>
            <pc:sldMk cId="617541399" sldId="599"/>
            <ac:spMk id="9" creationId="{72507755-15E2-4A5D-8443-1AB4EB239CDF}"/>
          </ac:spMkLst>
        </pc:spChg>
        <pc:picChg chg="add del mod modCrop">
          <ac:chgData name="Cody A. Vining" userId="4852c3a7-2df4-4608-8dc7-6ead2ce8c4f6" providerId="ADAL" clId="{0CF70B2F-9B3D-4581-A43C-264A0DC68BFF}" dt="2019-09-25T20:17:08.426" v="1478" actId="478"/>
          <ac:picMkLst>
            <pc:docMk/>
            <pc:sldMk cId="617541399" sldId="599"/>
            <ac:picMk id="8" creationId="{F6D34D7C-93D6-4DE3-A286-7A9655AB67DB}"/>
          </ac:picMkLst>
        </pc:picChg>
        <pc:picChg chg="del">
          <ac:chgData name="Cody A. Vining" userId="4852c3a7-2df4-4608-8dc7-6ead2ce8c4f6" providerId="ADAL" clId="{0CF70B2F-9B3D-4581-A43C-264A0DC68BFF}" dt="2019-09-25T20:09:29.404" v="1337" actId="478"/>
          <ac:picMkLst>
            <pc:docMk/>
            <pc:sldMk cId="617541399" sldId="599"/>
            <ac:picMk id="10" creationId="{EDD0AB91-9F21-472B-909A-14827E995611}"/>
          </ac:picMkLst>
        </pc:picChg>
        <pc:picChg chg="add mod ord modCrop">
          <ac:chgData name="Cody A. Vining" userId="4852c3a7-2df4-4608-8dc7-6ead2ce8c4f6" providerId="ADAL" clId="{0CF70B2F-9B3D-4581-A43C-264A0DC68BFF}" dt="2019-09-25T20:17:34.070" v="1508" actId="732"/>
          <ac:picMkLst>
            <pc:docMk/>
            <pc:sldMk cId="617541399" sldId="599"/>
            <ac:picMk id="11" creationId="{24AA8958-7DD8-4488-8DA1-921FA2029879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1:28:18.430" v="2433" actId="6549"/>
        <pc:sldMkLst>
          <pc:docMk/>
          <pc:sldMk cId="3498290929" sldId="600"/>
        </pc:sldMkLst>
        <pc:spChg chg="del mod">
          <ac:chgData name="Cody A. Vining" userId="4852c3a7-2df4-4608-8dc7-6ead2ce8c4f6" providerId="ADAL" clId="{0CF70B2F-9B3D-4581-A43C-264A0DC68BFF}" dt="2019-09-25T20:47:36.819" v="1913" actId="478"/>
          <ac:spMkLst>
            <pc:docMk/>
            <pc:sldMk cId="3498290929" sldId="600"/>
            <ac:spMk id="2" creationId="{43C4983E-DF8F-403E-9413-5DE7DD665E2F}"/>
          </ac:spMkLst>
        </pc:spChg>
        <pc:spChg chg="add del mod">
          <ac:chgData name="Cody A. Vining" userId="4852c3a7-2df4-4608-8dc7-6ead2ce8c4f6" providerId="ADAL" clId="{0CF70B2F-9B3D-4581-A43C-264A0DC68BFF}" dt="2019-09-25T20:47:39.248" v="1914" actId="478"/>
          <ac:spMkLst>
            <pc:docMk/>
            <pc:sldMk cId="3498290929" sldId="600"/>
            <ac:spMk id="5" creationId="{CC57F15C-A792-42F1-87E6-499B7DBE3EC0}"/>
          </ac:spMkLst>
        </pc:spChg>
        <pc:spChg chg="mod">
          <ac:chgData name="Cody A. Vining" userId="4852c3a7-2df4-4608-8dc7-6ead2ce8c4f6" providerId="ADAL" clId="{0CF70B2F-9B3D-4581-A43C-264A0DC68BFF}" dt="2019-09-25T21:28:18.430" v="2433" actId="6549"/>
          <ac:spMkLst>
            <pc:docMk/>
            <pc:sldMk cId="3498290929" sldId="600"/>
            <ac:spMk id="9" creationId="{72507755-15E2-4A5D-8443-1AB4EB239CDF}"/>
          </ac:spMkLst>
        </pc:spChg>
        <pc:spChg chg="add">
          <ac:chgData name="Cody A. Vining" userId="4852c3a7-2df4-4608-8dc7-6ead2ce8c4f6" providerId="ADAL" clId="{0CF70B2F-9B3D-4581-A43C-264A0DC68BFF}" dt="2019-09-25T20:47:44.499" v="1915"/>
          <ac:spMkLst>
            <pc:docMk/>
            <pc:sldMk cId="3498290929" sldId="600"/>
            <ac:spMk id="14" creationId="{17770C38-EF38-4E2A-A78F-699C28BCA7C5}"/>
          </ac:spMkLst>
        </pc:spChg>
        <pc:picChg chg="add del mod modCrop">
          <ac:chgData name="Cody A. Vining" userId="4852c3a7-2df4-4608-8dc7-6ead2ce8c4f6" providerId="ADAL" clId="{0CF70B2F-9B3D-4581-A43C-264A0DC68BFF}" dt="2019-09-25T20:20:45.670" v="1533" actId="478"/>
          <ac:picMkLst>
            <pc:docMk/>
            <pc:sldMk cId="3498290929" sldId="600"/>
            <ac:picMk id="8" creationId="{AEF25F6E-2431-41FA-8C50-ADFC8D213F2E}"/>
          </ac:picMkLst>
        </pc:picChg>
        <pc:picChg chg="add del">
          <ac:chgData name="Cody A. Vining" userId="4852c3a7-2df4-4608-8dc7-6ead2ce8c4f6" providerId="ADAL" clId="{0CF70B2F-9B3D-4581-A43C-264A0DC68BFF}" dt="2019-09-25T20:19:40.073" v="1520"/>
          <ac:picMkLst>
            <pc:docMk/>
            <pc:sldMk cId="3498290929" sldId="600"/>
            <ac:picMk id="10" creationId="{8128C4C7-2743-4C16-8489-8F257AA29630}"/>
          </ac:picMkLst>
        </pc:picChg>
        <pc:picChg chg="del">
          <ac:chgData name="Cody A. Vining" userId="4852c3a7-2df4-4608-8dc7-6ead2ce8c4f6" providerId="ADAL" clId="{0CF70B2F-9B3D-4581-A43C-264A0DC68BFF}" dt="2019-09-25T20:18:58.428" v="1512" actId="478"/>
          <ac:picMkLst>
            <pc:docMk/>
            <pc:sldMk cId="3498290929" sldId="600"/>
            <ac:picMk id="11" creationId="{24AA8958-7DD8-4488-8DA1-921FA2029879}"/>
          </ac:picMkLst>
        </pc:picChg>
        <pc:picChg chg="add del">
          <ac:chgData name="Cody A. Vining" userId="4852c3a7-2df4-4608-8dc7-6ead2ce8c4f6" providerId="ADAL" clId="{0CF70B2F-9B3D-4581-A43C-264A0DC68BFF}" dt="2019-09-25T20:19:50.633" v="1524"/>
          <ac:picMkLst>
            <pc:docMk/>
            <pc:sldMk cId="3498290929" sldId="600"/>
            <ac:picMk id="12" creationId="{DCCA4255-03F3-4221-9087-B82411F430E0}"/>
          </ac:picMkLst>
        </pc:picChg>
        <pc:picChg chg="add mod ord modCrop">
          <ac:chgData name="Cody A. Vining" userId="4852c3a7-2df4-4608-8dc7-6ead2ce8c4f6" providerId="ADAL" clId="{0CF70B2F-9B3D-4581-A43C-264A0DC68BFF}" dt="2019-09-25T20:34:24.478" v="1797" actId="167"/>
          <ac:picMkLst>
            <pc:docMk/>
            <pc:sldMk cId="3498290929" sldId="600"/>
            <ac:picMk id="13" creationId="{91884C9F-C51F-42FB-BE4D-3711D549984B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1:29:40.449" v="2490" actId="20577"/>
        <pc:sldMkLst>
          <pc:docMk/>
          <pc:sldMk cId="4241318835" sldId="601"/>
        </pc:sldMkLst>
        <pc:spChg chg="del">
          <ac:chgData name="Cody A. Vining" userId="4852c3a7-2df4-4608-8dc7-6ead2ce8c4f6" providerId="ADAL" clId="{0CF70B2F-9B3D-4581-A43C-264A0DC68BFF}" dt="2019-09-25T20:47:22.860" v="1899" actId="478"/>
          <ac:spMkLst>
            <pc:docMk/>
            <pc:sldMk cId="4241318835" sldId="601"/>
            <ac:spMk id="2" creationId="{43C4983E-DF8F-403E-9413-5DE7DD665E2F}"/>
          </ac:spMkLst>
        </pc:spChg>
        <pc:spChg chg="add del mod">
          <ac:chgData name="Cody A. Vining" userId="4852c3a7-2df4-4608-8dc7-6ead2ce8c4f6" providerId="ADAL" clId="{0CF70B2F-9B3D-4581-A43C-264A0DC68BFF}" dt="2019-09-25T20:47:23.897" v="1900" actId="478"/>
          <ac:spMkLst>
            <pc:docMk/>
            <pc:sldMk cId="4241318835" sldId="601"/>
            <ac:spMk id="5" creationId="{8D2A67E1-CA74-44CA-9B45-89F5E78C2682}"/>
          </ac:spMkLst>
        </pc:spChg>
        <pc:spChg chg="mod">
          <ac:chgData name="Cody A. Vining" userId="4852c3a7-2df4-4608-8dc7-6ead2ce8c4f6" providerId="ADAL" clId="{0CF70B2F-9B3D-4581-A43C-264A0DC68BFF}" dt="2019-09-25T21:29:40.449" v="2490" actId="20577"/>
          <ac:spMkLst>
            <pc:docMk/>
            <pc:sldMk cId="4241318835" sldId="601"/>
            <ac:spMk id="9" creationId="{72507755-15E2-4A5D-8443-1AB4EB239CDF}"/>
          </ac:spMkLst>
        </pc:spChg>
        <pc:spChg chg="add mod">
          <ac:chgData name="Cody A. Vining" userId="4852c3a7-2df4-4608-8dc7-6ead2ce8c4f6" providerId="ADAL" clId="{0CF70B2F-9B3D-4581-A43C-264A0DC68BFF}" dt="2019-09-25T20:47:31.305" v="1912" actId="20577"/>
          <ac:spMkLst>
            <pc:docMk/>
            <pc:sldMk cId="4241318835" sldId="601"/>
            <ac:spMk id="17" creationId="{2EA14E8A-E1D1-4697-ACA0-1A9CC07B464D}"/>
          </ac:spMkLst>
        </pc:spChg>
        <pc:grpChg chg="add mod">
          <ac:chgData name="Cody A. Vining" userId="4852c3a7-2df4-4608-8dc7-6ead2ce8c4f6" providerId="ADAL" clId="{0CF70B2F-9B3D-4581-A43C-264A0DC68BFF}" dt="2019-09-25T20:26:16.411" v="1603" actId="1037"/>
          <ac:grpSpMkLst>
            <pc:docMk/>
            <pc:sldMk cId="4241318835" sldId="601"/>
            <ac:grpSpMk id="10" creationId="{268BB00B-29B0-4CC1-9DBD-DBEE04D416B9}"/>
          </ac:grpSpMkLst>
        </pc:grpChg>
        <pc:picChg chg="ord">
          <ac:chgData name="Cody A. Vining" userId="4852c3a7-2df4-4608-8dc7-6ead2ce8c4f6" providerId="ADAL" clId="{0CF70B2F-9B3D-4581-A43C-264A0DC68BFF}" dt="2019-09-25T20:23:26.268" v="1589" actId="166"/>
          <ac:picMkLst>
            <pc:docMk/>
            <pc:sldMk cId="4241318835" sldId="601"/>
            <ac:picMk id="7" creationId="{25D87C1D-5032-49FD-BFE4-FD3256910BEA}"/>
          </ac:picMkLst>
        </pc:picChg>
        <pc:picChg chg="add mod modCrop">
          <ac:chgData name="Cody A. Vining" userId="4852c3a7-2df4-4608-8dc7-6ead2ce8c4f6" providerId="ADAL" clId="{0CF70B2F-9B3D-4581-A43C-264A0DC68BFF}" dt="2019-09-25T20:26:04.060" v="1599" actId="1076"/>
          <ac:picMkLst>
            <pc:docMk/>
            <pc:sldMk cId="4241318835" sldId="601"/>
            <ac:picMk id="8" creationId="{F5AE561C-C657-43E5-86B5-B2C01D6CA4FE}"/>
          </ac:picMkLst>
        </pc:picChg>
        <pc:picChg chg="mod">
          <ac:chgData name="Cody A. Vining" userId="4852c3a7-2df4-4608-8dc7-6ead2ce8c4f6" providerId="ADAL" clId="{0CF70B2F-9B3D-4581-A43C-264A0DC68BFF}" dt="2019-09-25T20:31:18.198" v="1723" actId="1076"/>
          <ac:picMkLst>
            <pc:docMk/>
            <pc:sldMk cId="4241318835" sldId="601"/>
            <ac:picMk id="11" creationId="{C24996E2-ED66-41DA-B05E-C14935D8636E}"/>
          </ac:picMkLst>
        </pc:picChg>
        <pc:picChg chg="mod">
          <ac:chgData name="Cody A. Vining" userId="4852c3a7-2df4-4608-8dc7-6ead2ce8c4f6" providerId="ADAL" clId="{0CF70B2F-9B3D-4581-A43C-264A0DC68BFF}" dt="2019-09-25T20:23:19.726" v="1588" actId="1036"/>
          <ac:picMkLst>
            <pc:docMk/>
            <pc:sldMk cId="4241318835" sldId="601"/>
            <ac:picMk id="12" creationId="{AEB9EA2A-F324-4A75-8E37-DEBB13857662}"/>
          </ac:picMkLst>
        </pc:picChg>
        <pc:picChg chg="del">
          <ac:chgData name="Cody A. Vining" userId="4852c3a7-2df4-4608-8dc7-6ead2ce8c4f6" providerId="ADAL" clId="{0CF70B2F-9B3D-4581-A43C-264A0DC68BFF}" dt="2019-09-25T20:22:35.768" v="1570" actId="478"/>
          <ac:picMkLst>
            <pc:docMk/>
            <pc:sldMk cId="4241318835" sldId="601"/>
            <ac:picMk id="13" creationId="{91884C9F-C51F-42FB-BE4D-3711D549984B}"/>
          </ac:picMkLst>
        </pc:picChg>
        <pc:picChg chg="mod">
          <ac:chgData name="Cody A. Vining" userId="4852c3a7-2df4-4608-8dc7-6ead2ce8c4f6" providerId="ADAL" clId="{0CF70B2F-9B3D-4581-A43C-264A0DC68BFF}" dt="2019-09-25T20:31:20.686" v="1724" actId="1076"/>
          <ac:picMkLst>
            <pc:docMk/>
            <pc:sldMk cId="4241318835" sldId="601"/>
            <ac:picMk id="14" creationId="{B0958DC9-A186-4493-A425-D8FE0C9FE385}"/>
          </ac:picMkLst>
        </pc:picChg>
        <pc:picChg chg="add del">
          <ac:chgData name="Cody A. Vining" userId="4852c3a7-2df4-4608-8dc7-6ead2ce8c4f6" providerId="ADAL" clId="{0CF70B2F-9B3D-4581-A43C-264A0DC68BFF}" dt="2019-09-25T20:24:15.497" v="1592" actId="478"/>
          <ac:picMkLst>
            <pc:docMk/>
            <pc:sldMk cId="4241318835" sldId="601"/>
            <ac:picMk id="15" creationId="{0B1B70F1-A5FB-4F92-8FB0-C0C5BC9C8024}"/>
          </ac:picMkLst>
        </pc:picChg>
        <pc:picChg chg="add mod">
          <ac:chgData name="Cody A. Vining" userId="4852c3a7-2df4-4608-8dc7-6ead2ce8c4f6" providerId="ADAL" clId="{0CF70B2F-9B3D-4581-A43C-264A0DC68BFF}" dt="2019-09-25T20:30:53.846" v="1721" actId="1035"/>
          <ac:picMkLst>
            <pc:docMk/>
            <pc:sldMk cId="4241318835" sldId="601"/>
            <ac:picMk id="16" creationId="{3F906FB9-7537-4062-B024-23240951A692}"/>
          </ac:picMkLst>
        </pc:picChg>
      </pc:sldChg>
      <pc:sldChg chg="addSp delSp modSp add ord modNotesTx">
        <pc:chgData name="Cody A. Vining" userId="4852c3a7-2df4-4608-8dc7-6ead2ce8c4f6" providerId="ADAL" clId="{0CF70B2F-9B3D-4581-A43C-264A0DC68BFF}" dt="2019-09-25T21:30:45.188" v="2519" actId="6549"/>
        <pc:sldMkLst>
          <pc:docMk/>
          <pc:sldMk cId="1648894877" sldId="602"/>
        </pc:sldMkLst>
        <pc:spChg chg="mod">
          <ac:chgData name="Cody A. Vining" userId="4852c3a7-2df4-4608-8dc7-6ead2ce8c4f6" providerId="ADAL" clId="{0CF70B2F-9B3D-4581-A43C-264A0DC68BFF}" dt="2019-09-25T20:46:30.554" v="1891" actId="108"/>
          <ac:spMkLst>
            <pc:docMk/>
            <pc:sldMk cId="1648894877" sldId="602"/>
            <ac:spMk id="2" creationId="{43C4983E-DF8F-403E-9413-5DE7DD665E2F}"/>
          </ac:spMkLst>
        </pc:spChg>
        <pc:spChg chg="del mod">
          <ac:chgData name="Cody A. Vining" userId="4852c3a7-2df4-4608-8dc7-6ead2ce8c4f6" providerId="ADAL" clId="{0CF70B2F-9B3D-4581-A43C-264A0DC68BFF}" dt="2019-09-25T20:37:57.384" v="1824" actId="478"/>
          <ac:spMkLst>
            <pc:docMk/>
            <pc:sldMk cId="1648894877" sldId="602"/>
            <ac:spMk id="9" creationId="{72507755-15E2-4A5D-8443-1AB4EB239CDF}"/>
          </ac:spMkLst>
        </pc:spChg>
        <pc:grpChg chg="add del mod">
          <ac:chgData name="Cody A. Vining" userId="4852c3a7-2df4-4608-8dc7-6ead2ce8c4f6" providerId="ADAL" clId="{0CF70B2F-9B3D-4581-A43C-264A0DC68BFF}" dt="2019-09-25T20:35:30.185" v="1812" actId="478"/>
          <ac:grpSpMkLst>
            <pc:docMk/>
            <pc:sldMk cId="1648894877" sldId="602"/>
            <ac:grpSpMk id="11" creationId="{6F3E10EB-E6E3-4C65-A418-1C61CC27BC03}"/>
          </ac:grpSpMkLst>
        </pc:grpChg>
        <pc:picChg chg="add mod ord">
          <ac:chgData name="Cody A. Vining" userId="4852c3a7-2df4-4608-8dc7-6ead2ce8c4f6" providerId="ADAL" clId="{0CF70B2F-9B3D-4581-A43C-264A0DC68BFF}" dt="2019-09-25T20:37:53.791" v="1823" actId="167"/>
          <ac:picMkLst>
            <pc:docMk/>
            <pc:sldMk cId="1648894877" sldId="602"/>
            <ac:picMk id="3" creationId="{39C57458-D9D9-441F-B7B9-69C13911884A}"/>
          </ac:picMkLst>
        </pc:picChg>
        <pc:picChg chg="add del mod">
          <ac:chgData name="Cody A. Vining" userId="4852c3a7-2df4-4608-8dc7-6ead2ce8c4f6" providerId="ADAL" clId="{0CF70B2F-9B3D-4581-A43C-264A0DC68BFF}" dt="2019-09-25T20:34:35.655" v="1799" actId="478"/>
          <ac:picMkLst>
            <pc:docMk/>
            <pc:sldMk cId="1648894877" sldId="602"/>
            <ac:picMk id="8" creationId="{E6279AD3-5103-44A2-A88E-7BC4FD9DB910}"/>
          </ac:picMkLst>
        </pc:picChg>
        <pc:picChg chg="add mod ord modCrop">
          <ac:chgData name="Cody A. Vining" userId="4852c3a7-2df4-4608-8dc7-6ead2ce8c4f6" providerId="ADAL" clId="{0CF70B2F-9B3D-4581-A43C-264A0DC68BFF}" dt="2019-09-25T20:34:39.078" v="1801" actId="167"/>
          <ac:picMkLst>
            <pc:docMk/>
            <pc:sldMk cId="1648894877" sldId="602"/>
            <ac:picMk id="10" creationId="{C9E62B66-E1FC-4F89-BB4F-F2C6C21383A0}"/>
          </ac:picMkLst>
        </pc:picChg>
        <pc:picChg chg="del">
          <ac:chgData name="Cody A. Vining" userId="4852c3a7-2df4-4608-8dc7-6ead2ce8c4f6" providerId="ADAL" clId="{0CF70B2F-9B3D-4581-A43C-264A0DC68BFF}" dt="2019-09-25T20:34:36.863" v="1800" actId="478"/>
          <ac:picMkLst>
            <pc:docMk/>
            <pc:sldMk cId="1648894877" sldId="602"/>
            <ac:picMk id="13" creationId="{91884C9F-C51F-42FB-BE4D-3711D549984B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21:30:09.496" v="2518" actId="20577"/>
        <pc:sldMkLst>
          <pc:docMk/>
          <pc:sldMk cId="10924222" sldId="603"/>
        </pc:sldMkLst>
        <pc:spChg chg="del">
          <ac:chgData name="Cody A. Vining" userId="4852c3a7-2df4-4608-8dc7-6ead2ce8c4f6" providerId="ADAL" clId="{0CF70B2F-9B3D-4581-A43C-264A0DC68BFF}" dt="2019-09-25T20:46:57.538" v="1896" actId="478"/>
          <ac:spMkLst>
            <pc:docMk/>
            <pc:sldMk cId="10924222" sldId="603"/>
            <ac:spMk id="2" creationId="{43C4983E-DF8F-403E-9413-5DE7DD665E2F}"/>
          </ac:spMkLst>
        </pc:spChg>
        <pc:spChg chg="add del mod">
          <ac:chgData name="Cody A. Vining" userId="4852c3a7-2df4-4608-8dc7-6ead2ce8c4f6" providerId="ADAL" clId="{0CF70B2F-9B3D-4581-A43C-264A0DC68BFF}" dt="2019-09-25T20:46:59.799" v="1897" actId="478"/>
          <ac:spMkLst>
            <pc:docMk/>
            <pc:sldMk cId="10924222" sldId="603"/>
            <ac:spMk id="5" creationId="{56B25477-98A4-4A97-B26E-EE57E2E8676D}"/>
          </ac:spMkLst>
        </pc:spChg>
        <pc:spChg chg="mod">
          <ac:chgData name="Cody A. Vining" userId="4852c3a7-2df4-4608-8dc7-6ead2ce8c4f6" providerId="ADAL" clId="{0CF70B2F-9B3D-4581-A43C-264A0DC68BFF}" dt="2019-09-25T21:30:09.496" v="2518" actId="20577"/>
          <ac:spMkLst>
            <pc:docMk/>
            <pc:sldMk cId="10924222" sldId="603"/>
            <ac:spMk id="9" creationId="{72507755-15E2-4A5D-8443-1AB4EB239CDF}"/>
          </ac:spMkLst>
        </pc:spChg>
        <pc:spChg chg="add">
          <ac:chgData name="Cody A. Vining" userId="4852c3a7-2df4-4608-8dc7-6ead2ce8c4f6" providerId="ADAL" clId="{0CF70B2F-9B3D-4581-A43C-264A0DC68BFF}" dt="2019-09-25T20:47:05.386" v="1898"/>
          <ac:spMkLst>
            <pc:docMk/>
            <pc:sldMk cId="10924222" sldId="603"/>
            <ac:spMk id="10" creationId="{DD1408D6-E2A0-4CE6-833D-AB9E7F85C8FB}"/>
          </ac:spMkLst>
        </pc:spChg>
        <pc:picChg chg="ord">
          <ac:chgData name="Cody A. Vining" userId="4852c3a7-2df4-4608-8dc7-6ead2ce8c4f6" providerId="ADAL" clId="{0CF70B2F-9B3D-4581-A43C-264A0DC68BFF}" dt="2019-09-25T20:34:21.020" v="1796" actId="167"/>
          <ac:picMkLst>
            <pc:docMk/>
            <pc:sldMk cId="10924222" sldId="603"/>
            <ac:picMk id="8" creationId="{E6279AD3-5103-44A2-A88E-7BC4FD9DB910}"/>
          </ac:picMkLst>
        </pc:picChg>
        <pc:picChg chg="del">
          <ac:chgData name="Cody A. Vining" userId="4852c3a7-2df4-4608-8dc7-6ead2ce8c4f6" providerId="ADAL" clId="{0CF70B2F-9B3D-4581-A43C-264A0DC68BFF}" dt="2019-09-25T20:34:18.838" v="1795" actId="478"/>
          <ac:picMkLst>
            <pc:docMk/>
            <pc:sldMk cId="10924222" sldId="603"/>
            <ac:picMk id="13" creationId="{91884C9F-C51F-42FB-BE4D-3711D549984B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20:46:50.223" v="1895" actId="478"/>
        <pc:sldMkLst>
          <pc:docMk/>
          <pc:sldMk cId="858595705" sldId="604"/>
        </pc:sldMkLst>
        <pc:spChg chg="del">
          <ac:chgData name="Cody A. Vining" userId="4852c3a7-2df4-4608-8dc7-6ead2ce8c4f6" providerId="ADAL" clId="{0CF70B2F-9B3D-4581-A43C-264A0DC68BFF}" dt="2019-09-25T20:46:47.442" v="1894" actId="478"/>
          <ac:spMkLst>
            <pc:docMk/>
            <pc:sldMk cId="858595705" sldId="604"/>
            <ac:spMk id="2" creationId="{43C4983E-DF8F-403E-9413-5DE7DD665E2F}"/>
          </ac:spMkLst>
        </pc:spChg>
        <pc:spChg chg="add ord">
          <ac:chgData name="Cody A. Vining" userId="4852c3a7-2df4-4608-8dc7-6ead2ce8c4f6" providerId="ADAL" clId="{0CF70B2F-9B3D-4581-A43C-264A0DC68BFF}" dt="2019-09-25T20:46:41.284" v="1893" actId="167"/>
          <ac:spMkLst>
            <pc:docMk/>
            <pc:sldMk cId="858595705" sldId="604"/>
            <ac:spMk id="10" creationId="{45D38729-CA63-42DC-B2A5-F86DDA53AC6C}"/>
          </ac:spMkLst>
        </pc:spChg>
        <pc:spChg chg="add del mod">
          <ac:chgData name="Cody A. Vining" userId="4852c3a7-2df4-4608-8dc7-6ead2ce8c4f6" providerId="ADAL" clId="{0CF70B2F-9B3D-4581-A43C-264A0DC68BFF}" dt="2019-09-25T20:46:50.223" v="1895" actId="478"/>
          <ac:spMkLst>
            <pc:docMk/>
            <pc:sldMk cId="858595705" sldId="604"/>
            <ac:spMk id="12" creationId="{3B90CD88-62DA-4F04-8F47-C367EB1F10A0}"/>
          </ac:spMkLst>
        </pc:spChg>
        <pc:picChg chg="del mod">
          <ac:chgData name="Cody A. Vining" userId="4852c3a7-2df4-4608-8dc7-6ead2ce8c4f6" providerId="ADAL" clId="{0CF70B2F-9B3D-4581-A43C-264A0DC68BFF}" dt="2019-09-25T20:39:40.285" v="1831" actId="478"/>
          <ac:picMkLst>
            <pc:docMk/>
            <pc:sldMk cId="858595705" sldId="604"/>
            <ac:picMk id="3" creationId="{32D93BBA-2109-4F86-B07F-E96F22224111}"/>
          </ac:picMkLst>
        </pc:picChg>
        <pc:picChg chg="del mod">
          <ac:chgData name="Cody A. Vining" userId="4852c3a7-2df4-4608-8dc7-6ead2ce8c4f6" providerId="ADAL" clId="{0CF70B2F-9B3D-4581-A43C-264A0DC68BFF}" dt="2019-09-25T20:40:22.287" v="1835" actId="478"/>
          <ac:picMkLst>
            <pc:docMk/>
            <pc:sldMk cId="858595705" sldId="604"/>
            <ac:picMk id="5" creationId="{61B2CF86-0562-4B3B-80A8-5C6563004396}"/>
          </ac:picMkLst>
        </pc:picChg>
        <pc:picChg chg="mod">
          <ac:chgData name="Cody A. Vining" userId="4852c3a7-2df4-4608-8dc7-6ead2ce8c4f6" providerId="ADAL" clId="{0CF70B2F-9B3D-4581-A43C-264A0DC68BFF}" dt="2019-09-25T20:40:30.454" v="1836" actId="1076"/>
          <ac:picMkLst>
            <pc:docMk/>
            <pc:sldMk cId="858595705" sldId="604"/>
            <ac:picMk id="6" creationId="{CAB07E5E-3BE1-4B61-9D18-3636E1EF4EC8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1:24:24.289" v="2407" actId="167"/>
        <pc:sldMkLst>
          <pc:docMk/>
          <pc:sldMk cId="141546081" sldId="605"/>
        </pc:sldMkLst>
        <pc:spChg chg="mod">
          <ac:chgData name="Cody A. Vining" userId="4852c3a7-2df4-4608-8dc7-6ead2ce8c4f6" providerId="ADAL" clId="{0CF70B2F-9B3D-4581-A43C-264A0DC68BFF}" dt="2019-09-25T20:54:16.131" v="1946" actId="27636"/>
          <ac:spMkLst>
            <pc:docMk/>
            <pc:sldMk cId="141546081" sldId="605"/>
            <ac:spMk id="2" creationId="{43C4983E-DF8F-403E-9413-5DE7DD665E2F}"/>
          </ac:spMkLst>
        </pc:spChg>
        <pc:spChg chg="mod">
          <ac:chgData name="Cody A. Vining" userId="4852c3a7-2df4-4608-8dc7-6ead2ce8c4f6" providerId="ADAL" clId="{0CF70B2F-9B3D-4581-A43C-264A0DC68BFF}" dt="2019-09-25T20:55:20.589" v="1996" actId="20577"/>
          <ac:spMkLst>
            <pc:docMk/>
            <pc:sldMk cId="141546081" sldId="605"/>
            <ac:spMk id="9" creationId="{72507755-15E2-4A5D-8443-1AB4EB239CDF}"/>
          </ac:spMkLst>
        </pc:spChg>
        <pc:picChg chg="del">
          <ac:chgData name="Cody A. Vining" userId="4852c3a7-2df4-4608-8dc7-6ead2ce8c4f6" providerId="ADAL" clId="{0CF70B2F-9B3D-4581-A43C-264A0DC68BFF}" dt="2019-09-25T20:54:27.616" v="1950" actId="478"/>
          <ac:picMkLst>
            <pc:docMk/>
            <pc:sldMk cId="141546081" sldId="605"/>
            <ac:picMk id="7" creationId="{731758D2-7767-4907-A2E5-C8B84FC7C0CD}"/>
          </ac:picMkLst>
        </pc:picChg>
        <pc:picChg chg="add mod modCrop">
          <ac:chgData name="Cody A. Vining" userId="4852c3a7-2df4-4608-8dc7-6ead2ce8c4f6" providerId="ADAL" clId="{0CF70B2F-9B3D-4581-A43C-264A0DC68BFF}" dt="2019-09-25T20:54:54.983" v="1956" actId="1076"/>
          <ac:picMkLst>
            <pc:docMk/>
            <pc:sldMk cId="141546081" sldId="605"/>
            <ac:picMk id="10" creationId="{BBB0090A-2750-41F6-A305-739B1B9CCC96}"/>
          </ac:picMkLst>
        </pc:picChg>
        <pc:picChg chg="add mod ord">
          <ac:chgData name="Cody A. Vining" userId="4852c3a7-2df4-4608-8dc7-6ead2ce8c4f6" providerId="ADAL" clId="{0CF70B2F-9B3D-4581-A43C-264A0DC68BFF}" dt="2019-09-25T21:24:24.289" v="2407" actId="167"/>
          <ac:picMkLst>
            <pc:docMk/>
            <pc:sldMk cId="141546081" sldId="605"/>
            <ac:picMk id="11" creationId="{5F5DCA7F-D896-491C-B2EB-5368266F9389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0:58:38.675" v="2102" actId="20577"/>
        <pc:sldMkLst>
          <pc:docMk/>
          <pc:sldMk cId="3519728927" sldId="606"/>
        </pc:sldMkLst>
        <pc:spChg chg="mod">
          <ac:chgData name="Cody A. Vining" userId="4852c3a7-2df4-4608-8dc7-6ead2ce8c4f6" providerId="ADAL" clId="{0CF70B2F-9B3D-4581-A43C-264A0DC68BFF}" dt="2019-09-25T20:58:38.675" v="2102" actId="20577"/>
          <ac:spMkLst>
            <pc:docMk/>
            <pc:sldMk cId="3519728927" sldId="606"/>
            <ac:spMk id="2" creationId="{43C4983E-DF8F-403E-9413-5DE7DD665E2F}"/>
          </ac:spMkLst>
        </pc:spChg>
        <pc:picChg chg="del">
          <ac:chgData name="Cody A. Vining" userId="4852c3a7-2df4-4608-8dc7-6ead2ce8c4f6" providerId="ADAL" clId="{0CF70B2F-9B3D-4581-A43C-264A0DC68BFF}" dt="2019-09-25T20:55:48.453" v="2002" actId="478"/>
          <ac:picMkLst>
            <pc:docMk/>
            <pc:sldMk cId="3519728927" sldId="606"/>
            <ac:picMk id="11" creationId="{5F5DCA7F-D896-491C-B2EB-5368266F9389}"/>
          </ac:picMkLst>
        </pc:picChg>
        <pc:picChg chg="add mod modCrop">
          <ac:chgData name="Cody A. Vining" userId="4852c3a7-2df4-4608-8dc7-6ead2ce8c4f6" providerId="ADAL" clId="{0CF70B2F-9B3D-4581-A43C-264A0DC68BFF}" dt="2019-09-25T20:56:17.930" v="2005" actId="732"/>
          <ac:picMkLst>
            <pc:docMk/>
            <pc:sldMk cId="3519728927" sldId="606"/>
            <ac:picMk id="12" creationId="{62236DA4-9564-4D5C-ACDD-1CC147D1E853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20:59:42.606" v="2120" actId="20577"/>
        <pc:sldMkLst>
          <pc:docMk/>
          <pc:sldMk cId="32644329" sldId="607"/>
        </pc:sldMkLst>
        <pc:spChg chg="del">
          <ac:chgData name="Cody A. Vining" userId="4852c3a7-2df4-4608-8dc7-6ead2ce8c4f6" providerId="ADAL" clId="{0CF70B2F-9B3D-4581-A43C-264A0DC68BFF}" dt="2019-09-25T20:59:30.357" v="2104"/>
          <ac:spMkLst>
            <pc:docMk/>
            <pc:sldMk cId="32644329" sldId="607"/>
            <ac:spMk id="2" creationId="{94CBB189-E448-48B7-9039-35B2FA26A227}"/>
          </ac:spMkLst>
        </pc:spChg>
        <pc:spChg chg="del">
          <ac:chgData name="Cody A. Vining" userId="4852c3a7-2df4-4608-8dc7-6ead2ce8c4f6" providerId="ADAL" clId="{0CF70B2F-9B3D-4581-A43C-264A0DC68BFF}" dt="2019-09-25T20:59:30.357" v="2104"/>
          <ac:spMkLst>
            <pc:docMk/>
            <pc:sldMk cId="32644329" sldId="607"/>
            <ac:spMk id="3" creationId="{59CD599E-9306-44D0-A2C9-9800316DC29B}"/>
          </ac:spMkLst>
        </pc:spChg>
        <pc:spChg chg="add mod">
          <ac:chgData name="Cody A. Vining" userId="4852c3a7-2df4-4608-8dc7-6ead2ce8c4f6" providerId="ADAL" clId="{0CF70B2F-9B3D-4581-A43C-264A0DC68BFF}" dt="2019-09-25T20:59:42.606" v="2120" actId="20577"/>
          <ac:spMkLst>
            <pc:docMk/>
            <pc:sldMk cId="32644329" sldId="607"/>
            <ac:spMk id="5" creationId="{81BDC0BA-B66C-49E7-9A57-1E3163610129}"/>
          </ac:spMkLst>
        </pc:spChg>
        <pc:spChg chg="add mod">
          <ac:chgData name="Cody A. Vining" userId="4852c3a7-2df4-4608-8dc7-6ead2ce8c4f6" providerId="ADAL" clId="{0CF70B2F-9B3D-4581-A43C-264A0DC68BFF}" dt="2019-09-25T20:59:30.357" v="2104"/>
          <ac:spMkLst>
            <pc:docMk/>
            <pc:sldMk cId="32644329" sldId="607"/>
            <ac:spMk id="6" creationId="{4741FC2C-4155-4006-BF65-8F9CC5616B8E}"/>
          </ac:spMkLst>
        </pc:spChg>
      </pc:sldChg>
      <pc:sldChg chg="addSp delSp modSp add">
        <pc:chgData name="Cody A. Vining" userId="4852c3a7-2df4-4608-8dc7-6ead2ce8c4f6" providerId="ADAL" clId="{0CF70B2F-9B3D-4581-A43C-264A0DC68BFF}" dt="2019-09-25T21:07:39.753" v="2215" actId="167"/>
        <pc:sldMkLst>
          <pc:docMk/>
          <pc:sldMk cId="595658148" sldId="608"/>
        </pc:sldMkLst>
        <pc:spChg chg="add del mod">
          <ac:chgData name="Cody A. Vining" userId="4852c3a7-2df4-4608-8dc7-6ead2ce8c4f6" providerId="ADAL" clId="{0CF70B2F-9B3D-4581-A43C-264A0DC68BFF}" dt="2019-09-25T21:03:19.938" v="2194" actId="478"/>
          <ac:spMkLst>
            <pc:docMk/>
            <pc:sldMk cId="595658148" sldId="608"/>
            <ac:spMk id="5" creationId="{AAD8FF68-0B30-491F-968C-99D3288026A8}"/>
          </ac:spMkLst>
        </pc:spChg>
        <pc:spChg chg="del">
          <ac:chgData name="Cody A. Vining" userId="4852c3a7-2df4-4608-8dc7-6ead2ce8c4f6" providerId="ADAL" clId="{0CF70B2F-9B3D-4581-A43C-264A0DC68BFF}" dt="2019-09-25T21:03:16.469" v="2193" actId="478"/>
          <ac:spMkLst>
            <pc:docMk/>
            <pc:sldMk cId="595658148" sldId="608"/>
            <ac:spMk id="17" creationId="{DD72DBB1-1363-4ACF-95C6-8E453E2B000C}"/>
          </ac:spMkLst>
        </pc:spChg>
        <pc:picChg chg="add mod ord modCrop">
          <ac:chgData name="Cody A. Vining" userId="4852c3a7-2df4-4608-8dc7-6ead2ce8c4f6" providerId="ADAL" clId="{0CF70B2F-9B3D-4581-A43C-264A0DC68BFF}" dt="2019-09-25T21:07:39.753" v="2215" actId="167"/>
          <ac:picMkLst>
            <pc:docMk/>
            <pc:sldMk cId="595658148" sldId="608"/>
            <ac:picMk id="8" creationId="{29152916-F56B-45C7-BEF7-C9829B8D4983}"/>
          </ac:picMkLst>
        </pc:picChg>
        <pc:picChg chg="del">
          <ac:chgData name="Cody A. Vining" userId="4852c3a7-2df4-4608-8dc7-6ead2ce8c4f6" providerId="ADAL" clId="{0CF70B2F-9B3D-4581-A43C-264A0DC68BFF}" dt="2019-09-25T21:04:26.894" v="2195" actId="478"/>
          <ac:picMkLst>
            <pc:docMk/>
            <pc:sldMk cId="595658148" sldId="608"/>
            <ac:picMk id="16" creationId="{FD8B4D53-5A1E-4E87-9259-C29EA2AA8043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1:10:19.210" v="2238" actId="14100"/>
        <pc:sldMkLst>
          <pc:docMk/>
          <pc:sldMk cId="3491461831" sldId="609"/>
        </pc:sldMkLst>
        <pc:spChg chg="mod">
          <ac:chgData name="Cody A. Vining" userId="4852c3a7-2df4-4608-8dc7-6ead2ce8c4f6" providerId="ADAL" clId="{0CF70B2F-9B3D-4581-A43C-264A0DC68BFF}" dt="2019-09-25T21:09:40.556" v="2230" actId="20577"/>
          <ac:spMkLst>
            <pc:docMk/>
            <pc:sldMk cId="3491461831" sldId="609"/>
            <ac:spMk id="2" creationId="{43C4983E-DF8F-403E-9413-5DE7DD665E2F}"/>
          </ac:spMkLst>
        </pc:spChg>
        <pc:picChg chg="del">
          <ac:chgData name="Cody A. Vining" userId="4852c3a7-2df4-4608-8dc7-6ead2ce8c4f6" providerId="ADAL" clId="{0CF70B2F-9B3D-4581-A43C-264A0DC68BFF}" dt="2019-09-25T21:09:52.236" v="2234" actId="478"/>
          <ac:picMkLst>
            <pc:docMk/>
            <pc:sldMk cId="3491461831" sldId="609"/>
            <ac:picMk id="3" creationId="{39C57458-D9D9-441F-B7B9-69C13911884A}"/>
          </ac:picMkLst>
        </pc:picChg>
        <pc:picChg chg="add mod">
          <ac:chgData name="Cody A. Vining" userId="4852c3a7-2df4-4608-8dc7-6ead2ce8c4f6" providerId="ADAL" clId="{0CF70B2F-9B3D-4581-A43C-264A0DC68BFF}" dt="2019-09-25T21:10:19.210" v="2238" actId="14100"/>
          <ac:picMkLst>
            <pc:docMk/>
            <pc:sldMk cId="3491461831" sldId="609"/>
            <ac:picMk id="8" creationId="{D5B43CF8-A736-4ACE-9A64-5F63F70F9A80}"/>
          </ac:picMkLst>
        </pc:picChg>
        <pc:picChg chg="del">
          <ac:chgData name="Cody A. Vining" userId="4852c3a7-2df4-4608-8dc7-6ead2ce8c4f6" providerId="ADAL" clId="{0CF70B2F-9B3D-4581-A43C-264A0DC68BFF}" dt="2019-09-25T21:10:08.179" v="2236" actId="478"/>
          <ac:picMkLst>
            <pc:docMk/>
            <pc:sldMk cId="3491461831" sldId="609"/>
            <ac:picMk id="10" creationId="{C9E62B66-E1FC-4F89-BB4F-F2C6C21383A0}"/>
          </ac:picMkLst>
        </pc:picChg>
      </pc:sldChg>
      <pc:sldChg chg="addSp delSp modSp add ord modTransition modNotesTx">
        <pc:chgData name="Cody A. Vining" userId="4852c3a7-2df4-4608-8dc7-6ead2ce8c4f6" providerId="ADAL" clId="{0CF70B2F-9B3D-4581-A43C-264A0DC68BFF}" dt="2019-09-25T21:23:22.127" v="2406"/>
        <pc:sldMkLst>
          <pc:docMk/>
          <pc:sldMk cId="2252200314" sldId="610"/>
        </pc:sldMkLst>
        <pc:spChg chg="mod">
          <ac:chgData name="Cody A. Vining" userId="4852c3a7-2df4-4608-8dc7-6ead2ce8c4f6" providerId="ADAL" clId="{0CF70B2F-9B3D-4581-A43C-264A0DC68BFF}" dt="2019-09-25T21:12:53.978" v="2263" actId="108"/>
          <ac:spMkLst>
            <pc:docMk/>
            <pc:sldMk cId="2252200314" sldId="610"/>
            <ac:spMk id="2" creationId="{43C4983E-DF8F-403E-9413-5DE7DD665E2F}"/>
          </ac:spMkLst>
        </pc:spChg>
        <pc:spChg chg="add del mod">
          <ac:chgData name="Cody A. Vining" userId="4852c3a7-2df4-4608-8dc7-6ead2ce8c4f6" providerId="ADAL" clId="{0CF70B2F-9B3D-4581-A43C-264A0DC68BFF}" dt="2019-09-25T21:12:18.602" v="2247" actId="478"/>
          <ac:spMkLst>
            <pc:docMk/>
            <pc:sldMk cId="2252200314" sldId="610"/>
            <ac:spMk id="5" creationId="{6101DE0A-6995-44D1-B73A-8A49E9CCF98E}"/>
          </ac:spMkLst>
        </pc:spChg>
        <pc:picChg chg="add mod">
          <ac:chgData name="Cody A. Vining" userId="4852c3a7-2df4-4608-8dc7-6ead2ce8c4f6" providerId="ADAL" clId="{0CF70B2F-9B3D-4581-A43C-264A0DC68BFF}" dt="2019-09-25T21:12:11.187" v="2245" actId="14100"/>
          <ac:picMkLst>
            <pc:docMk/>
            <pc:sldMk cId="2252200314" sldId="610"/>
            <ac:picMk id="6" creationId="{54B00509-3AAC-489E-AB6A-34C7211DA069}"/>
          </ac:picMkLst>
        </pc:picChg>
        <pc:picChg chg="del">
          <ac:chgData name="Cody A. Vining" userId="4852c3a7-2df4-4608-8dc7-6ead2ce8c4f6" providerId="ADAL" clId="{0CF70B2F-9B3D-4581-A43C-264A0DC68BFF}" dt="2019-09-25T21:12:15.598" v="2246" actId="478"/>
          <ac:picMkLst>
            <pc:docMk/>
            <pc:sldMk cId="2252200314" sldId="610"/>
            <ac:picMk id="8" creationId="{D5B43CF8-A736-4ACE-9A64-5F63F70F9A80}"/>
          </ac:picMkLst>
        </pc:picChg>
      </pc:sldChg>
      <pc:sldChg chg="addSp delSp modSp add">
        <pc:chgData name="Cody A. Vining" userId="4852c3a7-2df4-4608-8dc7-6ead2ce8c4f6" providerId="ADAL" clId="{0CF70B2F-9B3D-4581-A43C-264A0DC68BFF}" dt="2019-09-25T21:17:13.948" v="2302"/>
        <pc:sldMkLst>
          <pc:docMk/>
          <pc:sldMk cId="2204982747" sldId="611"/>
        </pc:sldMkLst>
        <pc:spChg chg="mod">
          <ac:chgData name="Cody A. Vining" userId="4852c3a7-2df4-4608-8dc7-6ead2ce8c4f6" providerId="ADAL" clId="{0CF70B2F-9B3D-4581-A43C-264A0DC68BFF}" dt="2019-09-25T21:16:08.183" v="2299" actId="20577"/>
          <ac:spMkLst>
            <pc:docMk/>
            <pc:sldMk cId="2204982747" sldId="611"/>
            <ac:spMk id="2" creationId="{43C4983E-DF8F-403E-9413-5DE7DD665E2F}"/>
          </ac:spMkLst>
        </pc:spChg>
        <pc:spChg chg="add">
          <ac:chgData name="Cody A. Vining" userId="4852c3a7-2df4-4608-8dc7-6ead2ce8c4f6" providerId="ADAL" clId="{0CF70B2F-9B3D-4581-A43C-264A0DC68BFF}" dt="2019-09-25T21:17:13.948" v="2302"/>
          <ac:spMkLst>
            <pc:docMk/>
            <pc:sldMk cId="2204982747" sldId="611"/>
            <ac:spMk id="9" creationId="{B11041EC-3B99-444E-AE99-D17C52127C50}"/>
          </ac:spMkLst>
        </pc:spChg>
        <pc:picChg chg="del">
          <ac:chgData name="Cody A. Vining" userId="4852c3a7-2df4-4608-8dc7-6ead2ce8c4f6" providerId="ADAL" clId="{0CF70B2F-9B3D-4581-A43C-264A0DC68BFF}" dt="2019-09-25T21:15:48.527" v="2272" actId="478"/>
          <ac:picMkLst>
            <pc:docMk/>
            <pc:sldMk cId="2204982747" sldId="611"/>
            <ac:picMk id="6" creationId="{54B00509-3AAC-489E-AB6A-34C7211DA069}"/>
          </ac:picMkLst>
        </pc:picChg>
        <pc:picChg chg="add mod ord">
          <ac:chgData name="Cody A. Vining" userId="4852c3a7-2df4-4608-8dc7-6ead2ce8c4f6" providerId="ADAL" clId="{0CF70B2F-9B3D-4581-A43C-264A0DC68BFF}" dt="2019-09-25T21:16:38.139" v="2301" actId="14100"/>
          <ac:picMkLst>
            <pc:docMk/>
            <pc:sldMk cId="2204982747" sldId="611"/>
            <ac:picMk id="8" creationId="{49327157-8E09-40BE-A84E-1CECD45EEB22}"/>
          </ac:picMkLst>
        </pc:picChg>
      </pc:sldChg>
      <pc:sldChg chg="addSp delSp modSp add modNotesTx">
        <pc:chgData name="Cody A. Vining" userId="4852c3a7-2df4-4608-8dc7-6ead2ce8c4f6" providerId="ADAL" clId="{0CF70B2F-9B3D-4581-A43C-264A0DC68BFF}" dt="2019-09-25T21:21:14.956" v="2356" actId="20577"/>
        <pc:sldMkLst>
          <pc:docMk/>
          <pc:sldMk cId="2914382680" sldId="612"/>
        </pc:sldMkLst>
        <pc:spChg chg="mod">
          <ac:chgData name="Cody A. Vining" userId="4852c3a7-2df4-4608-8dc7-6ead2ce8c4f6" providerId="ADAL" clId="{0CF70B2F-9B3D-4581-A43C-264A0DC68BFF}" dt="2019-09-25T21:20:38.014" v="2330" actId="20577"/>
          <ac:spMkLst>
            <pc:docMk/>
            <pc:sldMk cId="2914382680" sldId="612"/>
            <ac:spMk id="2" creationId="{43C4983E-DF8F-403E-9413-5DE7DD665E2F}"/>
          </ac:spMkLst>
        </pc:spChg>
        <pc:spChg chg="mod">
          <ac:chgData name="Cody A. Vining" userId="4852c3a7-2df4-4608-8dc7-6ead2ce8c4f6" providerId="ADAL" clId="{0CF70B2F-9B3D-4581-A43C-264A0DC68BFF}" dt="2019-09-25T21:21:14.956" v="2356" actId="20577"/>
          <ac:spMkLst>
            <pc:docMk/>
            <pc:sldMk cId="2914382680" sldId="612"/>
            <ac:spMk id="9" creationId="{B11041EC-3B99-444E-AE99-D17C52127C50}"/>
          </ac:spMkLst>
        </pc:spChg>
        <pc:picChg chg="del">
          <ac:chgData name="Cody A. Vining" userId="4852c3a7-2df4-4608-8dc7-6ead2ce8c4f6" providerId="ADAL" clId="{0CF70B2F-9B3D-4581-A43C-264A0DC68BFF}" dt="2019-09-25T21:19:31.329" v="2304" actId="478"/>
          <ac:picMkLst>
            <pc:docMk/>
            <pc:sldMk cId="2914382680" sldId="612"/>
            <ac:picMk id="8" creationId="{49327157-8E09-40BE-A84E-1CECD45EEB22}"/>
          </ac:picMkLst>
        </pc:picChg>
        <pc:picChg chg="add mod">
          <ac:chgData name="Cody A. Vining" userId="4852c3a7-2df4-4608-8dc7-6ead2ce8c4f6" providerId="ADAL" clId="{0CF70B2F-9B3D-4581-A43C-264A0DC68BFF}" dt="2019-09-25T21:20:13.575" v="2316" actId="732"/>
          <ac:picMkLst>
            <pc:docMk/>
            <pc:sldMk cId="2914382680" sldId="612"/>
            <ac:picMk id="1026" creationId="{3C81C428-56B0-4A64-97A3-316D0A7136FA}"/>
          </ac:picMkLst>
        </pc:picChg>
      </pc:sldChg>
      <pc:sldChg chg="addSp delSp modSp add ord modTransition">
        <pc:chgData name="Cody A. Vining" userId="4852c3a7-2df4-4608-8dc7-6ead2ce8c4f6" providerId="ADAL" clId="{0CF70B2F-9B3D-4581-A43C-264A0DC68BFF}" dt="2019-09-25T21:23:19.879" v="2405"/>
        <pc:sldMkLst>
          <pc:docMk/>
          <pc:sldMk cId="3314869338" sldId="613"/>
        </pc:sldMkLst>
        <pc:spChg chg="mod">
          <ac:chgData name="Cody A. Vining" userId="4852c3a7-2df4-4608-8dc7-6ead2ce8c4f6" providerId="ADAL" clId="{0CF70B2F-9B3D-4581-A43C-264A0DC68BFF}" dt="2019-09-25T21:22:32.582" v="2398" actId="6549"/>
          <ac:spMkLst>
            <pc:docMk/>
            <pc:sldMk cId="3314869338" sldId="613"/>
            <ac:spMk id="2" creationId="{43C4983E-DF8F-403E-9413-5DE7DD665E2F}"/>
          </ac:spMkLst>
        </pc:spChg>
        <pc:picChg chg="add mod">
          <ac:chgData name="Cody A. Vining" userId="4852c3a7-2df4-4608-8dc7-6ead2ce8c4f6" providerId="ADAL" clId="{0CF70B2F-9B3D-4581-A43C-264A0DC68BFF}" dt="2019-09-25T21:22:54.422" v="2403" actId="1076"/>
          <ac:picMkLst>
            <pc:docMk/>
            <pc:sldMk cId="3314869338" sldId="613"/>
            <ac:picMk id="5" creationId="{07A57509-75F9-4FC8-A29D-F637FE50D1D6}"/>
          </ac:picMkLst>
        </pc:picChg>
        <pc:picChg chg="del">
          <ac:chgData name="Cody A. Vining" userId="4852c3a7-2df4-4608-8dc7-6ead2ce8c4f6" providerId="ADAL" clId="{0CF70B2F-9B3D-4581-A43C-264A0DC68BFF}" dt="2019-09-25T21:22:34.692" v="2399" actId="478"/>
          <ac:picMkLst>
            <pc:docMk/>
            <pc:sldMk cId="3314869338" sldId="613"/>
            <ac:picMk id="1026" creationId="{3C81C428-56B0-4A64-97A3-316D0A7136F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5356" cy="46752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329" y="1"/>
            <a:ext cx="3045356" cy="46752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1B8EA3CE-EC2B-44E5-8B4E-6D12348246AE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5356" cy="46752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329" y="8844753"/>
            <a:ext cx="3045356" cy="46752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C27BE7FD-325F-4A72-8806-5DDFFEC1E7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21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719" cy="465614"/>
          </a:xfrm>
          <a:prstGeom prst="rect">
            <a:avLst/>
          </a:prstGeom>
        </p:spPr>
        <p:txBody>
          <a:bodyPr vert="horz" lIns="93381" tIns="46691" rIns="93381" bIns="466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1" y="0"/>
            <a:ext cx="3044719" cy="465614"/>
          </a:xfrm>
          <a:prstGeom prst="rect">
            <a:avLst/>
          </a:prstGeom>
        </p:spPr>
        <p:txBody>
          <a:bodyPr vert="horz" lIns="93381" tIns="46691" rIns="93381" bIns="46691" rtlCol="0"/>
          <a:lstStyle>
            <a:lvl1pPr algn="r">
              <a:defRPr sz="1200"/>
            </a:lvl1pPr>
          </a:lstStyle>
          <a:p>
            <a:fld id="{C05E36DD-E35F-488D-9C00-49C007B80AC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81" tIns="46691" rIns="93381" bIns="466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81" tIns="46691" rIns="93381" bIns="466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5045"/>
            <a:ext cx="3044719" cy="465614"/>
          </a:xfrm>
          <a:prstGeom prst="rect">
            <a:avLst/>
          </a:prstGeom>
        </p:spPr>
        <p:txBody>
          <a:bodyPr vert="horz" lIns="93381" tIns="46691" rIns="93381" bIns="466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1" y="8845045"/>
            <a:ext cx="3044719" cy="465614"/>
          </a:xfrm>
          <a:prstGeom prst="rect">
            <a:avLst/>
          </a:prstGeom>
        </p:spPr>
        <p:txBody>
          <a:bodyPr vert="horz" lIns="93381" tIns="46691" rIns="93381" bIns="46691" rtlCol="0" anchor="b"/>
          <a:lstStyle>
            <a:lvl1pPr algn="r">
              <a:defRPr sz="1200"/>
            </a:lvl1pPr>
          </a:lstStyle>
          <a:p>
            <a:fld id="{BAD40456-40E5-41FC-BF15-AED290B2B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1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6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0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80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5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2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5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1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7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35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0456-40E5-41FC-BF15-AED290B2B9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3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6011" y="3834538"/>
            <a:ext cx="6383989" cy="2161804"/>
          </a:xfrm>
        </p:spPr>
        <p:txBody>
          <a:bodyPr lIns="0" tIns="0" rIns="0" bIns="0" anchor="b">
            <a:normAutofit/>
          </a:bodyPr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01200" y="6077751"/>
            <a:ext cx="1828800" cy="274320"/>
          </a:xfrm>
        </p:spPr>
        <p:txBody>
          <a:bodyPr lIns="0" tIns="0" rIns="0" bIns="0" anchor="t" anchorCtr="0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pPr algn="r"/>
            <a:fld id="{F4CC28C4-347B-1048-917E-60A86E73D954}" type="datetime4">
              <a:rPr lang="en-US">
                <a:solidFill>
                  <a:srgbClr val="FFFFFF"/>
                </a:solidFill>
              </a:rPr>
              <a:pPr algn="r"/>
              <a:t>May 11, 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516684"/>
            <a:ext cx="2438400" cy="351652"/>
          </a:xfrm>
        </p:spPr>
        <p:txBody>
          <a:bodyPr lIns="0" tIns="0" rIns="0" bIns="0" anchor="t" anchorCtr="0"/>
          <a:lstStyle>
            <a:lvl1pPr algn="l">
              <a:defRPr b="0" i="0" kern="800" spc="60">
                <a:solidFill>
                  <a:srgbClr val="FFFFFF"/>
                </a:solidFill>
                <a:latin typeface="Bebas Neue Book"/>
                <a:cs typeface="Bebas Neue Book"/>
              </a:defRPr>
            </a:lvl1pPr>
          </a:lstStyle>
          <a:p>
            <a:r>
              <a:rPr lang="en-US" dirty="0"/>
              <a:t>RESPEC.COM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3784384" y="2059847"/>
            <a:ext cx="3888264" cy="2929513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 flipV="1">
            <a:off x="-749447" y="5669561"/>
            <a:ext cx="4450081" cy="1198775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1093668" y="5801138"/>
            <a:ext cx="1503882" cy="1133062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036334" y="402488"/>
            <a:ext cx="848153" cy="639020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14" y="523447"/>
            <a:ext cx="1365820" cy="159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5" y="402488"/>
            <a:ext cx="3250984" cy="60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-Grey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312"/>
            <a:ext cx="3394175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06200" y="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arm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1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101600" y="1998133"/>
            <a:ext cx="8782756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4667" y="1427584"/>
            <a:ext cx="110744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10814756" y="-358423"/>
            <a:ext cx="112890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65" y="217908"/>
            <a:ext cx="9448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465" y="1712167"/>
            <a:ext cx="8601075" cy="5001903"/>
          </a:xfrm>
        </p:spPr>
        <p:txBody>
          <a:bodyPr/>
          <a:lstStyle>
            <a:lvl1pPr>
              <a:defRPr b="0" baseline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91200" y="3852286"/>
            <a:ext cx="5556250" cy="19018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5791200" y="5781100"/>
            <a:ext cx="5556250" cy="1000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3807534" y="2036697"/>
            <a:ext cx="3888264" cy="2929513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00" y="529251"/>
            <a:ext cx="1360033" cy="159137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 flipH="1" flipV="1">
            <a:off x="-749447" y="5669561"/>
            <a:ext cx="4450081" cy="1198775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1093668" y="5801138"/>
            <a:ext cx="1503882" cy="113306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36334" y="402488"/>
            <a:ext cx="848153" cy="63902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2" y="182562"/>
            <a:ext cx="33941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r="40195"/>
          <a:stretch/>
        </p:blipFill>
        <p:spPr>
          <a:xfrm>
            <a:off x="0" y="-19050"/>
            <a:ext cx="12192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910162"/>
            <a:ext cx="122676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6200" y="0"/>
            <a:ext cx="122682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2362201" y="4343400"/>
            <a:ext cx="99059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40195"/>
          <a:stretch/>
        </p:blipFill>
        <p:spPr>
          <a:xfrm>
            <a:off x="2049595" y="1019486"/>
            <a:ext cx="1760405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375569"/>
            <a:ext cx="10356850" cy="1795462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3237"/>
            <a:ext cx="94487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825625"/>
            <a:ext cx="9448799" cy="4351338"/>
          </a:xfrm>
        </p:spPr>
        <p:txBody>
          <a:bodyPr/>
          <a:lstStyle>
            <a:lvl2pPr>
              <a:lnSpc>
                <a:spcPct val="100000"/>
              </a:lnSpc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Bebas Neue Regular" panose="00000500000000000000" pitchFamily="2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8688" y="-37306"/>
            <a:ext cx="422312" cy="365125"/>
          </a:xfrm>
        </p:spPr>
        <p:txBody>
          <a:bodyPr/>
          <a:lstStyle>
            <a:lvl1pPr>
              <a:defRPr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673141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645284" y="2794793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673133" y="671724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8668" y="2108201"/>
            <a:ext cx="678433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444977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" y="392575"/>
            <a:ext cx="772962" cy="9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3237"/>
            <a:ext cx="94487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825625"/>
            <a:ext cx="9448799" cy="4351338"/>
          </a:xfrm>
        </p:spPr>
        <p:txBody>
          <a:bodyPr/>
          <a:lstStyle>
            <a:lvl2pPr>
              <a:lnSpc>
                <a:spcPct val="100000"/>
              </a:lnSpc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Bebas Neue Regular" panose="00000500000000000000" pitchFamily="2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8688" y="-37306"/>
            <a:ext cx="422312" cy="365125"/>
          </a:xfrm>
        </p:spPr>
        <p:txBody>
          <a:bodyPr/>
          <a:lstStyle>
            <a:lvl1pPr>
              <a:defRPr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673141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645284" y="2794793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673133" y="671724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8668" y="2108201"/>
            <a:ext cx="678433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444977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" y="392575"/>
            <a:ext cx="772962" cy="9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6620827"/>
            <a:ext cx="12191998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029"/>
            <a:ext cx="12191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94488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4" y="1306534"/>
            <a:ext cx="8601075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14648"/>
            <a:ext cx="611468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6620827"/>
            <a:ext cx="12191998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029"/>
            <a:ext cx="12191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91282"/>
            <a:ext cx="94488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4" y="1306534"/>
            <a:ext cx="8601075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14648"/>
            <a:ext cx="611468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Cool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May 11, 2022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40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722" r:id="rId2"/>
    <p:sldLayoutId id="2147483721" r:id="rId3"/>
    <p:sldLayoutId id="2147483685" r:id="rId4"/>
    <p:sldLayoutId id="2147483730" r:id="rId5"/>
    <p:sldLayoutId id="2147483720" r:id="rId6"/>
    <p:sldLayoutId id="2147483729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681" r:id="rId14"/>
    <p:sldLayoutId id="2147483731" r:id="rId15"/>
    <p:sldLayoutId id="2147483732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>
            <a:lumMod val="75000"/>
          </a:schemeClr>
        </a:buClr>
        <a:buSzPct val="109000"/>
        <a:buFont typeface="Bebas Neue Bold" panose="020B0606020202050201" pitchFamily="34" charset="0"/>
        <a:buChar char="›"/>
        <a:defRPr sz="2800" b="1" kern="1200" baseline="0">
          <a:solidFill>
            <a:schemeClr val="accent3"/>
          </a:solidFill>
          <a:latin typeface="Bebas Neue Bold" panose="020B0606020202050201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Bebas Neue Bold" panose="020B0606020202050201" pitchFamily="34" charset="0"/>
        <a:buChar char="⁄"/>
        <a:defRPr sz="24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Bebas Neue Regular" panose="00000500000000000000" pitchFamily="2" charset="0"/>
        <a:buChar char="»"/>
        <a:defRPr sz="20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Bebas Neue Regular" panose="00000500000000000000" pitchFamily="2" charset="0"/>
        <a:buChar char="•"/>
        <a:defRPr sz="18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ktiv Grotesk Cd Medium" panose="020B0606020203020204" pitchFamily="34" charset="0"/>
        <a:buChar char="–"/>
        <a:defRPr sz="18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38B39724-16A5-422B-9096-257EE8111A09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77EB56-2DA0-4437-9AE3-4BE0312FC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6705600" cy="2183248"/>
          </a:xfrm>
        </p:spPr>
        <p:txBody>
          <a:bodyPr>
            <a:normAutofit/>
          </a:bodyPr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Brett E Belzer</a:t>
            </a:r>
          </a:p>
          <a:p>
            <a:r>
              <a:rPr lang="en-US" dirty="0"/>
              <a:t>Staff consultant, Rock Mechanics</a:t>
            </a:r>
          </a:p>
          <a:p>
            <a:r>
              <a:rPr lang="en-US" dirty="0"/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1F56C9-CB0D-4693-8733-C00AD8AC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Geotechnical Monitoring and structural support as part of the </a:t>
            </a:r>
            <a:r>
              <a:rPr lang="en-US" dirty="0" err="1"/>
              <a:t>lbnf</a:t>
            </a:r>
            <a:r>
              <a:rPr lang="en-US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4779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10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680788" cy="5340349"/>
          </a:xfrm>
        </p:spPr>
        <p:txBody>
          <a:bodyPr>
            <a:normAutofit/>
          </a:bodyPr>
          <a:lstStyle/>
          <a:p>
            <a:r>
              <a:rPr lang="en-US" dirty="0"/>
              <a:t>Multiple point borehole extensometer installation</a:t>
            </a:r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C381F-CD3E-F619-F276-27E109F72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5025" y="1931194"/>
            <a:ext cx="5289549" cy="3967162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BF1F628-8032-C85E-E9F6-EF339B479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3925" y="2620169"/>
            <a:ext cx="4502149" cy="3376612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E4E23508-C3A3-1453-E508-59FD07702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" y="2057400"/>
            <a:ext cx="3352800" cy="2514600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22B31CF0-3F9B-2118-7559-D54A27BB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 t="37731" r="18236" b="13867"/>
          <a:stretch/>
        </p:blipFill>
        <p:spPr>
          <a:xfrm>
            <a:off x="99791" y="4721771"/>
            <a:ext cx="3276821" cy="18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11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680788" cy="5340349"/>
          </a:xfrm>
        </p:spPr>
        <p:txBody>
          <a:bodyPr>
            <a:normAutofit/>
          </a:bodyPr>
          <a:lstStyle/>
          <a:p>
            <a:r>
              <a:rPr lang="en-US" sz="2400" dirty="0"/>
              <a:t>Central data management system </a:t>
            </a:r>
          </a:p>
          <a:p>
            <a:pPr lvl="1"/>
            <a:r>
              <a:rPr lang="en-US" sz="2000" dirty="0"/>
              <a:t>Canary Systems </a:t>
            </a:r>
            <a:r>
              <a:rPr lang="en-US" sz="2000" dirty="0" err="1"/>
              <a:t>MultiLogger</a:t>
            </a:r>
            <a:r>
              <a:rPr lang="en-US" sz="2000" dirty="0"/>
              <a:t> and ML WEB are used to program the loggers</a:t>
            </a:r>
          </a:p>
          <a:p>
            <a:pPr lvl="1"/>
            <a:r>
              <a:rPr lang="en-US" sz="2000" dirty="0"/>
              <a:t>ML Web is the user interface used to view and interpret the data</a:t>
            </a:r>
          </a:p>
          <a:p>
            <a:pPr lvl="1"/>
            <a:r>
              <a:rPr lang="en-US" sz="2000" dirty="0"/>
              <a:t>Remote connection via VPN</a:t>
            </a:r>
          </a:p>
          <a:p>
            <a:pPr lvl="1"/>
            <a:r>
              <a:rPr lang="en-US" sz="2000" dirty="0" err="1"/>
              <a:t>Geokon</a:t>
            </a:r>
            <a:r>
              <a:rPr lang="en-US" sz="2000" dirty="0"/>
              <a:t> Model 8600-2 Dataloggers and Multiplexors</a:t>
            </a:r>
          </a:p>
          <a:p>
            <a:pPr lvl="1"/>
            <a:r>
              <a:rPr lang="en-US" sz="2000" dirty="0"/>
              <a:t>Dataloggers read MPBX every 2 minutes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803B219-78A0-D2B8-5DFE-7B5AD44C8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9"/>
          <a:stretch/>
        </p:blipFill>
        <p:spPr>
          <a:xfrm rot="5400000">
            <a:off x="6717693" y="1978632"/>
            <a:ext cx="517646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12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680788" cy="5340349"/>
          </a:xfrm>
        </p:spPr>
        <p:txBody>
          <a:bodyPr>
            <a:normAutofit/>
          </a:bodyPr>
          <a:lstStyle/>
          <a:p>
            <a:r>
              <a:rPr lang="en-US" sz="2400" dirty="0"/>
              <a:t>Central data management system Canary ML WEB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2B6BEA-42E8-7FB3-306D-4BC04DB4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98" y="1905000"/>
            <a:ext cx="9044679" cy="458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2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13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680788" cy="5340349"/>
          </a:xfrm>
        </p:spPr>
        <p:txBody>
          <a:bodyPr>
            <a:normAutofit/>
          </a:bodyPr>
          <a:lstStyle/>
          <a:p>
            <a:r>
              <a:rPr lang="en-US" sz="2400" dirty="0"/>
              <a:t>Inclinometers  -Tilt Meter</a:t>
            </a:r>
          </a:p>
          <a:p>
            <a:pPr lvl="1"/>
            <a:r>
              <a:rPr lang="en-US" sz="2000" dirty="0" err="1"/>
              <a:t>Geokon</a:t>
            </a:r>
            <a:r>
              <a:rPr lang="en-US" sz="2000" dirty="0"/>
              <a:t> Model 6180 – 70 ft long</a:t>
            </a:r>
          </a:p>
          <a:p>
            <a:pPr lvl="1"/>
            <a:r>
              <a:rPr lang="en-US" sz="2000" dirty="0"/>
              <a:t>Casing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AF46E-9A30-5738-8F9A-F8E60299F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438400"/>
            <a:ext cx="4343400" cy="2679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D93086-4417-862E-C9C2-5B7862A6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38400"/>
            <a:ext cx="61722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8"/>
            <a:ext cx="6631152" cy="893841"/>
          </a:xfrm>
        </p:spPr>
        <p:txBody>
          <a:bodyPr>
            <a:normAutofit/>
          </a:bodyPr>
          <a:lstStyle/>
          <a:p>
            <a:r>
              <a:rPr lang="en-US" dirty="0"/>
              <a:t>Noise and Vibration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1041EC-3B99-444E-AE99-D17C52127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5343524" cy="5553075"/>
          </a:xfrm>
        </p:spPr>
        <p:txBody>
          <a:bodyPr/>
          <a:lstStyle/>
          <a:p>
            <a:r>
              <a:rPr lang="en-US" dirty="0"/>
              <a:t>Seismographs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D8B0F-16BD-42D0-AC76-3D25D0F9C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2497474"/>
            <a:ext cx="10886286" cy="41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8"/>
            <a:ext cx="6631152" cy="893841"/>
          </a:xfrm>
        </p:spPr>
        <p:txBody>
          <a:bodyPr>
            <a:normAutofit/>
          </a:bodyPr>
          <a:lstStyle/>
          <a:p>
            <a:r>
              <a:rPr lang="en-US" dirty="0"/>
              <a:t>Noise and Vibration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1041EC-3B99-444E-AE99-D17C52127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5343524" cy="5553075"/>
          </a:xfrm>
        </p:spPr>
        <p:txBody>
          <a:bodyPr/>
          <a:lstStyle/>
          <a:p>
            <a:r>
              <a:rPr lang="en-US" dirty="0"/>
              <a:t>Daily Reporting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198F8-A582-43A6-A893-FE06A8AD8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723" y="973307"/>
            <a:ext cx="5686425" cy="3476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E63946-1D25-4BEA-87FB-3659E7ABD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3657600"/>
            <a:ext cx="2530617" cy="3026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280C3-3A2F-4145-ACCE-C591CCA58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36620"/>
          <a:stretch/>
        </p:blipFill>
        <p:spPr bwMode="auto">
          <a:xfrm>
            <a:off x="4584414" y="4778981"/>
            <a:ext cx="2530475" cy="190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050EA2-EBF0-458C-B3EE-FF8B649F16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17741" b="28661"/>
          <a:stretch/>
        </p:blipFill>
        <p:spPr bwMode="auto">
          <a:xfrm rot="5400000">
            <a:off x="8719280" y="4328405"/>
            <a:ext cx="222866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9FE956-DBBC-4539-AEFF-D378A81A4D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 r="11144" b="17750"/>
          <a:stretch/>
        </p:blipFill>
        <p:spPr bwMode="auto">
          <a:xfrm rot="5400000">
            <a:off x="8356586" y="1207754"/>
            <a:ext cx="3363962" cy="2848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56E0FB-AAA8-4633-BEFF-552F311D77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570" y="3857447"/>
            <a:ext cx="3428999" cy="257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7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8"/>
            <a:ext cx="6631152" cy="893841"/>
          </a:xfrm>
        </p:spPr>
        <p:txBody>
          <a:bodyPr>
            <a:normAutofit/>
          </a:bodyPr>
          <a:lstStyle/>
          <a:p>
            <a:r>
              <a:rPr lang="en-US" dirty="0"/>
              <a:t>Noise and Vibration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1041EC-3B99-444E-AE99-D17C52127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5343524" cy="5553075"/>
          </a:xfrm>
        </p:spPr>
        <p:txBody>
          <a:bodyPr/>
          <a:lstStyle/>
          <a:p>
            <a:r>
              <a:rPr lang="en-US" dirty="0"/>
              <a:t>Daily Reporting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CB99A-305C-6239-365A-3F581D3B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890665"/>
            <a:ext cx="60198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8"/>
            <a:ext cx="6631152" cy="893841"/>
          </a:xfrm>
        </p:spPr>
        <p:txBody>
          <a:bodyPr>
            <a:normAutofit/>
          </a:bodyPr>
          <a:lstStyle/>
          <a:p>
            <a:r>
              <a:rPr lang="en-US" dirty="0"/>
              <a:t>Noise and Vibration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1041EC-3B99-444E-AE99-D17C52127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5343524" cy="5553075"/>
          </a:xfrm>
        </p:spPr>
        <p:txBody>
          <a:bodyPr/>
          <a:lstStyle/>
          <a:p>
            <a:r>
              <a:rPr lang="en-US" dirty="0"/>
              <a:t>Weekly Attenuation Reporting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CAB00-3EAC-4770-AFBC-1ACE6A82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0972"/>
            <a:ext cx="5869996" cy="4580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5083F-16A6-41CF-A63E-427F9DB5B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95" y="1858129"/>
            <a:ext cx="5867766" cy="4580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C53535-5BDE-4FC3-ACA5-79C7A6208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595" y="125214"/>
            <a:ext cx="2680985" cy="17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18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3972074" cy="5340349"/>
          </a:xfrm>
        </p:spPr>
        <p:txBody>
          <a:bodyPr>
            <a:normAutofit/>
          </a:bodyPr>
          <a:lstStyle/>
          <a:p>
            <a:r>
              <a:rPr lang="en-US" sz="3200" dirty="0"/>
              <a:t>Structural support tasks</a:t>
            </a:r>
          </a:p>
          <a:p>
            <a:pPr lvl="1"/>
            <a:r>
              <a:rPr lang="en-US" dirty="0"/>
              <a:t>Grizzly rock breaker foundation</a:t>
            </a:r>
          </a:p>
          <a:p>
            <a:pPr lvl="1"/>
            <a:endParaRPr lang="en-US" dirty="0"/>
          </a:p>
          <a:p>
            <a:pPr lvl="2"/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24EE70C9-1AB1-34CE-F726-4EFA8EE97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26" y="1524000"/>
            <a:ext cx="3604231" cy="2703173"/>
          </a:xfrm>
          <a:prstGeom prst="rect">
            <a:avLst/>
          </a:prstGeom>
        </p:spPr>
      </p:pic>
      <p:pic>
        <p:nvPicPr>
          <p:cNvPr id="7" name="Picture 6" descr="A picture containing transport, power shovel, stone, dirty&#10;&#10;Description automatically generated">
            <a:extLst>
              <a:ext uri="{FF2B5EF4-FFF2-40B4-BE49-F238E27FC236}">
                <a16:creationId xmlns:a16="http://schemas.microsoft.com/office/drawing/2014/main" id="{EB372333-74E1-A9AF-8619-950427277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97" y="1319659"/>
            <a:ext cx="4641255" cy="348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963C9-07E9-40CF-CB1A-B341FEF4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078" y="4580774"/>
            <a:ext cx="3110341" cy="1916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E245B0-ACAD-03BD-72A1-498DD2749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" y="3678504"/>
            <a:ext cx="343263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19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680788" cy="5340349"/>
          </a:xfrm>
        </p:spPr>
        <p:txBody>
          <a:bodyPr>
            <a:normAutofit/>
          </a:bodyPr>
          <a:lstStyle/>
          <a:p>
            <a:r>
              <a:rPr lang="en-US" sz="3200" dirty="0"/>
              <a:t>Structural support tasks</a:t>
            </a:r>
          </a:p>
          <a:p>
            <a:pPr lvl="1"/>
            <a:r>
              <a:rPr lang="en-US" dirty="0"/>
              <a:t>Lift Reviews</a:t>
            </a:r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 descr="A picture containing ground, dirty&#10;&#10;Description automatically generated">
            <a:extLst>
              <a:ext uri="{FF2B5EF4-FFF2-40B4-BE49-F238E27FC236}">
                <a16:creationId xmlns:a16="http://schemas.microsoft.com/office/drawing/2014/main" id="{FE047604-3427-FA8E-DD80-AEA6A659C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599" y="2286000"/>
            <a:ext cx="5686647" cy="4264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93E33-D456-CAF7-EF50-102CE4AE7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96" y="1396999"/>
            <a:ext cx="31813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2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11852988" cy="5340349"/>
          </a:xfrm>
        </p:spPr>
        <p:txBody>
          <a:bodyPr>
            <a:normAutofit/>
          </a:bodyPr>
          <a:lstStyle/>
          <a:p>
            <a:r>
              <a:rPr lang="en-US" sz="3200" dirty="0"/>
              <a:t>Pre excavation phase of the LBNF project</a:t>
            </a:r>
          </a:p>
          <a:p>
            <a:pPr lvl="1"/>
            <a:r>
              <a:rPr lang="en-US" sz="2800" dirty="0"/>
              <a:t>Third party testing</a:t>
            </a:r>
          </a:p>
          <a:p>
            <a:pPr lvl="1"/>
            <a:r>
              <a:rPr lang="en-US" sz="2800" dirty="0"/>
              <a:t>Noise and Vibration Monitoring</a:t>
            </a:r>
          </a:p>
          <a:p>
            <a:r>
              <a:rPr lang="en-US" sz="3200" dirty="0"/>
              <a:t>Main excavation phase of the </a:t>
            </a:r>
            <a:r>
              <a:rPr lang="en-US" sz="3200" dirty="0" err="1"/>
              <a:t>lbnf</a:t>
            </a:r>
            <a:r>
              <a:rPr lang="en-US" sz="3200" dirty="0"/>
              <a:t> project</a:t>
            </a:r>
          </a:p>
          <a:p>
            <a:pPr lvl="1"/>
            <a:r>
              <a:rPr lang="en-US" sz="2800" dirty="0"/>
              <a:t>Geotechnical monitoring</a:t>
            </a:r>
          </a:p>
          <a:p>
            <a:pPr lvl="2"/>
            <a:r>
              <a:rPr lang="en-US" sz="2400" dirty="0"/>
              <a:t>Multiple point borehole extensometers</a:t>
            </a:r>
          </a:p>
          <a:p>
            <a:pPr lvl="2"/>
            <a:r>
              <a:rPr lang="en-US" sz="2400" dirty="0"/>
              <a:t>Inclinometers</a:t>
            </a:r>
          </a:p>
          <a:p>
            <a:pPr lvl="2"/>
            <a:r>
              <a:rPr lang="en-US" sz="2400" dirty="0"/>
              <a:t>Seismographs</a:t>
            </a:r>
          </a:p>
          <a:p>
            <a:pPr lvl="2"/>
            <a:r>
              <a:rPr lang="en-US" sz="2400" dirty="0"/>
              <a:t>Data Acquisition</a:t>
            </a:r>
          </a:p>
          <a:p>
            <a:pPr lvl="1"/>
            <a:r>
              <a:rPr lang="en-US" sz="2800" dirty="0"/>
              <a:t>Structural Support Tasks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96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9"/>
            <a:ext cx="5488152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Structural Lift Reviews</a:t>
            </a:r>
            <a:endParaRPr lang="en-US" dirty="0">
              <a:latin typeface="Bebas Neue Bold" panose="020B0606020202050201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20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C7B14-8DC9-414B-B52F-AD6BDEF89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814229"/>
            <a:ext cx="7195822" cy="5870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A8D2F-CB25-28DD-1658-49C323FDE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410199"/>
            <a:ext cx="1381125" cy="10382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E23DB-BF93-9B1A-9784-7E8926F9C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1"/>
            <a:ext cx="3971924" cy="22002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Slings and Shackles checks</a:t>
            </a:r>
          </a:p>
          <a:p>
            <a:r>
              <a:rPr lang="en-US" dirty="0"/>
              <a:t>Lifting Steps</a:t>
            </a:r>
          </a:p>
          <a:p>
            <a:r>
              <a:rPr lang="en-US" dirty="0"/>
              <a:t>Vertical Cage Capacity – 13,500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Side Load Capacity of the Cage – 2,000 </a:t>
            </a:r>
            <a:r>
              <a:rPr lang="en-US" dirty="0" err="1"/>
              <a:t>lbs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00B30-E33D-8E15-90BD-638AAA376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87" y="4191000"/>
            <a:ext cx="2114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9"/>
            <a:ext cx="5488152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Structural Lift Reviews</a:t>
            </a:r>
            <a:endParaRPr lang="en-US" dirty="0">
              <a:latin typeface="Bebas Neue Bold" panose="020B0606020202050201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21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E23DB-BF93-9B1A-9784-7E8926F9C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3971924" cy="5553075"/>
          </a:xfrm>
        </p:spPr>
        <p:txBody>
          <a:bodyPr/>
          <a:lstStyle/>
          <a:p>
            <a:r>
              <a:rPr lang="en-US" dirty="0"/>
              <a:t>Zimmerman car</a:t>
            </a:r>
          </a:p>
          <a:p>
            <a:r>
              <a:rPr lang="en-US" dirty="0"/>
              <a:t>20-ft long CT Bolts</a:t>
            </a:r>
          </a:p>
          <a:p>
            <a:pPr lvl="1"/>
            <a:endParaRPr lang="en-US" dirty="0"/>
          </a:p>
        </p:txBody>
      </p:sp>
      <p:pic>
        <p:nvPicPr>
          <p:cNvPr id="8" name="Picture 7" descr="A picture containing snow&#10;&#10;Description automatically generated">
            <a:extLst>
              <a:ext uri="{FF2B5EF4-FFF2-40B4-BE49-F238E27FC236}">
                <a16:creationId xmlns:a16="http://schemas.microsoft.com/office/drawing/2014/main" id="{5030392C-4EC3-EA7F-6174-4357C62B3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7815" y="1255926"/>
            <a:ext cx="6248400" cy="4686300"/>
          </a:xfrm>
          <a:prstGeom prst="rect">
            <a:avLst/>
          </a:prstGeom>
        </p:spPr>
      </p:pic>
      <p:pic>
        <p:nvPicPr>
          <p:cNvPr id="11" name="Picture 10" descr="A picture containing outdoor, sky, grass, truck&#10;&#10;Description automatically generated">
            <a:extLst>
              <a:ext uri="{FF2B5EF4-FFF2-40B4-BE49-F238E27FC236}">
                <a16:creationId xmlns:a16="http://schemas.microsoft.com/office/drawing/2014/main" id="{0DDBF2E2-4B5E-BF45-645E-E7A32F786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9" y="2514600"/>
            <a:ext cx="573024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9"/>
            <a:ext cx="5488152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Structural Lift Reviews</a:t>
            </a:r>
            <a:endParaRPr lang="en-US" dirty="0">
              <a:latin typeface="Bebas Neue Bold" panose="020B0606020202050201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E23DB-BF93-9B1A-9784-7E8926F9C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3971924" cy="5553075"/>
          </a:xfrm>
        </p:spPr>
        <p:txBody>
          <a:bodyPr/>
          <a:lstStyle/>
          <a:p>
            <a:r>
              <a:rPr lang="en-US" dirty="0"/>
              <a:t>Zimmerman car</a:t>
            </a:r>
          </a:p>
          <a:p>
            <a:r>
              <a:rPr lang="en-US" dirty="0"/>
              <a:t>20-ft long CT Bolts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871C8-0A1B-FB4E-0B18-FD18351E2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02" y="2819401"/>
            <a:ext cx="3708222" cy="3310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BF9D11-7EBB-7EFC-49B9-8D9C7FB9F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626" y="2834812"/>
            <a:ext cx="3797355" cy="3295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C753A6-D59C-AC33-5A66-6769D552F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673" y="2819400"/>
            <a:ext cx="3768451" cy="33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9"/>
            <a:ext cx="5488152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Structural Lift Reviews</a:t>
            </a:r>
            <a:endParaRPr lang="en-US" dirty="0">
              <a:latin typeface="Bebas Neue Bold" panose="020B0606020202050201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E23DB-BF93-9B1A-9784-7E8926F9C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066800"/>
            <a:ext cx="3971924" cy="5857875"/>
          </a:xfrm>
        </p:spPr>
        <p:txBody>
          <a:bodyPr/>
          <a:lstStyle/>
          <a:p>
            <a:r>
              <a:rPr lang="en-US" dirty="0"/>
              <a:t>Zimmerman car</a:t>
            </a:r>
          </a:p>
          <a:p>
            <a:r>
              <a:rPr lang="en-US" dirty="0"/>
              <a:t>20-ft long CT Bolts</a:t>
            </a:r>
          </a:p>
          <a:p>
            <a:r>
              <a:rPr lang="en-US" dirty="0"/>
              <a:t>Test Pick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yellow&#10;&#10;Description automatically generated">
            <a:extLst>
              <a:ext uri="{FF2B5EF4-FFF2-40B4-BE49-F238E27FC236}">
                <a16:creationId xmlns:a16="http://schemas.microsoft.com/office/drawing/2014/main" id="{ADD3FAD3-3D8D-734B-EEC3-6121773EF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075" y="3074987"/>
            <a:ext cx="4191000" cy="3143250"/>
          </a:xfrm>
          <a:prstGeom prst="rect">
            <a:avLst/>
          </a:prstGeom>
        </p:spPr>
      </p:pic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7CA1BA1D-F511-1A48-E721-DF0065B5C1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05" y="172958"/>
            <a:ext cx="4955119" cy="66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525000" y="6492875"/>
            <a:ext cx="2362200" cy="365125"/>
          </a:xfrm>
        </p:spPr>
        <p:txBody>
          <a:bodyPr/>
          <a:lstStyle/>
          <a:p>
            <a:pPr defTabSz="457200"/>
            <a:r>
              <a:rPr lang="en-US" dirty="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477000"/>
            <a:ext cx="2743200" cy="365125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24</a:t>
            </a:fld>
            <a:endParaRPr lang="en-US" dirty="0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09600" y="1676400"/>
            <a:ext cx="9144000" cy="1981200"/>
          </a:xfrm>
        </p:spPr>
        <p:txBody>
          <a:bodyPr>
            <a:normAutofit/>
          </a:bodyPr>
          <a:lstStyle/>
          <a:p>
            <a:r>
              <a:rPr lang="en-US" sz="3100" b="0" dirty="0">
                <a:solidFill>
                  <a:schemeClr val="tx1"/>
                </a:solidFill>
              </a:rPr>
              <a:t>Imagine having access to a think tank with hundreds of diversely talented engineers, scientists, programmers, and developers under </a:t>
            </a:r>
            <a:r>
              <a:rPr lang="en-US" sz="3100" b="0">
                <a:solidFill>
                  <a:schemeClr val="tx1"/>
                </a:solidFill>
              </a:rPr>
              <a:t>one </a:t>
            </a:r>
            <a:r>
              <a:rPr lang="en-US" sz="3100">
                <a:solidFill>
                  <a:schemeClr val="tx1"/>
                </a:solidFill>
              </a:rPr>
              <a:t>roof—</a:t>
            </a:r>
            <a:r>
              <a:rPr lang="en-US" b="0"/>
              <a:t>that’s </a:t>
            </a:r>
            <a:r>
              <a:rPr lang="en-US" b="0" dirty="0"/>
              <a:t>RESPEC. </a:t>
            </a: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24A76-3E29-454F-A455-B11A43CA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4139664"/>
            <a:ext cx="6705600" cy="1795462"/>
          </a:xfrm>
        </p:spPr>
        <p:txBody>
          <a:bodyPr lIns="0" rIns="0" anchor="ctr"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12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3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6899988" cy="5340349"/>
          </a:xfrm>
        </p:spPr>
        <p:txBody>
          <a:bodyPr>
            <a:normAutofit/>
          </a:bodyPr>
          <a:lstStyle/>
          <a:p>
            <a:r>
              <a:rPr lang="en-US" sz="3200" dirty="0"/>
              <a:t>Third party testing</a:t>
            </a:r>
          </a:p>
          <a:p>
            <a:pPr lvl="1"/>
            <a:r>
              <a:rPr lang="en-US" sz="2800" dirty="0"/>
              <a:t>Rock Pull Testing UG</a:t>
            </a:r>
          </a:p>
          <a:p>
            <a:pPr lvl="1"/>
            <a:r>
              <a:rPr lang="en-US" sz="2800" dirty="0"/>
              <a:t>Steel Inspections at Ross Shaft Headframe</a:t>
            </a:r>
          </a:p>
          <a:p>
            <a:pPr lvl="2"/>
            <a:r>
              <a:rPr lang="en-US" sz="2400" dirty="0"/>
              <a:t>Magnetic particle</a:t>
            </a:r>
          </a:p>
          <a:p>
            <a:pPr lvl="2"/>
            <a:r>
              <a:rPr lang="en-US" sz="2400" dirty="0"/>
              <a:t>Visual inspection</a:t>
            </a:r>
          </a:p>
          <a:p>
            <a:pPr lvl="1"/>
            <a:r>
              <a:rPr lang="en-US" sz="2800" dirty="0"/>
              <a:t>Earthworks</a:t>
            </a:r>
          </a:p>
          <a:p>
            <a:pPr lvl="2"/>
            <a:r>
              <a:rPr lang="en-US" sz="2400" dirty="0"/>
              <a:t>Density testing</a:t>
            </a:r>
          </a:p>
          <a:p>
            <a:pPr lvl="2"/>
            <a:r>
              <a:rPr lang="en-US" sz="2400" dirty="0"/>
              <a:t>Concrete and grout testing</a:t>
            </a:r>
          </a:p>
          <a:p>
            <a:pPr lvl="1"/>
            <a:r>
              <a:rPr lang="en-US" sz="2800" dirty="0" err="1"/>
              <a:t>Micropiles</a:t>
            </a:r>
            <a:r>
              <a:rPr lang="en-US" sz="2800" dirty="0"/>
              <a:t> for conveyor bents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C58F2-4CC4-F3C2-BCE8-64F584E7A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/>
          <a:stretch/>
        </p:blipFill>
        <p:spPr bwMode="auto">
          <a:xfrm>
            <a:off x="7588235" y="1143001"/>
            <a:ext cx="4641437" cy="3878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50881-D872-3A50-A736-C2B77F27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124201"/>
            <a:ext cx="4682426" cy="34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4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6899988" cy="5340349"/>
          </a:xfrm>
        </p:spPr>
        <p:txBody>
          <a:bodyPr>
            <a:normAutofit/>
          </a:bodyPr>
          <a:lstStyle/>
          <a:p>
            <a:r>
              <a:rPr lang="en-US" sz="3200" dirty="0"/>
              <a:t>Third party testing</a:t>
            </a:r>
          </a:p>
          <a:p>
            <a:pPr lvl="1"/>
            <a:r>
              <a:rPr lang="en-US" sz="2800" dirty="0" err="1"/>
              <a:t>Micropiles</a:t>
            </a:r>
            <a:r>
              <a:rPr lang="en-US" sz="2800" dirty="0"/>
              <a:t> for conveyor bents</a:t>
            </a: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 descr="A picture containing snow&#10;&#10;Description automatically generated">
            <a:extLst>
              <a:ext uri="{FF2B5EF4-FFF2-40B4-BE49-F238E27FC236}">
                <a16:creationId xmlns:a16="http://schemas.microsoft.com/office/drawing/2014/main" id="{F76A0BAF-BD3D-3180-4138-29FF3FAB3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4726" y="2731712"/>
            <a:ext cx="4368800" cy="3276600"/>
          </a:xfrm>
          <a:prstGeom prst="rect">
            <a:avLst/>
          </a:prstGeom>
        </p:spPr>
      </p:pic>
      <p:pic>
        <p:nvPicPr>
          <p:cNvPr id="11" name="Picture 10" descr="A picture containing outdoor&#10;&#10;Description automatically generated">
            <a:extLst>
              <a:ext uri="{FF2B5EF4-FFF2-40B4-BE49-F238E27FC236}">
                <a16:creationId xmlns:a16="http://schemas.microsoft.com/office/drawing/2014/main" id="{A175516F-998F-5DA0-F84F-80FB3947D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573" y="1906115"/>
            <a:ext cx="5344630" cy="4008473"/>
          </a:xfrm>
          <a:prstGeom prst="rect">
            <a:avLst/>
          </a:prstGeom>
        </p:spPr>
      </p:pic>
      <p:pic>
        <p:nvPicPr>
          <p:cNvPr id="5" name="Picture 4" descr="A picture containing snow, outdoor, dirty&#10;&#10;Description automatically generated">
            <a:extLst>
              <a:ext uri="{FF2B5EF4-FFF2-40B4-BE49-F238E27FC236}">
                <a16:creationId xmlns:a16="http://schemas.microsoft.com/office/drawing/2014/main" id="{D5F8961B-AB1F-BE00-26DA-569C56F59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755" y="2746350"/>
            <a:ext cx="4294120" cy="32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8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5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4994988" cy="5340349"/>
          </a:xfrm>
        </p:spPr>
        <p:txBody>
          <a:bodyPr>
            <a:normAutofit/>
          </a:bodyPr>
          <a:lstStyle/>
          <a:p>
            <a:r>
              <a:rPr lang="en-US" sz="3200" dirty="0"/>
              <a:t>Noise and Vibration Monitoring</a:t>
            </a:r>
          </a:p>
          <a:p>
            <a:pPr lvl="1"/>
            <a:r>
              <a:rPr lang="en-US" dirty="0"/>
              <a:t>OSHA 8-hour time weighted average (TWA) threshold of 85 dBA as an action level and 90 dBA as the permissible exposure limit (PEL)</a:t>
            </a:r>
          </a:p>
          <a:p>
            <a:pPr lvl="1"/>
            <a:r>
              <a:rPr lang="en-US" dirty="0" err="1"/>
              <a:t>Instantel</a:t>
            </a:r>
            <a:r>
              <a:rPr lang="en-US" dirty="0"/>
              <a:t> </a:t>
            </a:r>
            <a:r>
              <a:rPr lang="en-US" dirty="0" err="1"/>
              <a:t>Minimate</a:t>
            </a:r>
            <a:r>
              <a:rPr lang="en-US" dirty="0"/>
              <a:t> Pro 4 and </a:t>
            </a:r>
            <a:r>
              <a:rPr lang="en-US" dirty="0" err="1"/>
              <a:t>Minimate</a:t>
            </a:r>
            <a:r>
              <a:rPr lang="en-US" dirty="0"/>
              <a:t> microphone. Highest computed was 83.7 dBA</a:t>
            </a:r>
          </a:p>
          <a:p>
            <a:pPr lvl="2"/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075EE-82D5-D1E2-AA75-A422BA2A1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r="2534" b="3060"/>
          <a:stretch/>
        </p:blipFill>
        <p:spPr>
          <a:xfrm>
            <a:off x="5375988" y="1530350"/>
            <a:ext cx="6781800" cy="5029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00A4C-FABE-6171-8211-1F31522DB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79" y="4211689"/>
            <a:ext cx="5413660" cy="234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6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909388" cy="5340349"/>
          </a:xfrm>
        </p:spPr>
        <p:txBody>
          <a:bodyPr>
            <a:normAutofit/>
          </a:bodyPr>
          <a:lstStyle/>
          <a:p>
            <a:r>
              <a:rPr lang="en-US" sz="3200" dirty="0"/>
              <a:t>Geotechnical Monitoring – 2021 to 2024</a:t>
            </a:r>
          </a:p>
          <a:p>
            <a:pPr lvl="1"/>
            <a:r>
              <a:rPr lang="en-US" dirty="0"/>
              <a:t>Multiple point borehole extensometers (MPBX) x 64 total will be installed</a:t>
            </a:r>
          </a:p>
          <a:p>
            <a:pPr lvl="1"/>
            <a:r>
              <a:rPr lang="en-US" dirty="0"/>
              <a:t>Inclinometers</a:t>
            </a:r>
          </a:p>
          <a:p>
            <a:pPr lvl="1"/>
            <a:r>
              <a:rPr lang="en-US" dirty="0"/>
              <a:t>Seismographs </a:t>
            </a:r>
          </a:p>
          <a:p>
            <a:pPr lvl="2"/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EF31D-56B6-00CC-D5D9-1A00494F1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38" y="1765870"/>
            <a:ext cx="6391572" cy="4793679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17CC1AD8-799A-4594-BD46-6C3B8F80D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1209" y="2973092"/>
            <a:ext cx="4084333" cy="30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8"/>
            <a:ext cx="9602952" cy="893841"/>
          </a:xfrm>
        </p:spPr>
        <p:txBody>
          <a:bodyPr>
            <a:normAutofit/>
          </a:bodyPr>
          <a:lstStyle/>
          <a:p>
            <a:r>
              <a:rPr lang="en-US" dirty="0"/>
              <a:t>Multiple point borehole extensometers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1041EC-3B99-444E-AE99-D17C52127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1371600"/>
            <a:ext cx="11820524" cy="5553075"/>
          </a:xfrm>
        </p:spPr>
        <p:txBody>
          <a:bodyPr/>
          <a:lstStyle/>
          <a:p>
            <a:r>
              <a:rPr lang="en-US" dirty="0"/>
              <a:t>Multiple point borehole extensometers –</a:t>
            </a:r>
            <a:r>
              <a:rPr lang="en-US" dirty="0" err="1"/>
              <a:t>Geokon</a:t>
            </a:r>
            <a:r>
              <a:rPr lang="en-US" dirty="0"/>
              <a:t> Model 1250 A-5 with hydraulic anchors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74CA1-06A4-44F4-8631-8B2E0736D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8" y="1998313"/>
            <a:ext cx="6613174" cy="4561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62634-45FD-426F-83C9-CA4F64E7C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998313"/>
            <a:ext cx="6232172" cy="24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983E-DF8F-403E-9413-5DE7DD6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8" y="172958"/>
            <a:ext cx="9145752" cy="893841"/>
          </a:xfrm>
        </p:spPr>
        <p:txBody>
          <a:bodyPr>
            <a:normAutofit/>
          </a:bodyPr>
          <a:lstStyle/>
          <a:p>
            <a:r>
              <a:rPr lang="en-US" dirty="0"/>
              <a:t>Multiple point borehole extensometers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9747-BAF4-4BD3-ADB2-D31CB04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7C1D-5032-49FD-BFE4-FD3256910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22" y="172959"/>
            <a:ext cx="586103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228CA-FDB1-49CC-8E44-7AE4A173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00" y="1193722"/>
            <a:ext cx="10390622" cy="55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AC65-9D66-4E06-A3F3-D4CF8584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excavation phase of the LBNF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4B1D-CE80-4DFC-B81C-7CE2E8C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/>
              <a:pPr defTabSz="457200"/>
              <a:t>9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DCB9CB-79D3-4A59-AB07-AF481250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" y="1219200"/>
            <a:ext cx="5680788" cy="5340349"/>
          </a:xfrm>
        </p:spPr>
        <p:txBody>
          <a:bodyPr>
            <a:normAutofit/>
          </a:bodyPr>
          <a:lstStyle/>
          <a:p>
            <a:r>
              <a:rPr lang="en-US" dirty="0"/>
              <a:t>Multiple point borehole extensometer installation</a:t>
            </a:r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picture containing light, outdoor, night, street&#10;&#10;Description automatically generated">
            <a:extLst>
              <a:ext uri="{FF2B5EF4-FFF2-40B4-BE49-F238E27FC236}">
                <a16:creationId xmlns:a16="http://schemas.microsoft.com/office/drawing/2014/main" id="{1EE4CFD2-8355-7FE8-2AC1-4B78B2BEB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6263" y="1926624"/>
            <a:ext cx="5095873" cy="382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58DF2-CDCB-6AD1-8389-D1FE04F5B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2550" y="3621123"/>
            <a:ext cx="3200400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A052AB-B1F4-52F5-71C8-F05AFB266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0" y="2286000"/>
            <a:ext cx="4954592" cy="37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SPEC 2017">
  <a:themeElements>
    <a:clrScheme name="RESPEC 2017">
      <a:dk1>
        <a:srgbClr val="000000"/>
      </a:dk1>
      <a:lt1>
        <a:srgbClr val="FFFFFF"/>
      </a:lt1>
      <a:dk2>
        <a:srgbClr val="5E6266"/>
      </a:dk2>
      <a:lt2>
        <a:srgbClr val="E5E5C5"/>
      </a:lt2>
      <a:accent1>
        <a:srgbClr val="EF3E32"/>
      </a:accent1>
      <a:accent2>
        <a:srgbClr val="808080"/>
      </a:accent2>
      <a:accent3>
        <a:srgbClr val="473A46"/>
      </a:accent3>
      <a:accent4>
        <a:srgbClr val="F1BF5B"/>
      </a:accent4>
      <a:accent5>
        <a:srgbClr val="D8D8C9"/>
      </a:accent5>
      <a:accent6>
        <a:srgbClr val="3C012D"/>
      </a:accent6>
      <a:hlink>
        <a:srgbClr val="F13240"/>
      </a:hlink>
      <a:folHlink>
        <a:srgbClr val="433635"/>
      </a:folHlink>
    </a:clrScheme>
    <a:fontScheme name="2017 Fonts">
      <a:majorFont>
        <a:latin typeface="Bebas Neue Bold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pec2" id="{A2C2F8A8-5F7C-E547-BD35-1DF3116A480C}" vid="{6188DE25-1F65-B84E-A524-38D11C378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F5382BCB-8EA6-483B-9018-366D6AB5BB0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8F424977-A75F-40C6-AF23-E1793FC6C940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8104DC5-680F-47EA-B578-6280BE1C561A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7D04B5D-A93F-47BB-9A4F-6DD3C11D536D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96FAABD-6DC2-45A2-A5AB-2834F44C6AB7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D098CAF2-B38F-41A5-B8DC-AF41066A6CD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4FCA7975-081E-4BE3-AA59-7972CADD1EB2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0922C657-8118-4B04-84A5-7534C420753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2CFB9789-4A1C-4582-A199-5FA7DC94B52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E11DF7E-CBB6-489D-8423-9E999507F71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079FE0B-230A-4FB7-8DCF-15129318155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97DFAE6-A8AB-465A-B7F1-B85572764B8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DA806E3-0EE0-475A-8FC9-6651ECB95B8E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5FC07E53-E26E-4A15-A3A2-B732DBB36A24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38D09A94-84DE-4C60-8106-EDFC73A940FD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4C58CF0E-F88F-4693-AA1E-9BB4CFD8948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26262</TotalTime>
  <Words>485</Words>
  <Application>Microsoft Office PowerPoint</Application>
  <PresentationFormat>Widescreen</PresentationFormat>
  <Paragraphs>177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Bebas Neue Light</vt:lpstr>
      <vt:lpstr>Aktiv Grotesk Cd Medium</vt:lpstr>
      <vt:lpstr>Aktiv Grotesk</vt:lpstr>
      <vt:lpstr>Arial</vt:lpstr>
      <vt:lpstr>Bebas Neue Bold</vt:lpstr>
      <vt:lpstr>Bebas Neue Regular</vt:lpstr>
      <vt:lpstr>Aktiv Grotesk Cd Light</vt:lpstr>
      <vt:lpstr>Calibri</vt:lpstr>
      <vt:lpstr>Bebas Neue Book</vt:lpstr>
      <vt:lpstr>RESPEC 2017</vt:lpstr>
      <vt:lpstr>Geotechnical Monitoring and structural support as part of the lbnf project</vt:lpstr>
      <vt:lpstr>Presentation overview</vt:lpstr>
      <vt:lpstr>Pre excavation phase of the LBNF project</vt:lpstr>
      <vt:lpstr>Pre excavation phase of the LBNF project</vt:lpstr>
      <vt:lpstr>Pre excavation phase of the LBNF project</vt:lpstr>
      <vt:lpstr>main excavation phase of the LBNF project</vt:lpstr>
      <vt:lpstr>Multiple point borehole extensometers</vt:lpstr>
      <vt:lpstr>Multiple point borehole extensometers</vt:lpstr>
      <vt:lpstr>main excavation phase of the LBNF project</vt:lpstr>
      <vt:lpstr>main excavation phase of the LBNF project</vt:lpstr>
      <vt:lpstr>main excavation phase of the LBNF project</vt:lpstr>
      <vt:lpstr>main excavation phase of the LBNF project</vt:lpstr>
      <vt:lpstr>main excavation phase of the LBNF project</vt:lpstr>
      <vt:lpstr>Noise and Vibration Monitoring</vt:lpstr>
      <vt:lpstr>Noise and Vibration Monitoring</vt:lpstr>
      <vt:lpstr>Noise and Vibration Monitoring</vt:lpstr>
      <vt:lpstr>Noise and Vibration Monitoring</vt:lpstr>
      <vt:lpstr>main excavation phase of the LBNF project</vt:lpstr>
      <vt:lpstr>main excavation phase of the LBNF project</vt:lpstr>
      <vt:lpstr>Structural Lift Reviews</vt:lpstr>
      <vt:lpstr>Structural Lift Reviews</vt:lpstr>
      <vt:lpstr>Structural Lift Reviews</vt:lpstr>
      <vt:lpstr>Structural Lift Reviews</vt:lpstr>
      <vt:lpstr>Imagine having access to a think tank with hundreds of diversely talented engineers, scientists, programmers, and developers under one roof—that’s RESPEC.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RESPEC Overview</dc:title>
  <dc:creator>Lacy M. Pomarleau</dc:creator>
  <cp:lastModifiedBy>Brett Belzer</cp:lastModifiedBy>
  <cp:revision>1228</cp:revision>
  <cp:lastPrinted>2017-02-20T23:07:23Z</cp:lastPrinted>
  <dcterms:created xsi:type="dcterms:W3CDTF">2015-07-01T18:28:10Z</dcterms:created>
  <dcterms:modified xsi:type="dcterms:W3CDTF">2022-05-11T19:04:32Z</dcterms:modified>
</cp:coreProperties>
</file>