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80" r:id="rId4"/>
    <p:sldId id="289" r:id="rId5"/>
    <p:sldId id="290" r:id="rId6"/>
    <p:sldId id="288" r:id="rId7"/>
    <p:sldId id="291" r:id="rId8"/>
    <p:sldId id="284" r:id="rId9"/>
    <p:sldId id="285" r:id="rId10"/>
    <p:sldId id="286" r:id="rId11"/>
    <p:sldId id="278" r:id="rId12"/>
    <p:sldId id="264" r:id="rId13"/>
    <p:sldId id="287" r:id="rId14"/>
    <p:sldId id="275" r:id="rId15"/>
    <p:sldId id="272" r:id="rId16"/>
    <p:sldId id="279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VsafEbQuJCkofrui4qbb7myds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DFF"/>
    <a:srgbClr val="5B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33D3AE-6DEE-4F42-A546-9CFCBBE0703D}" v="11" dt="2026-06-23T04:07:30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892" autoAdjust="0"/>
  </p:normalViewPr>
  <p:slideViewPr>
    <p:cSldViewPr snapToGrid="0" showGuides="1">
      <p:cViewPr varScale="1">
        <p:scale>
          <a:sx n="93" d="100"/>
          <a:sy n="93" d="100"/>
        </p:scale>
        <p:origin x="1188" y="9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cie Granum" userId="28f611ef-58d2-49fc-a31c-e21111703c09" providerId="ADAL" clId="{E334C761-2482-4FE1-8CB9-26CDA42CAF0B}"/>
    <pc:docChg chg="undo custSel addSld delSld modSld sldOrd">
      <pc:chgData name="Stacie Granum" userId="28f611ef-58d2-49fc-a31c-e21111703c09" providerId="ADAL" clId="{E334C761-2482-4FE1-8CB9-26CDA42CAF0B}" dt="2026-06-23T04:12:50.586" v="4058" actId="20577"/>
      <pc:docMkLst>
        <pc:docMk/>
      </pc:docMkLst>
      <pc:sldChg chg="addSp delSp modSp mod modNotesTx">
        <pc:chgData name="Stacie Granum" userId="28f611ef-58d2-49fc-a31c-e21111703c09" providerId="ADAL" clId="{E334C761-2482-4FE1-8CB9-26CDA42CAF0B}" dt="2026-06-22T00:57:19.781" v="3027" actId="20577"/>
        <pc:sldMkLst>
          <pc:docMk/>
          <pc:sldMk cId="0" sldId="256"/>
        </pc:sldMkLst>
        <pc:spChg chg="add del">
          <ac:chgData name="Stacie Granum" userId="28f611ef-58d2-49fc-a31c-e21111703c09" providerId="ADAL" clId="{E334C761-2482-4FE1-8CB9-26CDA42CAF0B}" dt="2026-06-18T02:22:00.815" v="35" actId="478"/>
          <ac:spMkLst>
            <pc:docMk/>
            <pc:sldMk cId="0" sldId="256"/>
            <ac:spMk id="5" creationId="{E35C86E5-3049-DF8E-5050-BE255B2B071A}"/>
          </ac:spMkLst>
        </pc:spChg>
        <pc:spChg chg="mod">
          <ac:chgData name="Stacie Granum" userId="28f611ef-58d2-49fc-a31c-e21111703c09" providerId="ADAL" clId="{E334C761-2482-4FE1-8CB9-26CDA42CAF0B}" dt="2026-06-18T02:20:59.284" v="33" actId="6549"/>
          <ac:spMkLst>
            <pc:docMk/>
            <pc:sldMk cId="0" sldId="256"/>
            <ac:spMk id="125" creationId="{00000000-0000-0000-0000-000000000000}"/>
          </ac:spMkLst>
        </pc:spChg>
        <pc:picChg chg="add mod">
          <ac:chgData name="Stacie Granum" userId="28f611ef-58d2-49fc-a31c-e21111703c09" providerId="ADAL" clId="{E334C761-2482-4FE1-8CB9-26CDA42CAF0B}" dt="2026-06-18T02:25:32.901" v="46" actId="1076"/>
          <ac:picMkLst>
            <pc:docMk/>
            <pc:sldMk cId="0" sldId="256"/>
            <ac:picMk id="7" creationId="{4FD76033-4E9B-BC63-EDB0-DF9F4F1FFB9B}"/>
          </ac:picMkLst>
        </pc:picChg>
      </pc:sldChg>
      <pc:sldChg chg="delSp modSp mod ord">
        <pc:chgData name="Stacie Granum" userId="28f611ef-58d2-49fc-a31c-e21111703c09" providerId="ADAL" clId="{E334C761-2482-4FE1-8CB9-26CDA42CAF0B}" dt="2026-06-22T13:39:38.928" v="3256"/>
        <pc:sldMkLst>
          <pc:docMk/>
          <pc:sldMk cId="0" sldId="258"/>
        </pc:sldMkLst>
        <pc:spChg chg="mod">
          <ac:chgData name="Stacie Granum" userId="28f611ef-58d2-49fc-a31c-e21111703c09" providerId="ADAL" clId="{E334C761-2482-4FE1-8CB9-26CDA42CAF0B}" dt="2026-06-18T02:52:07.559" v="275" actId="1076"/>
          <ac:spMkLst>
            <pc:docMk/>
            <pc:sldMk cId="0" sldId="258"/>
            <ac:spMk id="6" creationId="{65B234F2-2D05-FD42-EC5E-FBCD5838BF1F}"/>
          </ac:spMkLst>
        </pc:spChg>
        <pc:spChg chg="mod">
          <ac:chgData name="Stacie Granum" userId="28f611ef-58d2-49fc-a31c-e21111703c09" providerId="ADAL" clId="{E334C761-2482-4FE1-8CB9-26CDA42CAF0B}" dt="2026-06-18T03:00:35.806" v="507" actId="12"/>
          <ac:spMkLst>
            <pc:docMk/>
            <pc:sldMk cId="0" sldId="258"/>
            <ac:spMk id="8" creationId="{817F4F8B-8609-CFB8-DBBC-8AB5FA6D8AF0}"/>
          </ac:spMkLst>
        </pc:spChg>
      </pc:sldChg>
      <pc:sldChg chg="addSp delSp modSp mod ord">
        <pc:chgData name="Stacie Granum" userId="28f611ef-58d2-49fc-a31c-e21111703c09" providerId="ADAL" clId="{E334C761-2482-4FE1-8CB9-26CDA42CAF0B}" dt="2026-06-18T21:47:34.810" v="1299" actId="207"/>
        <pc:sldMkLst>
          <pc:docMk/>
          <pc:sldMk cId="0" sldId="264"/>
        </pc:sldMkLst>
        <pc:spChg chg="add mod">
          <ac:chgData name="Stacie Granum" userId="28f611ef-58d2-49fc-a31c-e21111703c09" providerId="ADAL" clId="{E334C761-2482-4FE1-8CB9-26CDA42CAF0B}" dt="2026-06-18T21:44:31.334" v="1280" actId="1076"/>
          <ac:spMkLst>
            <pc:docMk/>
            <pc:sldMk cId="0" sldId="264"/>
            <ac:spMk id="2" creationId="{29FA155A-F743-273C-9D69-1E26AB62C25E}"/>
          </ac:spMkLst>
        </pc:spChg>
        <pc:spChg chg="mod">
          <ac:chgData name="Stacie Granum" userId="28f611ef-58d2-49fc-a31c-e21111703c09" providerId="ADAL" clId="{E334C761-2482-4FE1-8CB9-26CDA42CAF0B}" dt="2026-06-18T21:47:34.810" v="1299" actId="207"/>
          <ac:spMkLst>
            <pc:docMk/>
            <pc:sldMk cId="0" sldId="264"/>
            <ac:spMk id="192" creationId="{00000000-0000-0000-0000-000000000000}"/>
          </ac:spMkLst>
        </pc:spChg>
        <pc:spChg chg="mod">
          <ac:chgData name="Stacie Granum" userId="28f611ef-58d2-49fc-a31c-e21111703c09" providerId="ADAL" clId="{E334C761-2482-4FE1-8CB9-26CDA42CAF0B}" dt="2026-06-18T03:06:46.137" v="732" actId="1076"/>
          <ac:spMkLst>
            <pc:docMk/>
            <pc:sldMk cId="0" sldId="264"/>
            <ac:spMk id="194" creationId="{00000000-0000-0000-0000-000000000000}"/>
          </ac:spMkLst>
        </pc:spChg>
        <pc:spChg chg="mod">
          <ac:chgData name="Stacie Granum" userId="28f611ef-58d2-49fc-a31c-e21111703c09" providerId="ADAL" clId="{E334C761-2482-4FE1-8CB9-26CDA42CAF0B}" dt="2026-06-18T21:43:15.867" v="1264" actId="113"/>
          <ac:spMkLst>
            <pc:docMk/>
            <pc:sldMk cId="0" sldId="264"/>
            <ac:spMk id="196" creationId="{00000000-0000-0000-0000-000000000000}"/>
          </ac:spMkLst>
        </pc:spChg>
        <pc:spChg chg="mod">
          <ac:chgData name="Stacie Granum" userId="28f611ef-58d2-49fc-a31c-e21111703c09" providerId="ADAL" clId="{E334C761-2482-4FE1-8CB9-26CDA42CAF0B}" dt="2026-06-18T03:08:26.575" v="868" actId="1076"/>
          <ac:spMkLst>
            <pc:docMk/>
            <pc:sldMk cId="0" sldId="264"/>
            <ac:spMk id="197" creationId="{00000000-0000-0000-0000-000000000000}"/>
          </ac:spMkLst>
        </pc:spChg>
        <pc:spChg chg="mod">
          <ac:chgData name="Stacie Granum" userId="28f611ef-58d2-49fc-a31c-e21111703c09" providerId="ADAL" clId="{E334C761-2482-4FE1-8CB9-26CDA42CAF0B}" dt="2026-06-18T21:46:33.252" v="1297" actId="20577"/>
          <ac:spMkLst>
            <pc:docMk/>
            <pc:sldMk cId="0" sldId="264"/>
            <ac:spMk id="199" creationId="{00000000-0000-0000-0000-000000000000}"/>
          </ac:spMkLst>
        </pc:spChg>
        <pc:spChg chg="add del mod">
          <ac:chgData name="Stacie Granum" userId="28f611ef-58d2-49fc-a31c-e21111703c09" providerId="ADAL" clId="{E334C761-2482-4FE1-8CB9-26CDA42CAF0B}" dt="2026-06-18T21:44:23.030" v="1278" actId="1076"/>
          <ac:spMkLst>
            <pc:docMk/>
            <pc:sldMk cId="0" sldId="264"/>
            <ac:spMk id="200" creationId="{00000000-0000-0000-0000-000000000000}"/>
          </ac:spMkLst>
        </pc:spChg>
        <pc:spChg chg="add del mod">
          <ac:chgData name="Stacie Granum" userId="28f611ef-58d2-49fc-a31c-e21111703c09" providerId="ADAL" clId="{E334C761-2482-4FE1-8CB9-26CDA42CAF0B}" dt="2026-06-18T03:11:00.055" v="1026" actId="20577"/>
          <ac:spMkLst>
            <pc:docMk/>
            <pc:sldMk cId="0" sldId="264"/>
            <ac:spMk id="202" creationId="{00000000-0000-0000-0000-000000000000}"/>
          </ac:spMkLst>
        </pc:spChg>
        <pc:spChg chg="mod">
          <ac:chgData name="Stacie Granum" userId="28f611ef-58d2-49fc-a31c-e21111703c09" providerId="ADAL" clId="{E334C761-2482-4FE1-8CB9-26CDA42CAF0B}" dt="2026-06-18T03:12:54.646" v="1194" actId="1076"/>
          <ac:spMkLst>
            <pc:docMk/>
            <pc:sldMk cId="0" sldId="264"/>
            <ac:spMk id="203" creationId="{00000000-0000-0000-0000-000000000000}"/>
          </ac:spMkLst>
        </pc:spChg>
        <pc:spChg chg="mod">
          <ac:chgData name="Stacie Granum" userId="28f611ef-58d2-49fc-a31c-e21111703c09" providerId="ADAL" clId="{E334C761-2482-4FE1-8CB9-26CDA42CAF0B}" dt="2026-06-18T21:44:42.066" v="1282" actId="20577"/>
          <ac:spMkLst>
            <pc:docMk/>
            <pc:sldMk cId="0" sldId="264"/>
            <ac:spMk id="205" creationId="{00000000-0000-0000-0000-000000000000}"/>
          </ac:spMkLst>
        </pc:spChg>
        <pc:picChg chg="mod">
          <ac:chgData name="Stacie Granum" userId="28f611ef-58d2-49fc-a31c-e21111703c09" providerId="ADAL" clId="{E334C761-2482-4FE1-8CB9-26CDA42CAF0B}" dt="2026-06-18T03:05:08.102" v="632" actId="1076"/>
          <ac:picMkLst>
            <pc:docMk/>
            <pc:sldMk cId="0" sldId="264"/>
            <ac:picMk id="3" creationId="{3CB02495-D13D-8C0D-F4FE-4E191FDCDA40}"/>
          </ac:picMkLst>
        </pc:picChg>
        <pc:picChg chg="mod">
          <ac:chgData name="Stacie Granum" userId="28f611ef-58d2-49fc-a31c-e21111703c09" providerId="ADAL" clId="{E334C761-2482-4FE1-8CB9-26CDA42CAF0B}" dt="2026-06-18T03:12:06.960" v="1123" actId="1076"/>
          <ac:picMkLst>
            <pc:docMk/>
            <pc:sldMk cId="0" sldId="264"/>
            <ac:picMk id="5" creationId="{46716869-A5AB-9B61-7734-F7FFCAFBBFEE}"/>
          </ac:picMkLst>
        </pc:picChg>
        <pc:picChg chg="add mod">
          <ac:chgData name="Stacie Granum" userId="28f611ef-58d2-49fc-a31c-e21111703c09" providerId="ADAL" clId="{E334C761-2482-4FE1-8CB9-26CDA42CAF0B}" dt="2026-06-18T21:44:35.376" v="1281" actId="1076"/>
          <ac:picMkLst>
            <pc:docMk/>
            <pc:sldMk cId="0" sldId="264"/>
            <ac:picMk id="6" creationId="{49F65502-2164-E96F-12B7-E31733E1365B}"/>
          </ac:picMkLst>
        </pc:picChg>
        <pc:picChg chg="mod">
          <ac:chgData name="Stacie Granum" userId="28f611ef-58d2-49fc-a31c-e21111703c09" providerId="ADAL" clId="{E334C761-2482-4FE1-8CB9-26CDA42CAF0B}" dt="2026-06-18T03:06:27.473" v="725" actId="1076"/>
          <ac:picMkLst>
            <pc:docMk/>
            <pc:sldMk cId="0" sldId="264"/>
            <ac:picMk id="7" creationId="{190B9EEA-0B94-7E18-E125-07D6C96B630A}"/>
          </ac:picMkLst>
        </pc:picChg>
        <pc:picChg chg="add mod">
          <ac:chgData name="Stacie Granum" userId="28f611ef-58d2-49fc-a31c-e21111703c09" providerId="ADAL" clId="{E334C761-2482-4FE1-8CB9-26CDA42CAF0B}" dt="2026-06-18T21:45:06.032" v="1286" actId="1076"/>
          <ac:picMkLst>
            <pc:docMk/>
            <pc:sldMk cId="0" sldId="264"/>
            <ac:picMk id="8" creationId="{357154E7-2908-D480-0BBE-C31839D96CE4}"/>
          </ac:picMkLst>
        </pc:picChg>
        <pc:picChg chg="mod">
          <ac:chgData name="Stacie Granum" userId="28f611ef-58d2-49fc-a31c-e21111703c09" providerId="ADAL" clId="{E334C761-2482-4FE1-8CB9-26CDA42CAF0B}" dt="2026-06-18T03:10:08.058" v="945" actId="1076"/>
          <ac:picMkLst>
            <pc:docMk/>
            <pc:sldMk cId="0" sldId="264"/>
            <ac:picMk id="9" creationId="{B49C3D8C-B91E-4B95-162D-AADAFCDE5477}"/>
          </ac:picMkLst>
        </pc:picChg>
        <pc:picChg chg="add mod">
          <ac:chgData name="Stacie Granum" userId="28f611ef-58d2-49fc-a31c-e21111703c09" providerId="ADAL" clId="{E334C761-2482-4FE1-8CB9-26CDA42CAF0B}" dt="2026-06-18T21:45:47.085" v="1292" actId="1076"/>
          <ac:picMkLst>
            <pc:docMk/>
            <pc:sldMk cId="0" sldId="264"/>
            <ac:picMk id="10" creationId="{DD7F9DA2-6F1E-D352-2455-416969CAC1CA}"/>
          </ac:picMkLst>
        </pc:picChg>
      </pc:sldChg>
      <pc:sldChg chg="del ord">
        <pc:chgData name="Stacie Granum" userId="28f611ef-58d2-49fc-a31c-e21111703c09" providerId="ADAL" clId="{E334C761-2482-4FE1-8CB9-26CDA42CAF0B}" dt="2026-06-22T01:04:31.567" v="3032" actId="47"/>
        <pc:sldMkLst>
          <pc:docMk/>
          <pc:sldMk cId="0" sldId="268"/>
        </pc:sldMkLst>
      </pc:sldChg>
      <pc:sldChg chg="del ord">
        <pc:chgData name="Stacie Granum" userId="28f611ef-58d2-49fc-a31c-e21111703c09" providerId="ADAL" clId="{E334C761-2482-4FE1-8CB9-26CDA42CAF0B}" dt="2026-06-22T01:04:33.288" v="3033" actId="47"/>
        <pc:sldMkLst>
          <pc:docMk/>
          <pc:sldMk cId="0" sldId="270"/>
        </pc:sldMkLst>
      </pc:sldChg>
      <pc:sldChg chg="del ord">
        <pc:chgData name="Stacie Granum" userId="28f611ef-58d2-49fc-a31c-e21111703c09" providerId="ADAL" clId="{E334C761-2482-4FE1-8CB9-26CDA42CAF0B}" dt="2026-06-22T01:04:35.765" v="3034" actId="47"/>
        <pc:sldMkLst>
          <pc:docMk/>
          <pc:sldMk cId="521818899" sldId="274"/>
        </pc:sldMkLst>
      </pc:sldChg>
      <pc:sldChg chg="addSp delSp modSp mod ord">
        <pc:chgData name="Stacie Granum" userId="28f611ef-58d2-49fc-a31c-e21111703c09" providerId="ADAL" clId="{E334C761-2482-4FE1-8CB9-26CDA42CAF0B}" dt="2026-06-18T21:54:33.567" v="1675"/>
        <pc:sldMkLst>
          <pc:docMk/>
          <pc:sldMk cId="3323198271" sldId="275"/>
        </pc:sldMkLst>
        <pc:spChg chg="add mod">
          <ac:chgData name="Stacie Granum" userId="28f611ef-58d2-49fc-a31c-e21111703c09" providerId="ADAL" clId="{E334C761-2482-4FE1-8CB9-26CDA42CAF0B}" dt="2026-06-18T21:54:17.216" v="1673" actId="404"/>
          <ac:spMkLst>
            <pc:docMk/>
            <pc:sldMk cId="3323198271" sldId="275"/>
            <ac:spMk id="2" creationId="{3E2B06CE-DB00-8A6D-00B9-EF14954D33CD}"/>
          </ac:spMkLst>
        </pc:spChg>
        <pc:spChg chg="mod">
          <ac:chgData name="Stacie Granum" userId="28f611ef-58d2-49fc-a31c-e21111703c09" providerId="ADAL" clId="{E334C761-2482-4FE1-8CB9-26CDA42CAF0B}" dt="2026-06-18T21:53:39.851" v="1664" actId="6549"/>
          <ac:spMkLst>
            <pc:docMk/>
            <pc:sldMk cId="3323198271" sldId="275"/>
            <ac:spMk id="6" creationId="{7C67ACC5-58FD-9182-55B0-A675D0850230}"/>
          </ac:spMkLst>
        </pc:spChg>
      </pc:sldChg>
      <pc:sldChg chg="del">
        <pc:chgData name="Stacie Granum" userId="28f611ef-58d2-49fc-a31c-e21111703c09" providerId="ADAL" clId="{E334C761-2482-4FE1-8CB9-26CDA42CAF0B}" dt="2026-06-22T00:51:41.859" v="2746" actId="47"/>
        <pc:sldMkLst>
          <pc:docMk/>
          <pc:sldMk cId="693144716" sldId="277"/>
        </pc:sldMkLst>
      </pc:sldChg>
      <pc:sldChg chg="addSp delSp modSp add mod ord">
        <pc:chgData name="Stacie Granum" userId="28f611ef-58d2-49fc-a31c-e21111703c09" providerId="ADAL" clId="{E334C761-2482-4FE1-8CB9-26CDA42CAF0B}" dt="2026-06-22T13:48:06.024" v="3331" actId="20577"/>
        <pc:sldMkLst>
          <pc:docMk/>
          <pc:sldMk cId="3098734304" sldId="278"/>
        </pc:sldMkLst>
        <pc:spChg chg="mod">
          <ac:chgData name="Stacie Granum" userId="28f611ef-58d2-49fc-a31c-e21111703c09" providerId="ADAL" clId="{E334C761-2482-4FE1-8CB9-26CDA42CAF0B}" dt="2026-06-18T21:51:16.304" v="1609" actId="20577"/>
          <ac:spMkLst>
            <pc:docMk/>
            <pc:sldMk cId="3098734304" sldId="278"/>
            <ac:spMk id="2" creationId="{463BDBA7-60AD-D993-AD5E-9A83A2B80E60}"/>
          </ac:spMkLst>
        </pc:spChg>
        <pc:spChg chg="mod">
          <ac:chgData name="Stacie Granum" userId="28f611ef-58d2-49fc-a31c-e21111703c09" providerId="ADAL" clId="{E334C761-2482-4FE1-8CB9-26CDA42CAF0B}" dt="2026-06-18T21:48:59.758" v="1385" actId="20577"/>
          <ac:spMkLst>
            <pc:docMk/>
            <pc:sldMk cId="3098734304" sldId="278"/>
            <ac:spMk id="196" creationId="{C54E5A15-1394-E9A0-A5B0-84A852436E9B}"/>
          </ac:spMkLst>
        </pc:spChg>
        <pc:spChg chg="mod">
          <ac:chgData name="Stacie Granum" userId="28f611ef-58d2-49fc-a31c-e21111703c09" providerId="ADAL" clId="{E334C761-2482-4FE1-8CB9-26CDA42CAF0B}" dt="2026-06-18T21:50:33.947" v="1521" actId="20577"/>
          <ac:spMkLst>
            <pc:docMk/>
            <pc:sldMk cId="3098734304" sldId="278"/>
            <ac:spMk id="199" creationId="{12484531-9FCD-7D8F-493F-D6BB0F6D0A77}"/>
          </ac:spMkLst>
        </pc:spChg>
        <pc:spChg chg="mod">
          <ac:chgData name="Stacie Granum" userId="28f611ef-58d2-49fc-a31c-e21111703c09" providerId="ADAL" clId="{E334C761-2482-4FE1-8CB9-26CDA42CAF0B}" dt="2026-06-22T13:48:06.024" v="3331" actId="20577"/>
          <ac:spMkLst>
            <pc:docMk/>
            <pc:sldMk cId="3098734304" sldId="278"/>
            <ac:spMk id="205" creationId="{BAB957EB-6266-F4D4-62AA-7E7EB976E09F}"/>
          </ac:spMkLst>
        </pc:spChg>
        <pc:picChg chg="mod">
          <ac:chgData name="Stacie Granum" userId="28f611ef-58d2-49fc-a31c-e21111703c09" providerId="ADAL" clId="{E334C761-2482-4FE1-8CB9-26CDA42CAF0B}" dt="2026-06-18T21:51:01.003" v="1553" actId="1076"/>
          <ac:picMkLst>
            <pc:docMk/>
            <pc:sldMk cId="3098734304" sldId="278"/>
            <ac:picMk id="6" creationId="{D026F06C-6AF9-1774-9624-7CCB3BBCF4B4}"/>
          </ac:picMkLst>
        </pc:picChg>
        <pc:picChg chg="mod">
          <ac:chgData name="Stacie Granum" userId="28f611ef-58d2-49fc-a31c-e21111703c09" providerId="ADAL" clId="{E334C761-2482-4FE1-8CB9-26CDA42CAF0B}" dt="2026-06-18T21:49:37.513" v="1423" actId="1076"/>
          <ac:picMkLst>
            <pc:docMk/>
            <pc:sldMk cId="3098734304" sldId="278"/>
            <ac:picMk id="8" creationId="{9947C854-DCB9-E4DE-0853-90DA7B9C6D1C}"/>
          </ac:picMkLst>
        </pc:picChg>
        <pc:picChg chg="mod">
          <ac:chgData name="Stacie Granum" userId="28f611ef-58d2-49fc-a31c-e21111703c09" providerId="ADAL" clId="{E334C761-2482-4FE1-8CB9-26CDA42CAF0B}" dt="2026-06-18T21:48:16.179" v="1324" actId="1076"/>
          <ac:picMkLst>
            <pc:docMk/>
            <pc:sldMk cId="3098734304" sldId="278"/>
            <ac:picMk id="10" creationId="{32983AB0-4742-4269-9F93-7288E92AACA6}"/>
          </ac:picMkLst>
        </pc:picChg>
        <pc:picChg chg="add mod">
          <ac:chgData name="Stacie Granum" userId="28f611ef-58d2-49fc-a31c-e21111703c09" providerId="ADAL" clId="{E334C761-2482-4FE1-8CB9-26CDA42CAF0B}" dt="2026-06-18T22:00:09.862" v="1974" actId="1076"/>
          <ac:picMkLst>
            <pc:docMk/>
            <pc:sldMk cId="3098734304" sldId="278"/>
            <ac:picMk id="12" creationId="{A0E1BD54-4E2C-84CB-9C39-B6AA40806558}"/>
          </ac:picMkLst>
        </pc:picChg>
      </pc:sldChg>
      <pc:sldChg chg="delSp modSp add mod ord">
        <pc:chgData name="Stacie Granum" userId="28f611ef-58d2-49fc-a31c-e21111703c09" providerId="ADAL" clId="{E334C761-2482-4FE1-8CB9-26CDA42CAF0B}" dt="2026-06-22T01:04:28.718" v="3031"/>
        <pc:sldMkLst>
          <pc:docMk/>
          <pc:sldMk cId="1833215025" sldId="279"/>
        </pc:sldMkLst>
        <pc:spChg chg="mod">
          <ac:chgData name="Stacie Granum" userId="28f611ef-58d2-49fc-a31c-e21111703c09" providerId="ADAL" clId="{E334C761-2482-4FE1-8CB9-26CDA42CAF0B}" dt="2026-06-18T22:07:04.911" v="2186" actId="20577"/>
          <ac:spMkLst>
            <pc:docMk/>
            <pc:sldMk cId="1833215025" sldId="279"/>
            <ac:spMk id="2" creationId="{C24ED2B5-1C1F-FE47-305A-2005408BCB2E}"/>
          </ac:spMkLst>
        </pc:spChg>
        <pc:spChg chg="mod">
          <ac:chgData name="Stacie Granum" userId="28f611ef-58d2-49fc-a31c-e21111703c09" providerId="ADAL" clId="{E334C761-2482-4FE1-8CB9-26CDA42CAF0B}" dt="2026-06-18T22:06:29.730" v="2121" actId="20577"/>
          <ac:spMkLst>
            <pc:docMk/>
            <pc:sldMk cId="1833215025" sldId="279"/>
            <ac:spMk id="192" creationId="{FFC3CB9F-75C8-D1FF-C972-4F79105FBD54}"/>
          </ac:spMkLst>
        </pc:spChg>
        <pc:spChg chg="mod">
          <ac:chgData name="Stacie Granum" userId="28f611ef-58d2-49fc-a31c-e21111703c09" providerId="ADAL" clId="{E334C761-2482-4FE1-8CB9-26CDA42CAF0B}" dt="2026-06-18T22:06:51.481" v="2137" actId="6549"/>
          <ac:spMkLst>
            <pc:docMk/>
            <pc:sldMk cId="1833215025" sldId="279"/>
            <ac:spMk id="196" creationId="{14AEDDCF-1D3D-A009-0CD8-4AA2F4F834B2}"/>
          </ac:spMkLst>
        </pc:spChg>
        <pc:spChg chg="mod">
          <ac:chgData name="Stacie Granum" userId="28f611ef-58d2-49fc-a31c-e21111703c09" providerId="ADAL" clId="{E334C761-2482-4FE1-8CB9-26CDA42CAF0B}" dt="2026-06-18T22:06:58.840" v="2163" actId="20577"/>
          <ac:spMkLst>
            <pc:docMk/>
            <pc:sldMk cId="1833215025" sldId="279"/>
            <ac:spMk id="199" creationId="{23268058-2110-B2FA-E510-039CF34A1D61}"/>
          </ac:spMkLst>
        </pc:spChg>
        <pc:spChg chg="mod">
          <ac:chgData name="Stacie Granum" userId="28f611ef-58d2-49fc-a31c-e21111703c09" providerId="ADAL" clId="{E334C761-2482-4FE1-8CB9-26CDA42CAF0B}" dt="2026-06-18T22:07:10.839" v="2206" actId="20577"/>
          <ac:spMkLst>
            <pc:docMk/>
            <pc:sldMk cId="1833215025" sldId="279"/>
            <ac:spMk id="205" creationId="{2A90F2B0-8AB8-CD90-87A5-86FBE5DDCF88}"/>
          </ac:spMkLst>
        </pc:spChg>
      </pc:sldChg>
      <pc:sldChg chg="add ord">
        <pc:chgData name="Stacie Granum" userId="28f611ef-58d2-49fc-a31c-e21111703c09" providerId="ADAL" clId="{E334C761-2482-4FE1-8CB9-26CDA42CAF0B}" dt="2026-06-22T01:03:33.203" v="3029"/>
        <pc:sldMkLst>
          <pc:docMk/>
          <pc:sldMk cId="2013205128" sldId="280"/>
        </pc:sldMkLst>
      </pc:sldChg>
      <pc:sldChg chg="add">
        <pc:chgData name="Stacie Granum" userId="28f611ef-58d2-49fc-a31c-e21111703c09" providerId="ADAL" clId="{E334C761-2482-4FE1-8CB9-26CDA42CAF0B}" dt="2026-06-18T21:55:03.149" v="1676"/>
        <pc:sldMkLst>
          <pc:docMk/>
          <pc:sldMk cId="3164824846" sldId="284"/>
        </pc:sldMkLst>
      </pc:sldChg>
      <pc:sldChg chg="add">
        <pc:chgData name="Stacie Granum" userId="28f611ef-58d2-49fc-a31c-e21111703c09" providerId="ADAL" clId="{E334C761-2482-4FE1-8CB9-26CDA42CAF0B}" dt="2026-06-18T21:55:58.704" v="1677"/>
        <pc:sldMkLst>
          <pc:docMk/>
          <pc:sldMk cId="2835366599" sldId="285"/>
        </pc:sldMkLst>
      </pc:sldChg>
      <pc:sldChg chg="add">
        <pc:chgData name="Stacie Granum" userId="28f611ef-58d2-49fc-a31c-e21111703c09" providerId="ADAL" clId="{E334C761-2482-4FE1-8CB9-26CDA42CAF0B}" dt="2026-06-18T21:56:04.579" v="1678"/>
        <pc:sldMkLst>
          <pc:docMk/>
          <pc:sldMk cId="0" sldId="286"/>
        </pc:sldMkLst>
      </pc:sldChg>
      <pc:sldChg chg="delSp modSp add mod">
        <pc:chgData name="Stacie Granum" userId="28f611ef-58d2-49fc-a31c-e21111703c09" providerId="ADAL" clId="{E334C761-2482-4FE1-8CB9-26CDA42CAF0B}" dt="2026-06-22T00:49:39.708" v="2745" actId="20577"/>
        <pc:sldMkLst>
          <pc:docMk/>
          <pc:sldMk cId="2038106578" sldId="287"/>
        </pc:sldMkLst>
        <pc:spChg chg="del mod">
          <ac:chgData name="Stacie Granum" userId="28f611ef-58d2-49fc-a31c-e21111703c09" providerId="ADAL" clId="{E334C761-2482-4FE1-8CB9-26CDA42CAF0B}" dt="2026-06-22T00:39:53.160" v="2232" actId="478"/>
          <ac:spMkLst>
            <pc:docMk/>
            <pc:sldMk cId="2038106578" sldId="287"/>
            <ac:spMk id="2" creationId="{E830AE20-6801-8D62-E18C-93B868D82466}"/>
          </ac:spMkLst>
        </pc:spChg>
        <pc:spChg chg="del">
          <ac:chgData name="Stacie Granum" userId="28f611ef-58d2-49fc-a31c-e21111703c09" providerId="ADAL" clId="{E334C761-2482-4FE1-8CB9-26CDA42CAF0B}" dt="2026-06-22T00:38:59.543" v="2218" actId="478"/>
          <ac:spMkLst>
            <pc:docMk/>
            <pc:sldMk cId="2038106578" sldId="287"/>
            <ac:spMk id="194" creationId="{2EB80459-4C44-582C-2511-B2F2953171B3}"/>
          </ac:spMkLst>
        </pc:spChg>
        <pc:spChg chg="mod">
          <ac:chgData name="Stacie Granum" userId="28f611ef-58d2-49fc-a31c-e21111703c09" providerId="ADAL" clId="{E334C761-2482-4FE1-8CB9-26CDA42CAF0B}" dt="2026-06-22T00:49:39.708" v="2745" actId="20577"/>
          <ac:spMkLst>
            <pc:docMk/>
            <pc:sldMk cId="2038106578" sldId="287"/>
            <ac:spMk id="196" creationId="{D146E0BA-3407-CDED-A0B7-BE6C7E64462A}"/>
          </ac:spMkLst>
        </pc:spChg>
        <pc:spChg chg="del">
          <ac:chgData name="Stacie Granum" userId="28f611ef-58d2-49fc-a31c-e21111703c09" providerId="ADAL" clId="{E334C761-2482-4FE1-8CB9-26CDA42CAF0B}" dt="2026-06-22T00:38:56.514" v="2217" actId="478"/>
          <ac:spMkLst>
            <pc:docMk/>
            <pc:sldMk cId="2038106578" sldId="287"/>
            <ac:spMk id="197" creationId="{18F6C6D4-E178-4EAE-F32F-8CFD9CD1205A}"/>
          </ac:spMkLst>
        </pc:spChg>
        <pc:spChg chg="del mod">
          <ac:chgData name="Stacie Granum" userId="28f611ef-58d2-49fc-a31c-e21111703c09" providerId="ADAL" clId="{E334C761-2482-4FE1-8CB9-26CDA42CAF0B}" dt="2026-06-22T00:40:22.324" v="2313" actId="478"/>
          <ac:spMkLst>
            <pc:docMk/>
            <pc:sldMk cId="2038106578" sldId="287"/>
            <ac:spMk id="199" creationId="{6CB9DAE9-BF73-1578-B9A6-61485669A26A}"/>
          </ac:spMkLst>
        </pc:spChg>
        <pc:spChg chg="del">
          <ac:chgData name="Stacie Granum" userId="28f611ef-58d2-49fc-a31c-e21111703c09" providerId="ADAL" clId="{E334C761-2482-4FE1-8CB9-26CDA42CAF0B}" dt="2026-06-22T00:38:54.330" v="2216" actId="478"/>
          <ac:spMkLst>
            <pc:docMk/>
            <pc:sldMk cId="2038106578" sldId="287"/>
            <ac:spMk id="200" creationId="{24434927-296A-444E-5DCC-E104C74224EC}"/>
          </ac:spMkLst>
        </pc:spChg>
        <pc:spChg chg="del">
          <ac:chgData name="Stacie Granum" userId="28f611ef-58d2-49fc-a31c-e21111703c09" providerId="ADAL" clId="{E334C761-2482-4FE1-8CB9-26CDA42CAF0B}" dt="2026-06-22T00:38:47.296" v="2215" actId="478"/>
          <ac:spMkLst>
            <pc:docMk/>
            <pc:sldMk cId="2038106578" sldId="287"/>
            <ac:spMk id="203" creationId="{8615BDCC-338A-A395-3421-D0CB1C40D59E}"/>
          </ac:spMkLst>
        </pc:spChg>
        <pc:spChg chg="del mod">
          <ac:chgData name="Stacie Granum" userId="28f611ef-58d2-49fc-a31c-e21111703c09" providerId="ADAL" clId="{E334C761-2482-4FE1-8CB9-26CDA42CAF0B}" dt="2026-06-22T00:39:42.321" v="2230" actId="478"/>
          <ac:spMkLst>
            <pc:docMk/>
            <pc:sldMk cId="2038106578" sldId="287"/>
            <ac:spMk id="205" creationId="{40380D07-A6D9-C9F9-F433-371098A3E5D9}"/>
          </ac:spMkLst>
        </pc:spChg>
        <pc:picChg chg="del">
          <ac:chgData name="Stacie Granum" userId="28f611ef-58d2-49fc-a31c-e21111703c09" providerId="ADAL" clId="{E334C761-2482-4FE1-8CB9-26CDA42CAF0B}" dt="2026-06-22T00:39:06.095" v="2219" actId="478"/>
          <ac:picMkLst>
            <pc:docMk/>
            <pc:sldMk cId="2038106578" sldId="287"/>
            <ac:picMk id="3" creationId="{75300DF1-04AD-D1BF-6D25-A0B124CFD5D9}"/>
          </ac:picMkLst>
        </pc:picChg>
        <pc:picChg chg="del">
          <ac:chgData name="Stacie Granum" userId="28f611ef-58d2-49fc-a31c-e21111703c09" providerId="ADAL" clId="{E334C761-2482-4FE1-8CB9-26CDA42CAF0B}" dt="2026-06-22T00:39:12.386" v="2222" actId="478"/>
          <ac:picMkLst>
            <pc:docMk/>
            <pc:sldMk cId="2038106578" sldId="287"/>
            <ac:picMk id="5" creationId="{8307FECB-C899-0D41-FADD-88BA2545124B}"/>
          </ac:picMkLst>
        </pc:picChg>
        <pc:picChg chg="del">
          <ac:chgData name="Stacie Granum" userId="28f611ef-58d2-49fc-a31c-e21111703c09" providerId="ADAL" clId="{E334C761-2482-4FE1-8CB9-26CDA42CAF0B}" dt="2026-06-22T00:39:36.110" v="2227" actId="478"/>
          <ac:picMkLst>
            <pc:docMk/>
            <pc:sldMk cId="2038106578" sldId="287"/>
            <ac:picMk id="6" creationId="{9FA463EC-3F1C-87A7-2B92-505A0167405B}"/>
          </ac:picMkLst>
        </pc:picChg>
        <pc:picChg chg="del">
          <ac:chgData name="Stacie Granum" userId="28f611ef-58d2-49fc-a31c-e21111703c09" providerId="ADAL" clId="{E334C761-2482-4FE1-8CB9-26CDA42CAF0B}" dt="2026-06-22T00:39:09.067" v="2220" actId="478"/>
          <ac:picMkLst>
            <pc:docMk/>
            <pc:sldMk cId="2038106578" sldId="287"/>
            <ac:picMk id="7" creationId="{6311BE0D-D95A-8EB3-D747-5CCB6A527174}"/>
          </ac:picMkLst>
        </pc:picChg>
        <pc:picChg chg="del">
          <ac:chgData name="Stacie Granum" userId="28f611ef-58d2-49fc-a31c-e21111703c09" providerId="ADAL" clId="{E334C761-2482-4FE1-8CB9-26CDA42CAF0B}" dt="2026-06-22T00:39:25.755" v="2226" actId="478"/>
          <ac:picMkLst>
            <pc:docMk/>
            <pc:sldMk cId="2038106578" sldId="287"/>
            <ac:picMk id="8" creationId="{28600E31-CC34-6464-077E-E15DC4E08C4B}"/>
          </ac:picMkLst>
        </pc:picChg>
        <pc:picChg chg="del">
          <ac:chgData name="Stacie Granum" userId="28f611ef-58d2-49fc-a31c-e21111703c09" providerId="ADAL" clId="{E334C761-2482-4FE1-8CB9-26CDA42CAF0B}" dt="2026-06-22T00:39:10.670" v="2221" actId="478"/>
          <ac:picMkLst>
            <pc:docMk/>
            <pc:sldMk cId="2038106578" sldId="287"/>
            <ac:picMk id="9" creationId="{BF3A2A2E-19FD-E190-9F53-815BDBB2B7A2}"/>
          </ac:picMkLst>
        </pc:picChg>
        <pc:picChg chg="del">
          <ac:chgData name="Stacie Granum" userId="28f611ef-58d2-49fc-a31c-e21111703c09" providerId="ADAL" clId="{E334C761-2482-4FE1-8CB9-26CDA42CAF0B}" dt="2026-06-22T00:39:23.892" v="2225" actId="478"/>
          <ac:picMkLst>
            <pc:docMk/>
            <pc:sldMk cId="2038106578" sldId="287"/>
            <ac:picMk id="10" creationId="{05D52D2B-AE17-657D-3744-076119481D10}"/>
          </ac:picMkLst>
        </pc:picChg>
      </pc:sldChg>
      <pc:sldChg chg="addSp delSp modSp add mod modNotesTx">
        <pc:chgData name="Stacie Granum" userId="28f611ef-58d2-49fc-a31c-e21111703c09" providerId="ADAL" clId="{E334C761-2482-4FE1-8CB9-26CDA42CAF0B}" dt="2026-06-23T04:12:50.586" v="4058" actId="20577"/>
        <pc:sldMkLst>
          <pc:docMk/>
          <pc:sldMk cId="816187646" sldId="288"/>
        </pc:sldMkLst>
        <pc:spChg chg="add">
          <ac:chgData name="Stacie Granum" userId="28f611ef-58d2-49fc-a31c-e21111703c09" providerId="ADAL" clId="{E334C761-2482-4FE1-8CB9-26CDA42CAF0B}" dt="2026-06-23T04:07:16.120" v="3512"/>
          <ac:spMkLst>
            <pc:docMk/>
            <pc:sldMk cId="816187646" sldId="288"/>
            <ac:spMk id="5" creationId="{F2E55979-7FC6-B909-0143-A787AD6A6C50}"/>
          </ac:spMkLst>
        </pc:spChg>
        <pc:spChg chg="del">
          <ac:chgData name="Stacie Granum" userId="28f611ef-58d2-49fc-a31c-e21111703c09" providerId="ADAL" clId="{E334C761-2482-4FE1-8CB9-26CDA42CAF0B}" dt="2026-06-22T01:55:10.533" v="3036" actId="478"/>
          <ac:spMkLst>
            <pc:docMk/>
            <pc:sldMk cId="816187646" sldId="288"/>
            <ac:spMk id="6" creationId="{364058FE-4EEB-B763-37C8-3539BECDAD3A}"/>
          </ac:spMkLst>
        </pc:spChg>
        <pc:spChg chg="add">
          <ac:chgData name="Stacie Granum" userId="28f611ef-58d2-49fc-a31c-e21111703c09" providerId="ADAL" clId="{E334C761-2482-4FE1-8CB9-26CDA42CAF0B}" dt="2026-06-23T04:07:23.027" v="3524"/>
          <ac:spMkLst>
            <pc:docMk/>
            <pc:sldMk cId="816187646" sldId="288"/>
            <ac:spMk id="6" creationId="{3E878D87-1DD2-28B3-F3A5-D5B591F14D27}"/>
          </ac:spMkLst>
        </pc:spChg>
        <pc:spChg chg="add">
          <ac:chgData name="Stacie Granum" userId="28f611ef-58d2-49fc-a31c-e21111703c09" providerId="ADAL" clId="{E334C761-2482-4FE1-8CB9-26CDA42CAF0B}" dt="2026-06-23T04:07:28.988" v="3525"/>
          <ac:spMkLst>
            <pc:docMk/>
            <pc:sldMk cId="816187646" sldId="288"/>
            <ac:spMk id="7" creationId="{6D3A6B0F-BEB2-A45F-8090-911C44BAE937}"/>
          </ac:spMkLst>
        </pc:spChg>
        <pc:spChg chg="mod">
          <ac:chgData name="Stacie Granum" userId="28f611ef-58d2-49fc-a31c-e21111703c09" providerId="ADAL" clId="{E334C761-2482-4FE1-8CB9-26CDA42CAF0B}" dt="2026-06-23T04:12:50.586" v="4058" actId="20577"/>
          <ac:spMkLst>
            <pc:docMk/>
            <pc:sldMk cId="816187646" sldId="288"/>
            <ac:spMk id="8" creationId="{528E97C2-1CF5-62DC-498B-9B4F0FAB47E3}"/>
          </ac:spMkLst>
        </pc:spChg>
        <pc:picChg chg="add del mod">
          <ac:chgData name="Stacie Granum" userId="28f611ef-58d2-49fc-a31c-e21111703c09" providerId="ADAL" clId="{E334C761-2482-4FE1-8CB9-26CDA42CAF0B}" dt="2026-06-23T04:06:32.182" v="3502" actId="478"/>
          <ac:picMkLst>
            <pc:docMk/>
            <pc:sldMk cId="816187646" sldId="288"/>
            <ac:picMk id="3" creationId="{AEDADE48-70E4-33AF-E3B8-E57634984352}"/>
          </ac:picMkLst>
        </pc:picChg>
        <pc:picChg chg="add mod">
          <ac:chgData name="Stacie Granum" userId="28f611ef-58d2-49fc-a31c-e21111703c09" providerId="ADAL" clId="{E334C761-2482-4FE1-8CB9-26CDA42CAF0B}" dt="2026-06-23T04:11:49.494" v="4042" actId="14100"/>
          <ac:picMkLst>
            <pc:docMk/>
            <pc:sldMk cId="816187646" sldId="288"/>
            <ac:picMk id="4" creationId="{124FCB7B-8FD9-1CC0-892E-62C120842DEB}"/>
          </ac:picMkLst>
        </pc:picChg>
        <pc:picChg chg="del mod">
          <ac:chgData name="Stacie Granum" userId="28f611ef-58d2-49fc-a31c-e21111703c09" providerId="ADAL" clId="{E334C761-2482-4FE1-8CB9-26CDA42CAF0B}" dt="2026-06-22T01:57:46.568" v="3203" actId="478"/>
          <ac:picMkLst>
            <pc:docMk/>
            <pc:sldMk cId="816187646" sldId="288"/>
            <ac:picMk id="4" creationId="{580DDEAD-991D-7634-46DD-516BFA0839CD}"/>
          </ac:picMkLst>
        </pc:picChg>
      </pc:sldChg>
      <pc:sldChg chg="modSp add mod">
        <pc:chgData name="Stacie Granum" userId="28f611ef-58d2-49fc-a31c-e21111703c09" providerId="ADAL" clId="{E334C761-2482-4FE1-8CB9-26CDA42CAF0B}" dt="2026-06-23T02:18:22.006" v="3500" actId="207"/>
        <pc:sldMkLst>
          <pc:docMk/>
          <pc:sldMk cId="3330216881" sldId="289"/>
        </pc:sldMkLst>
        <pc:spChg chg="mod">
          <ac:chgData name="Stacie Granum" userId="28f611ef-58d2-49fc-a31c-e21111703c09" providerId="ADAL" clId="{E334C761-2482-4FE1-8CB9-26CDA42CAF0B}" dt="2026-06-23T02:11:02.556" v="3390" actId="1076"/>
          <ac:spMkLst>
            <pc:docMk/>
            <pc:sldMk cId="3330216881" sldId="289"/>
            <ac:spMk id="6" creationId="{213A7747-BF37-9830-5843-2F09F7DB8056}"/>
          </ac:spMkLst>
        </pc:spChg>
        <pc:spChg chg="mod">
          <ac:chgData name="Stacie Granum" userId="28f611ef-58d2-49fc-a31c-e21111703c09" providerId="ADAL" clId="{E334C761-2482-4FE1-8CB9-26CDA42CAF0B}" dt="2026-06-23T02:18:22.006" v="3500" actId="207"/>
          <ac:spMkLst>
            <pc:docMk/>
            <pc:sldMk cId="3330216881" sldId="289"/>
            <ac:spMk id="8" creationId="{47F4A7D4-71E3-5C6C-980A-77BA4B5B1CD7}"/>
          </ac:spMkLst>
        </pc:spChg>
        <pc:picChg chg="mod">
          <ac:chgData name="Stacie Granum" userId="28f611ef-58d2-49fc-a31c-e21111703c09" providerId="ADAL" clId="{E334C761-2482-4FE1-8CB9-26CDA42CAF0B}" dt="2026-06-22T13:42:49.638" v="3263" actId="1076"/>
          <ac:picMkLst>
            <pc:docMk/>
            <pc:sldMk cId="3330216881" sldId="289"/>
            <ac:picMk id="4" creationId="{1641D9BD-5199-78EE-51D5-BBCB6152359C}"/>
          </ac:picMkLst>
        </pc:picChg>
      </pc:sldChg>
      <pc:sldChg chg="modSp add mod">
        <pc:chgData name="Stacie Granum" userId="28f611ef-58d2-49fc-a31c-e21111703c09" providerId="ADAL" clId="{E334C761-2482-4FE1-8CB9-26CDA42CAF0B}" dt="2026-06-23T02:18:28.803" v="3501" actId="207"/>
        <pc:sldMkLst>
          <pc:docMk/>
          <pc:sldMk cId="1602949138" sldId="290"/>
        </pc:sldMkLst>
        <pc:spChg chg="mod">
          <ac:chgData name="Stacie Granum" userId="28f611ef-58d2-49fc-a31c-e21111703c09" providerId="ADAL" clId="{E334C761-2482-4FE1-8CB9-26CDA42CAF0B}" dt="2026-06-23T02:18:28.803" v="3501" actId="207"/>
          <ac:spMkLst>
            <pc:docMk/>
            <pc:sldMk cId="1602949138" sldId="290"/>
            <ac:spMk id="8" creationId="{DC3EA37B-4F00-7801-A323-F0C4B3D7C309}"/>
          </ac:spMkLst>
        </pc:spChg>
      </pc:sldChg>
      <pc:sldChg chg="add">
        <pc:chgData name="Stacie Granum" userId="28f611ef-58d2-49fc-a31c-e21111703c09" providerId="ADAL" clId="{E334C761-2482-4FE1-8CB9-26CDA42CAF0B}" dt="2026-06-23T02:12:56.436" v="3425" actId="2890"/>
        <pc:sldMkLst>
          <pc:docMk/>
          <pc:sldMk cId="827079515" sldId="291"/>
        </pc:sldMkLst>
      </pc:sldChg>
      <pc:sldMasterChg chg="delSldLayout">
        <pc:chgData name="Stacie Granum" userId="28f611ef-58d2-49fc-a31c-e21111703c09" providerId="ADAL" clId="{E334C761-2482-4FE1-8CB9-26CDA42CAF0B}" dt="2026-06-22T01:04:33.288" v="3033" actId="47"/>
        <pc:sldMasterMkLst>
          <pc:docMk/>
          <pc:sldMasterMk cId="0" sldId="2147483648"/>
        </pc:sldMasterMkLst>
        <pc:sldLayoutChg chg="del">
          <pc:chgData name="Stacie Granum" userId="28f611ef-58d2-49fc-a31c-e21111703c09" providerId="ADAL" clId="{E334C761-2482-4FE1-8CB9-26CDA42CAF0B}" dt="2026-06-22T01:04:33.288" v="3033" actId="47"/>
          <pc:sldLayoutMkLst>
            <pc:docMk/>
            <pc:sldMasterMk cId="0" sldId="2147483648"/>
            <pc:sldLayoutMk cId="0" sldId="214748365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 years of CETUP* - collaboration, impact, milestones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Time Capsule – everyone has the chance to add something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Indico – Share Your CETUP Story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1" dirty="0"/>
              <a:t>Goal:</a:t>
            </a:r>
            <a:r>
              <a:rPr lang="en-US" sz="1200" dirty="0"/>
              <a:t> Design, deliver, and scale high-impact scientific programs that convene a global, multidisciplinary community; advancing underground science through collaboration, knowledge exchange, and the integration of research, education, and innovation.</a:t>
            </a:r>
          </a:p>
          <a:p>
            <a:pPr marL="0" indent="0"/>
            <a:endParaRPr dirty="0"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F678EAFE-7EA4-0ABC-441C-9D8CD0245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>
            <a:extLst>
              <a:ext uri="{FF2B5EF4-FFF2-40B4-BE49-F238E27FC236}">
                <a16:creationId xmlns:a16="http://schemas.microsoft.com/office/drawing/2014/main" id="{9C5AA70A-3F97-932E-E489-C164CAFAE0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:notes">
            <a:extLst>
              <a:ext uri="{FF2B5EF4-FFF2-40B4-BE49-F238E27FC236}">
                <a16:creationId xmlns:a16="http://schemas.microsoft.com/office/drawing/2014/main" id="{DF2363FB-4498-EAFD-D49A-75D99CC9DF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9958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AE18D048-AC19-069F-A6A1-3E0AAD485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>
            <a:extLst>
              <a:ext uri="{FF2B5EF4-FFF2-40B4-BE49-F238E27FC236}">
                <a16:creationId xmlns:a16="http://schemas.microsoft.com/office/drawing/2014/main" id="{D8A0CE57-5CFB-4337-E92B-9545992D89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:notes">
            <a:extLst>
              <a:ext uri="{FF2B5EF4-FFF2-40B4-BE49-F238E27FC236}">
                <a16:creationId xmlns:a16="http://schemas.microsoft.com/office/drawing/2014/main" id="{755F2DD0-5840-9F66-443C-9F2708E798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877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FEFAF725-26E6-C4A3-0F83-6165F280F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>
            <a:extLst>
              <a:ext uri="{FF2B5EF4-FFF2-40B4-BE49-F238E27FC236}">
                <a16:creationId xmlns:a16="http://schemas.microsoft.com/office/drawing/2014/main" id="{D019054C-4317-1B37-4FCA-A80CF7DC57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3:notes">
            <a:extLst>
              <a:ext uri="{FF2B5EF4-FFF2-40B4-BE49-F238E27FC236}">
                <a16:creationId xmlns:a16="http://schemas.microsoft.com/office/drawing/2014/main" id="{9FBD4FBF-D91D-5B95-CC95-AA8F496D54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669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000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970A1728-8426-27F6-E6DA-277A73700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>
            <a:extLst>
              <a:ext uri="{FF2B5EF4-FFF2-40B4-BE49-F238E27FC236}">
                <a16:creationId xmlns:a16="http://schemas.microsoft.com/office/drawing/2014/main" id="{D3570583-A4E6-DCD2-7DD5-EA3B859881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:notes">
            <a:extLst>
              <a:ext uri="{FF2B5EF4-FFF2-40B4-BE49-F238E27FC236}">
                <a16:creationId xmlns:a16="http://schemas.microsoft.com/office/drawing/2014/main" id="{28D0E36C-E269-A729-1EBD-158FCAE886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898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231AE15D-AE4C-A5C0-7599-4169F9565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>
            <a:extLst>
              <a:ext uri="{FF2B5EF4-FFF2-40B4-BE49-F238E27FC236}">
                <a16:creationId xmlns:a16="http://schemas.microsoft.com/office/drawing/2014/main" id="{ACA39CF9-E646-CF4E-E5D6-1F87408F99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3:notes">
            <a:extLst>
              <a:ext uri="{FF2B5EF4-FFF2-40B4-BE49-F238E27FC236}">
                <a16:creationId xmlns:a16="http://schemas.microsoft.com/office/drawing/2014/main" id="{1C01FEBA-9D5B-FC49-61C9-E00D609B85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1164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D2E24575-C7B6-7360-147B-189C4A3C1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>
            <a:extLst>
              <a:ext uri="{FF2B5EF4-FFF2-40B4-BE49-F238E27FC236}">
                <a16:creationId xmlns:a16="http://schemas.microsoft.com/office/drawing/2014/main" id="{6769E695-B6E8-FE75-CC8E-3D29F2978C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3:notes">
            <a:extLst>
              <a:ext uri="{FF2B5EF4-FFF2-40B4-BE49-F238E27FC236}">
                <a16:creationId xmlns:a16="http://schemas.microsoft.com/office/drawing/2014/main" id="{CB0A3F5D-8AF7-9F0D-8B1A-87C077901A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8556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9AE3F40E-3417-1221-7138-8CAD30D9A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>
            <a:extLst>
              <a:ext uri="{FF2B5EF4-FFF2-40B4-BE49-F238E27FC236}">
                <a16:creationId xmlns:a16="http://schemas.microsoft.com/office/drawing/2014/main" id="{2591F574-4849-6B18-6018-A430D6D36A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3:notes">
            <a:extLst>
              <a:ext uri="{FF2B5EF4-FFF2-40B4-BE49-F238E27FC236}">
                <a16:creationId xmlns:a16="http://schemas.microsoft.com/office/drawing/2014/main" id="{DFFDAD00-93D3-7BE8-D6CF-36970B8D13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4962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6659516E-8E18-8752-79DF-B3529D34F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>
            <a:extLst>
              <a:ext uri="{FF2B5EF4-FFF2-40B4-BE49-F238E27FC236}">
                <a16:creationId xmlns:a16="http://schemas.microsoft.com/office/drawing/2014/main" id="{2404F899-9D99-A917-5C50-FC6B21AB53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3:notes">
            <a:extLst>
              <a:ext uri="{FF2B5EF4-FFF2-40B4-BE49-F238E27FC236}">
                <a16:creationId xmlns:a16="http://schemas.microsoft.com/office/drawing/2014/main" id="{DAB98A04-70F2-A3A6-3124-681227F09F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6060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458C8B7E-187A-620E-8E9E-C6A25C7A9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>
            <a:extLst>
              <a:ext uri="{FF2B5EF4-FFF2-40B4-BE49-F238E27FC236}">
                <a16:creationId xmlns:a16="http://schemas.microsoft.com/office/drawing/2014/main" id="{39098136-2FBB-FF65-015A-AA9FB85CD4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Trip to the SURF underground laboratory in 2023: A bunch of happy theorists finally seeing where the experiment they make predictions for is going to live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Julia Gehrlein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Colorado State University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3:notes">
            <a:extLst>
              <a:ext uri="{FF2B5EF4-FFF2-40B4-BE49-F238E27FC236}">
                <a16:creationId xmlns:a16="http://schemas.microsoft.com/office/drawing/2014/main" id="{FA53978E-E3FD-C10E-7D12-54FA1BAD68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4078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D5C264A2-73B1-2A6C-4494-CD7215E83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:notes">
            <a:extLst>
              <a:ext uri="{FF2B5EF4-FFF2-40B4-BE49-F238E27FC236}">
                <a16:creationId xmlns:a16="http://schemas.microsoft.com/office/drawing/2014/main" id="{ECCC3F01-6A3B-27A2-41CD-12BB132615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26" name="Google Shape;226;p11:notes">
            <a:extLst>
              <a:ext uri="{FF2B5EF4-FFF2-40B4-BE49-F238E27FC236}">
                <a16:creationId xmlns:a16="http://schemas.microsoft.com/office/drawing/2014/main" id="{F362F159-56DD-CF51-DACE-A6FB4592A8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3370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C99895B5-DF9C-3F20-4983-1195D88F4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:notes">
            <a:extLst>
              <a:ext uri="{FF2B5EF4-FFF2-40B4-BE49-F238E27FC236}">
                <a16:creationId xmlns:a16="http://schemas.microsoft.com/office/drawing/2014/main" id="{5EE4BF9E-A632-693D-72B5-DE9BBEDE04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World-leading Center for Underground Science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Guiding principles – 5 points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p11:notes">
            <a:extLst>
              <a:ext uri="{FF2B5EF4-FFF2-40B4-BE49-F238E27FC236}">
                <a16:creationId xmlns:a16="http://schemas.microsoft.com/office/drawing/2014/main" id="{07DD021A-8126-6085-7D67-C8E539663F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163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1">
                <a:solidFill>
                  <a:schemeClr val="bg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bg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4" name="Google Shape;114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" name="Google Shape;11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Google Shape;2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862EA-4262-CDCB-303C-2769D67E75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4916" y="6176963"/>
            <a:ext cx="600881" cy="60088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D"/>
              </a:buClr>
              <a:buSzPts val="2400"/>
              <a:buNone/>
              <a:defRPr sz="2400">
                <a:solidFill>
                  <a:srgbClr val="88888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2000"/>
              <a:buNone/>
              <a:defRPr sz="2000">
                <a:solidFill>
                  <a:srgbClr val="88888D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800"/>
              <a:buNone/>
              <a:defRPr sz="1800">
                <a:solidFill>
                  <a:srgbClr val="88888D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50ED64-C659-599D-62D2-6FB49A4BA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4916" y="6176963"/>
            <a:ext cx="600881" cy="6008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F7353E-0B1C-6F5A-FC96-08462232D7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4916" y="6176963"/>
            <a:ext cx="600881" cy="6008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bg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bg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9B005D-1B4C-B338-0587-BD893C691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4916" y="6176963"/>
            <a:ext cx="600881" cy="6008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EF3A2-097E-BA96-3841-8876351EA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4916" y="6176963"/>
            <a:ext cx="600881" cy="6008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 sz="2800">
                <a:solidFill>
                  <a:schemeClr val="tx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400"/>
              <a:buChar char="•"/>
              <a:defRPr sz="24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 sz="18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400"/>
              <a:buChar char="•"/>
              <a:defRPr sz="14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671811-78EE-9E99-3C81-89A2DC9839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4916" y="6176963"/>
            <a:ext cx="600881" cy="6008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" name="Google Shape;75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554EAF-2250-F16D-C1B4-BC83AA5F7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4916" y="6176963"/>
            <a:ext cx="600881" cy="6008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7" name="Google Shape;107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" name="Google Shape;10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1BD6B0-5D13-03A6-EDD6-471C60523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4916" y="6176963"/>
            <a:ext cx="600881" cy="60088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AFEE75-0FA7-38B6-2871-2FB9BE9D6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1D0152-7AB5-148D-9316-92B99B7CB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1" i="0" u="none" strike="noStrike" cap="none">
          <a:solidFill>
            <a:schemeClr val="bg2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jp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hard hats&#10;&#10;AI-generated content may be incorrect.">
            <a:extLst>
              <a:ext uri="{FF2B5EF4-FFF2-40B4-BE49-F238E27FC236}">
                <a16:creationId xmlns:a16="http://schemas.microsoft.com/office/drawing/2014/main" id="{7B36F79E-8A3D-06C9-EFFC-130933256D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r="12878"/>
          <a:stretch>
            <a:fillRect/>
          </a:stretch>
        </p:blipFill>
        <p:spPr>
          <a:xfrm>
            <a:off x="3030584" y="-176040"/>
            <a:ext cx="9161416" cy="70138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1ADAC5-567D-6405-CA9E-F2F709E567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11605" y="-131956"/>
            <a:ext cx="4786758" cy="700674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  <a:alpha val="84096"/>
                </a:schemeClr>
              </a:gs>
              <a:gs pos="100000">
                <a:srgbClr val="006DF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1B0D68-0882-96DD-6DFB-10F1FBAE3F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67158" y="-131956"/>
            <a:ext cx="12559158" cy="700674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80768"/>
                </a:schemeClr>
              </a:gs>
              <a:gs pos="50000">
                <a:schemeClr val="accent1">
                  <a:shade val="67500"/>
                  <a:satMod val="115000"/>
                  <a:alpha val="84096"/>
                </a:schemeClr>
              </a:gs>
              <a:gs pos="100000">
                <a:srgbClr val="006DFF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C86E5-3049-DF8E-5050-BE255B2B07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67158" y="-131956"/>
            <a:ext cx="11161200" cy="700674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97864"/>
                </a:schemeClr>
              </a:gs>
              <a:gs pos="50000">
                <a:schemeClr val="accent1">
                  <a:shade val="67500"/>
                  <a:satMod val="115000"/>
                  <a:alpha val="75857"/>
                </a:schemeClr>
              </a:gs>
              <a:gs pos="100000">
                <a:srgbClr val="006DF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6DF44C71-8A96-A035-55D1-C743B91D2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151334">
            <a:off x="-4008263" y="-7798975"/>
            <a:ext cx="10878187" cy="9377748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Google Shape;125;p1"/>
          <p:cNvSpPr txBox="1"/>
          <p:nvPr/>
        </p:nvSpPr>
        <p:spPr>
          <a:xfrm>
            <a:off x="734316" y="2630793"/>
            <a:ext cx="60960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CETUP* 2026</a:t>
            </a:r>
            <a:endParaRPr sz="6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16" descr="A black background with white squares&#10;&#10;AI-generated content may be incorrect.">
            <a:extLst>
              <a:ext uri="{FF2B5EF4-FFF2-40B4-BE49-F238E27FC236}">
                <a16:creationId xmlns:a16="http://schemas.microsoft.com/office/drawing/2014/main" id="{DABF3B73-F5B1-D397-356A-FFD0B49893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6830316" y="3429000"/>
            <a:ext cx="3238500" cy="3098800"/>
          </a:xfrm>
          <a:prstGeom prst="rect">
            <a:avLst/>
          </a:prstGeom>
        </p:spPr>
      </p:pic>
      <p:pic>
        <p:nvPicPr>
          <p:cNvPr id="19" name="Picture 18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2071756-0BE1-6AF6-646E-84FE64C6E1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460" y="306939"/>
            <a:ext cx="3701384" cy="931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D76033-4E9B-BC63-EDB0-DF9F4F1FFB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734" y="3348990"/>
            <a:ext cx="5743575" cy="38290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 txBox="1"/>
          <p:nvPr/>
        </p:nvSpPr>
        <p:spPr>
          <a:xfrm>
            <a:off x="572943" y="288867"/>
            <a:ext cx="10944437" cy="962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</a:rPr>
              <a:t>Programmatic Impact &amp;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</a:rPr>
              <a:t>Global Intellectual Community</a:t>
            </a:r>
            <a:endParaRPr sz="4200" dirty="0"/>
          </a:p>
        </p:txBody>
      </p:sp>
      <p:sp>
        <p:nvSpPr>
          <p:cNvPr id="193" name="Google Shape;193;p9"/>
          <p:cNvSpPr txBox="1"/>
          <p:nvPr/>
        </p:nvSpPr>
        <p:spPr>
          <a:xfrm>
            <a:off x="572943" y="1412485"/>
            <a:ext cx="10875703" cy="1015622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/>
              <a:t>The Institute for Underground Science</a:t>
            </a:r>
            <a:r>
              <a:rPr lang="en-US" sz="2000" dirty="0"/>
              <a:t> delivers immersive, high-impact programs that connect people, places, ideas, and disciplines. These programs advance research, strengthen collaboration, and build a global intellectual community. </a:t>
            </a:r>
          </a:p>
        </p:txBody>
      </p:sp>
      <p:sp>
        <p:nvSpPr>
          <p:cNvPr id="194" name="Google Shape;194;p9"/>
          <p:cNvSpPr/>
          <p:nvPr/>
        </p:nvSpPr>
        <p:spPr>
          <a:xfrm>
            <a:off x="585890" y="2681364"/>
            <a:ext cx="2511449" cy="3914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endParaRPr lang="en-US" sz="1800" b="1" dirty="0"/>
          </a:p>
        </p:txBody>
      </p:sp>
      <p:sp>
        <p:nvSpPr>
          <p:cNvPr id="196" name="Google Shape;196;p9"/>
          <p:cNvSpPr txBox="1"/>
          <p:nvPr/>
        </p:nvSpPr>
        <p:spPr>
          <a:xfrm>
            <a:off x="661665" y="4245684"/>
            <a:ext cx="2524397" cy="2123618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dk1"/>
                </a:solidFill>
              </a:rPr>
              <a:t>Recorded Talks &amp; Presentation Archive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chemeClr val="dk1"/>
              </a:solidFill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dk1"/>
                </a:solidFill>
              </a:rPr>
              <a:t>Workshop Materials &amp; Proceedings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chemeClr val="dk1"/>
              </a:solidFill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dk1"/>
                </a:solidFill>
              </a:rPr>
              <a:t>Digital Scientific Resource Hub</a:t>
            </a:r>
          </a:p>
        </p:txBody>
      </p:sp>
      <p:sp>
        <p:nvSpPr>
          <p:cNvPr id="197" name="Google Shape;197;p9"/>
          <p:cNvSpPr/>
          <p:nvPr/>
        </p:nvSpPr>
        <p:spPr>
          <a:xfrm>
            <a:off x="3396889" y="2681363"/>
            <a:ext cx="2511449" cy="3914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9"/>
          <p:cNvSpPr txBox="1"/>
          <p:nvPr/>
        </p:nvSpPr>
        <p:spPr>
          <a:xfrm>
            <a:off x="3444220" y="4245684"/>
            <a:ext cx="2302748" cy="2400617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Mentorship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endParaRPr lang="en-US" sz="1200" dirty="0"/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Career &amp; Professional Development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endParaRPr lang="en-US" sz="1200" dirty="0"/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Research Engagement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sp>
        <p:nvSpPr>
          <p:cNvPr id="200" name="Google Shape;200;p9"/>
          <p:cNvSpPr/>
          <p:nvPr/>
        </p:nvSpPr>
        <p:spPr>
          <a:xfrm>
            <a:off x="6207888" y="2681363"/>
            <a:ext cx="2511449" cy="3914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9"/>
          <p:cNvSpPr txBox="1"/>
          <p:nvPr/>
        </p:nvSpPr>
        <p:spPr>
          <a:xfrm>
            <a:off x="6222886" y="4245669"/>
            <a:ext cx="2537345" cy="2416006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dk1"/>
                </a:solidFill>
              </a:rPr>
              <a:t>John </a:t>
            </a:r>
            <a:r>
              <a:rPr lang="en-US" sz="1800" dirty="0" err="1">
                <a:solidFill>
                  <a:schemeClr val="dk1"/>
                </a:solidFill>
              </a:rPr>
              <a:t>Bahcall</a:t>
            </a:r>
            <a:r>
              <a:rPr lang="en-US" sz="1800" dirty="0">
                <a:solidFill>
                  <a:schemeClr val="dk1"/>
                </a:solidFill>
              </a:rPr>
              <a:t> Colloquium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chemeClr val="dk1"/>
              </a:solidFill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dk1"/>
                </a:solidFill>
              </a:rPr>
              <a:t>CETUP*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chemeClr val="dk1"/>
              </a:solidFill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dk1"/>
                </a:solidFill>
              </a:rPr>
              <a:t>Quantum Partnership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chemeClr val="dk1"/>
              </a:solidFill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dk1"/>
                </a:solidFill>
              </a:rPr>
              <a:t>Higher Ed Connections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chemeClr val="dk1"/>
              </a:solidFill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dk1"/>
                </a:solidFill>
              </a:rPr>
              <a:t>Davis-</a:t>
            </a:r>
            <a:r>
              <a:rPr lang="en-US" sz="1800" dirty="0" err="1">
                <a:solidFill>
                  <a:schemeClr val="dk1"/>
                </a:solidFill>
              </a:rPr>
              <a:t>Bahcall</a:t>
            </a:r>
            <a:r>
              <a:rPr lang="en-US" sz="1800" dirty="0">
                <a:solidFill>
                  <a:schemeClr val="dk1"/>
                </a:solidFill>
              </a:rPr>
              <a:t> Scholars </a:t>
            </a:r>
          </a:p>
        </p:txBody>
      </p:sp>
      <p:sp>
        <p:nvSpPr>
          <p:cNvPr id="203" name="Google Shape;203;p9"/>
          <p:cNvSpPr/>
          <p:nvPr/>
        </p:nvSpPr>
        <p:spPr>
          <a:xfrm>
            <a:off x="9018886" y="2681364"/>
            <a:ext cx="2511449" cy="39145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9068093" y="4245669"/>
            <a:ext cx="2449287" cy="2123618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dk1"/>
                </a:solidFill>
              </a:rPr>
              <a:t>Scientific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dk1"/>
                </a:solidFill>
              </a:rPr>
              <a:t>Planning 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chemeClr val="dk1"/>
              </a:solidFill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dk1"/>
                </a:solidFill>
              </a:rPr>
              <a:t>Research Collaboration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chemeClr val="dk1"/>
              </a:solidFill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dk1"/>
                </a:solidFill>
              </a:rPr>
              <a:t>Strategic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dk1"/>
                </a:solidFill>
              </a:rPr>
              <a:t>Partnerships </a:t>
            </a:r>
          </a:p>
        </p:txBody>
      </p:sp>
      <p:pic>
        <p:nvPicPr>
          <p:cNvPr id="3" name="Picture 2" descr="A blue circle with grey dots&#10;&#10;Description automatically generated">
            <a:extLst>
              <a:ext uri="{FF2B5EF4-FFF2-40B4-BE49-F238E27FC236}">
                <a16:creationId xmlns:a16="http://schemas.microsoft.com/office/drawing/2014/main" id="{3CB02495-D13D-8C0D-F4FE-4E191FDCD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354" y="453362"/>
            <a:ext cx="629630" cy="629630"/>
          </a:xfrm>
          <a:prstGeom prst="rect">
            <a:avLst/>
          </a:prstGeom>
        </p:spPr>
      </p:pic>
      <p:pic>
        <p:nvPicPr>
          <p:cNvPr id="5" name="Picture 4" descr="A blue and grey circle with circles&#10;&#10;Description automatically generated with medium confidence">
            <a:extLst>
              <a:ext uri="{FF2B5EF4-FFF2-40B4-BE49-F238E27FC236}">
                <a16:creationId xmlns:a16="http://schemas.microsoft.com/office/drawing/2014/main" id="{46716869-A5AB-9B61-7734-F7FFCAFBB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557" y="408912"/>
            <a:ext cx="571500" cy="635000"/>
          </a:xfrm>
          <a:prstGeom prst="rect">
            <a:avLst/>
          </a:prstGeom>
        </p:spPr>
      </p:pic>
      <p:pic>
        <p:nvPicPr>
          <p:cNvPr id="7" name="Picture 6" descr="A group of people in a cross&#10;&#10;Description automatically generated">
            <a:extLst>
              <a:ext uri="{FF2B5EF4-FFF2-40B4-BE49-F238E27FC236}">
                <a16:creationId xmlns:a16="http://schemas.microsoft.com/office/drawing/2014/main" id="{190B9EEA-0B94-7E18-E125-07D6C96B6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575" y="426881"/>
            <a:ext cx="635000" cy="635000"/>
          </a:xfrm>
          <a:prstGeom prst="rect">
            <a:avLst/>
          </a:prstGeom>
        </p:spPr>
      </p:pic>
      <p:pic>
        <p:nvPicPr>
          <p:cNvPr id="9" name="Picture 8" descr="A blue and black cup with dots&#10;&#10;Description automatically generated">
            <a:extLst>
              <a:ext uri="{FF2B5EF4-FFF2-40B4-BE49-F238E27FC236}">
                <a16:creationId xmlns:a16="http://schemas.microsoft.com/office/drawing/2014/main" id="{B49C3D8C-B91E-4B95-162D-AADAFCDE5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3166" y="408912"/>
            <a:ext cx="558800" cy="546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56F51A-3CC1-E085-6C4B-5E3CB374A177}"/>
              </a:ext>
            </a:extLst>
          </p:cNvPr>
          <p:cNvSpPr txBox="1"/>
          <p:nvPr/>
        </p:nvSpPr>
        <p:spPr>
          <a:xfrm>
            <a:off x="530752" y="2668974"/>
            <a:ext cx="2511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</a:rPr>
              <a:t>Resources for </a:t>
            </a:r>
          </a:p>
          <a:p>
            <a:pPr algn="ctr"/>
            <a:r>
              <a:rPr lang="en-US" sz="2000" b="1" dirty="0">
                <a:solidFill>
                  <a:schemeClr val="dk1"/>
                </a:solidFill>
              </a:rPr>
              <a:t>Scientific Communities 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BB21B5-03BF-4EAA-AF26-62ACEF73E895}"/>
              </a:ext>
            </a:extLst>
          </p:cNvPr>
          <p:cNvSpPr txBox="1"/>
          <p:nvPr/>
        </p:nvSpPr>
        <p:spPr>
          <a:xfrm>
            <a:off x="3341751" y="2683014"/>
            <a:ext cx="2511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</a:rPr>
              <a:t>Support for </a:t>
            </a:r>
          </a:p>
          <a:p>
            <a:pPr algn="ctr"/>
            <a:r>
              <a:rPr lang="en-US" sz="2000" b="1" dirty="0">
                <a:solidFill>
                  <a:schemeClr val="dk1"/>
                </a:solidFill>
              </a:rPr>
              <a:t>Early-Career Scientists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D978E8-45A7-1253-18FB-4A6B93AC50C8}"/>
              </a:ext>
            </a:extLst>
          </p:cNvPr>
          <p:cNvSpPr txBox="1"/>
          <p:nvPr/>
        </p:nvSpPr>
        <p:spPr>
          <a:xfrm>
            <a:off x="6222886" y="2668974"/>
            <a:ext cx="2619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</a:rPr>
              <a:t>Connect Underground Science Communities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21E8A-2B6F-2013-CAC2-D9727F0E5BEE}"/>
              </a:ext>
            </a:extLst>
          </p:cNvPr>
          <p:cNvSpPr txBox="1"/>
          <p:nvPr/>
        </p:nvSpPr>
        <p:spPr>
          <a:xfrm>
            <a:off x="8995802" y="2668973"/>
            <a:ext cx="2511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</a:rPr>
              <a:t>Support for Development of Future Experiments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>
          <a:extLst>
            <a:ext uri="{FF2B5EF4-FFF2-40B4-BE49-F238E27FC236}">
              <a16:creationId xmlns:a16="http://schemas.microsoft.com/office/drawing/2014/main" id="{42783CE3-0DB3-8B89-EA27-8D6D34EC9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>
            <a:extLst>
              <a:ext uri="{FF2B5EF4-FFF2-40B4-BE49-F238E27FC236}">
                <a16:creationId xmlns:a16="http://schemas.microsoft.com/office/drawing/2014/main" id="{ECA90852-ECA8-2CE4-55E8-8614C1D8FF97}"/>
              </a:ext>
            </a:extLst>
          </p:cNvPr>
          <p:cNvSpPr txBox="1"/>
          <p:nvPr/>
        </p:nvSpPr>
        <p:spPr>
          <a:xfrm>
            <a:off x="572944" y="631950"/>
            <a:ext cx="7555055" cy="7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</a:rPr>
              <a:t>CETUP* Dark Matter: </a:t>
            </a:r>
            <a:r>
              <a:rPr lang="en-US" sz="4200" b="1" dirty="0">
                <a:solidFill>
                  <a:schemeClr val="accent3"/>
                </a:solidFill>
              </a:rPr>
              <a:t>Week 1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94" name="Google Shape;194;p9">
            <a:extLst>
              <a:ext uri="{FF2B5EF4-FFF2-40B4-BE49-F238E27FC236}">
                <a16:creationId xmlns:a16="http://schemas.microsoft.com/office/drawing/2014/main" id="{D87B6DD8-07BD-1480-62B3-B4E397247A96}"/>
              </a:ext>
            </a:extLst>
          </p:cNvPr>
          <p:cNvSpPr/>
          <p:nvPr/>
        </p:nvSpPr>
        <p:spPr>
          <a:xfrm>
            <a:off x="572945" y="1663700"/>
            <a:ext cx="2511449" cy="4222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">
            <a:extLst>
              <a:ext uri="{FF2B5EF4-FFF2-40B4-BE49-F238E27FC236}">
                <a16:creationId xmlns:a16="http://schemas.microsoft.com/office/drawing/2014/main" id="{C54E5A15-1394-E9A0-A5B0-84A852436E9B}"/>
              </a:ext>
            </a:extLst>
          </p:cNvPr>
          <p:cNvSpPr txBox="1"/>
          <p:nvPr/>
        </p:nvSpPr>
        <p:spPr>
          <a:xfrm>
            <a:off x="805569" y="3170572"/>
            <a:ext cx="1938248" cy="2308284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Meals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Catered Lunch Provided Weekdays</a:t>
            </a:r>
          </a:p>
        </p:txBody>
      </p:sp>
      <p:sp>
        <p:nvSpPr>
          <p:cNvPr id="197" name="Google Shape;197;p9">
            <a:extLst>
              <a:ext uri="{FF2B5EF4-FFF2-40B4-BE49-F238E27FC236}">
                <a16:creationId xmlns:a16="http://schemas.microsoft.com/office/drawing/2014/main" id="{76697749-B5F1-357C-5A34-DC373E452BC2}"/>
              </a:ext>
            </a:extLst>
          </p:cNvPr>
          <p:cNvSpPr/>
          <p:nvPr/>
        </p:nvSpPr>
        <p:spPr>
          <a:xfrm>
            <a:off x="3383944" y="1663700"/>
            <a:ext cx="2511449" cy="4222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9">
            <a:extLst>
              <a:ext uri="{FF2B5EF4-FFF2-40B4-BE49-F238E27FC236}">
                <a16:creationId xmlns:a16="http://schemas.microsoft.com/office/drawing/2014/main" id="{12484531-9FCD-7D8F-493F-D6BB0F6D0A77}"/>
              </a:ext>
            </a:extLst>
          </p:cNvPr>
          <p:cNvSpPr txBox="1"/>
          <p:nvPr/>
        </p:nvSpPr>
        <p:spPr>
          <a:xfrm>
            <a:off x="3353041" y="3161047"/>
            <a:ext cx="2619133" cy="2677616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Transportation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Carpool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Ride </a:t>
            </a:r>
            <a:r>
              <a:rPr lang="en-US" sz="2400" b="1" dirty="0">
                <a:solidFill>
                  <a:schemeClr val="dk1"/>
                </a:solidFill>
              </a:rPr>
              <a:t>Share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or Taxi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sp>
        <p:nvSpPr>
          <p:cNvPr id="200" name="Google Shape;200;p9">
            <a:extLst>
              <a:ext uri="{FF2B5EF4-FFF2-40B4-BE49-F238E27FC236}">
                <a16:creationId xmlns:a16="http://schemas.microsoft.com/office/drawing/2014/main" id="{12E85818-D30D-19B5-AE75-5D80ECA17F2A}"/>
              </a:ext>
            </a:extLst>
          </p:cNvPr>
          <p:cNvSpPr/>
          <p:nvPr/>
        </p:nvSpPr>
        <p:spPr>
          <a:xfrm>
            <a:off x="6194943" y="1676400"/>
            <a:ext cx="2511449" cy="42100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9">
            <a:extLst>
              <a:ext uri="{FF2B5EF4-FFF2-40B4-BE49-F238E27FC236}">
                <a16:creationId xmlns:a16="http://schemas.microsoft.com/office/drawing/2014/main" id="{7E1BA8AE-7E39-628E-06C6-F85DE17E2BA4}"/>
              </a:ext>
            </a:extLst>
          </p:cNvPr>
          <p:cNvSpPr txBox="1"/>
          <p:nvPr/>
        </p:nvSpPr>
        <p:spPr>
          <a:xfrm>
            <a:off x="6481542" y="4015122"/>
            <a:ext cx="1938248" cy="415458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Google Shape;203;p9">
            <a:extLst>
              <a:ext uri="{FF2B5EF4-FFF2-40B4-BE49-F238E27FC236}">
                <a16:creationId xmlns:a16="http://schemas.microsoft.com/office/drawing/2014/main" id="{8401AD7C-1996-DAC3-41E2-7B754E6E89F1}"/>
              </a:ext>
            </a:extLst>
          </p:cNvPr>
          <p:cNvSpPr/>
          <p:nvPr/>
        </p:nvSpPr>
        <p:spPr>
          <a:xfrm>
            <a:off x="9005941" y="1625600"/>
            <a:ext cx="2511449" cy="4260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9">
            <a:extLst>
              <a:ext uri="{FF2B5EF4-FFF2-40B4-BE49-F238E27FC236}">
                <a16:creationId xmlns:a16="http://schemas.microsoft.com/office/drawing/2014/main" id="{BAB957EB-6266-F4D4-62AA-7E7EB976E09F}"/>
              </a:ext>
            </a:extLst>
          </p:cNvPr>
          <p:cNvSpPr txBox="1"/>
          <p:nvPr/>
        </p:nvSpPr>
        <p:spPr>
          <a:xfrm>
            <a:off x="9016315" y="3154697"/>
            <a:ext cx="2499410" cy="2677616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Middle School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8:00–5:00 p.m. weekdays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(2 entrances)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+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Elevator</a:t>
            </a:r>
            <a:endParaRPr lang="en-US" sz="2400" b="1" dirty="0"/>
          </a:p>
        </p:txBody>
      </p:sp>
      <p:pic>
        <p:nvPicPr>
          <p:cNvPr id="3" name="Picture 2" descr="A blue circle with grey dots&#10;&#10;Description automatically generated">
            <a:extLst>
              <a:ext uri="{FF2B5EF4-FFF2-40B4-BE49-F238E27FC236}">
                <a16:creationId xmlns:a16="http://schemas.microsoft.com/office/drawing/2014/main" id="{7AE16D88-44D0-0D96-88E7-87D79E167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468" y="1995777"/>
            <a:ext cx="635000" cy="635000"/>
          </a:xfrm>
          <a:prstGeom prst="rect">
            <a:avLst/>
          </a:prstGeom>
        </p:spPr>
      </p:pic>
      <p:pic>
        <p:nvPicPr>
          <p:cNvPr id="5" name="Picture 4" descr="A blue and grey circle with circles&#10;&#10;Description automatically generated with medium confidence">
            <a:extLst>
              <a:ext uri="{FF2B5EF4-FFF2-40B4-BE49-F238E27FC236}">
                <a16:creationId xmlns:a16="http://schemas.microsoft.com/office/drawing/2014/main" id="{B99D6DC6-4076-3190-3C7D-716C63A76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514" y="1944977"/>
            <a:ext cx="571500" cy="635000"/>
          </a:xfrm>
          <a:prstGeom prst="rect">
            <a:avLst/>
          </a:prstGeom>
        </p:spPr>
      </p:pic>
      <p:pic>
        <p:nvPicPr>
          <p:cNvPr id="7" name="Picture 6" descr="A group of people in a cross&#10;&#10;Description automatically generated">
            <a:extLst>
              <a:ext uri="{FF2B5EF4-FFF2-40B4-BE49-F238E27FC236}">
                <a16:creationId xmlns:a16="http://schemas.microsoft.com/office/drawing/2014/main" id="{2A10F3F7-7B73-F78B-7C47-6D198A37C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4310" y="2084677"/>
            <a:ext cx="635000" cy="635000"/>
          </a:xfrm>
          <a:prstGeom prst="rect">
            <a:avLst/>
          </a:prstGeom>
        </p:spPr>
      </p:pic>
      <p:pic>
        <p:nvPicPr>
          <p:cNvPr id="9" name="Picture 8" descr="A blue and black cup with dots&#10;&#10;Description automatically generated">
            <a:extLst>
              <a:ext uri="{FF2B5EF4-FFF2-40B4-BE49-F238E27FC236}">
                <a16:creationId xmlns:a16="http://schemas.microsoft.com/office/drawing/2014/main" id="{F33C6CC4-5E3A-F81F-F330-3BF3C1373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666" y="2040227"/>
            <a:ext cx="558800" cy="546100"/>
          </a:xfrm>
          <a:prstGeom prst="rect">
            <a:avLst/>
          </a:prstGeom>
        </p:spPr>
      </p:pic>
      <p:sp>
        <p:nvSpPr>
          <p:cNvPr id="2" name="Google Shape;199;p9">
            <a:extLst>
              <a:ext uri="{FF2B5EF4-FFF2-40B4-BE49-F238E27FC236}">
                <a16:creationId xmlns:a16="http://schemas.microsoft.com/office/drawing/2014/main" id="{463BDBA7-60AD-D993-AD5E-9A83A2B80E60}"/>
              </a:ext>
            </a:extLst>
          </p:cNvPr>
          <p:cNvSpPr txBox="1"/>
          <p:nvPr/>
        </p:nvSpPr>
        <p:spPr>
          <a:xfrm>
            <a:off x="6162916" y="3176922"/>
            <a:ext cx="2542933" cy="2308284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Communication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Staff or Organizing Committee Member</a:t>
            </a:r>
          </a:p>
        </p:txBody>
      </p:sp>
      <p:pic>
        <p:nvPicPr>
          <p:cNvPr id="6" name="Graphic 5" descr="Arrow Down with solid fill">
            <a:extLst>
              <a:ext uri="{FF2B5EF4-FFF2-40B4-BE49-F238E27FC236}">
                <a16:creationId xmlns:a16="http://schemas.microsoft.com/office/drawing/2014/main" id="{D026F06C-6AF9-1774-9624-7CCB3BBCF4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8999" y="3552824"/>
            <a:ext cx="352425" cy="352425"/>
          </a:xfrm>
          <a:prstGeom prst="rect">
            <a:avLst/>
          </a:prstGeom>
        </p:spPr>
      </p:pic>
      <p:pic>
        <p:nvPicPr>
          <p:cNvPr id="8" name="Graphic 7" descr="Arrow Down with solid fill">
            <a:extLst>
              <a:ext uri="{FF2B5EF4-FFF2-40B4-BE49-F238E27FC236}">
                <a16:creationId xmlns:a16="http://schemas.microsoft.com/office/drawing/2014/main" id="{9947C854-DCB9-E4DE-0853-90DA7B9C6D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4849" y="3571874"/>
            <a:ext cx="352425" cy="352425"/>
          </a:xfrm>
          <a:prstGeom prst="rect">
            <a:avLst/>
          </a:prstGeom>
        </p:spPr>
      </p:pic>
      <p:pic>
        <p:nvPicPr>
          <p:cNvPr id="10" name="Graphic 9" descr="Arrow Down with solid fill">
            <a:extLst>
              <a:ext uri="{FF2B5EF4-FFF2-40B4-BE49-F238E27FC236}">
                <a16:creationId xmlns:a16="http://schemas.microsoft.com/office/drawing/2014/main" id="{32983AB0-4742-4269-9F93-7288E92AAC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33524" y="3581399"/>
            <a:ext cx="352425" cy="352425"/>
          </a:xfrm>
          <a:prstGeom prst="rect">
            <a:avLst/>
          </a:prstGeom>
        </p:spPr>
      </p:pic>
      <p:pic>
        <p:nvPicPr>
          <p:cNvPr id="12" name="Graphic 11" descr="Arrow Down with solid fill">
            <a:extLst>
              <a:ext uri="{FF2B5EF4-FFF2-40B4-BE49-F238E27FC236}">
                <a16:creationId xmlns:a16="http://schemas.microsoft.com/office/drawing/2014/main" id="{A0E1BD54-4E2C-84CB-9C39-B6AA408065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39349" y="3581399"/>
            <a:ext cx="3524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3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 txBox="1"/>
          <p:nvPr/>
        </p:nvSpPr>
        <p:spPr>
          <a:xfrm>
            <a:off x="572944" y="631950"/>
            <a:ext cx="7555055" cy="7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</a:rPr>
              <a:t>CETUP* Dark Matter: </a:t>
            </a:r>
            <a:r>
              <a:rPr lang="en-US" sz="4200" b="1" dirty="0">
                <a:solidFill>
                  <a:schemeClr val="accent3"/>
                </a:solidFill>
              </a:rPr>
              <a:t>Week 1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94" name="Google Shape;194;p9"/>
          <p:cNvSpPr/>
          <p:nvPr/>
        </p:nvSpPr>
        <p:spPr>
          <a:xfrm>
            <a:off x="572945" y="1663700"/>
            <a:ext cx="2511449" cy="4222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"/>
          <p:cNvSpPr txBox="1"/>
          <p:nvPr/>
        </p:nvSpPr>
        <p:spPr>
          <a:xfrm>
            <a:off x="805569" y="3170572"/>
            <a:ext cx="1938248" cy="1938952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Call for Abstracts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Talk Spots Available</a:t>
            </a:r>
            <a:endParaRPr sz="2400" b="1" dirty="0"/>
          </a:p>
        </p:txBody>
      </p:sp>
      <p:sp>
        <p:nvSpPr>
          <p:cNvPr id="197" name="Google Shape;197;p9"/>
          <p:cNvSpPr/>
          <p:nvPr/>
        </p:nvSpPr>
        <p:spPr>
          <a:xfrm>
            <a:off x="3383944" y="1663700"/>
            <a:ext cx="2511449" cy="4222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9"/>
          <p:cNvSpPr txBox="1"/>
          <p:nvPr/>
        </p:nvSpPr>
        <p:spPr>
          <a:xfrm>
            <a:off x="3343516" y="3199147"/>
            <a:ext cx="2619133" cy="1938952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Workshop Announcements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Indico and</a:t>
            </a:r>
            <a:r>
              <a:rPr lang="en-US" sz="2400" b="1" dirty="0">
                <a:solidFill>
                  <a:schemeClr val="dk1"/>
                </a:solidFill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Slack</a:t>
            </a:r>
            <a:endParaRPr sz="2400" b="1" dirty="0"/>
          </a:p>
        </p:txBody>
      </p:sp>
      <p:sp>
        <p:nvSpPr>
          <p:cNvPr id="200" name="Google Shape;200;p9"/>
          <p:cNvSpPr/>
          <p:nvPr/>
        </p:nvSpPr>
        <p:spPr>
          <a:xfrm>
            <a:off x="6194943" y="1676400"/>
            <a:ext cx="2511449" cy="42100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9"/>
          <p:cNvSpPr txBox="1"/>
          <p:nvPr/>
        </p:nvSpPr>
        <p:spPr>
          <a:xfrm>
            <a:off x="6481542" y="4015122"/>
            <a:ext cx="1938248" cy="415458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Google Shape;203;p9"/>
          <p:cNvSpPr/>
          <p:nvPr/>
        </p:nvSpPr>
        <p:spPr>
          <a:xfrm>
            <a:off x="9005941" y="1625600"/>
            <a:ext cx="2511449" cy="4260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9292540" y="3164222"/>
            <a:ext cx="1938248" cy="1938952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Dining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+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Tourism and Other Resources</a:t>
            </a:r>
          </a:p>
        </p:txBody>
      </p:sp>
      <p:pic>
        <p:nvPicPr>
          <p:cNvPr id="3" name="Picture 2" descr="A blue circle with grey dots&#10;&#10;Description automatically generated">
            <a:extLst>
              <a:ext uri="{FF2B5EF4-FFF2-40B4-BE49-F238E27FC236}">
                <a16:creationId xmlns:a16="http://schemas.microsoft.com/office/drawing/2014/main" id="{3CB02495-D13D-8C0D-F4FE-4E191FDCD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468" y="1995777"/>
            <a:ext cx="635000" cy="635000"/>
          </a:xfrm>
          <a:prstGeom prst="rect">
            <a:avLst/>
          </a:prstGeom>
        </p:spPr>
      </p:pic>
      <p:pic>
        <p:nvPicPr>
          <p:cNvPr id="5" name="Picture 4" descr="A blue and grey circle with circles&#10;&#10;Description automatically generated with medium confidence">
            <a:extLst>
              <a:ext uri="{FF2B5EF4-FFF2-40B4-BE49-F238E27FC236}">
                <a16:creationId xmlns:a16="http://schemas.microsoft.com/office/drawing/2014/main" id="{46716869-A5AB-9B61-7734-F7FFCAFBB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514" y="1944977"/>
            <a:ext cx="571500" cy="635000"/>
          </a:xfrm>
          <a:prstGeom prst="rect">
            <a:avLst/>
          </a:prstGeom>
        </p:spPr>
      </p:pic>
      <p:pic>
        <p:nvPicPr>
          <p:cNvPr id="7" name="Picture 6" descr="A group of people in a cross&#10;&#10;Description automatically generated">
            <a:extLst>
              <a:ext uri="{FF2B5EF4-FFF2-40B4-BE49-F238E27FC236}">
                <a16:creationId xmlns:a16="http://schemas.microsoft.com/office/drawing/2014/main" id="{190B9EEA-0B94-7E18-E125-07D6C96B6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4310" y="2084677"/>
            <a:ext cx="635000" cy="635000"/>
          </a:xfrm>
          <a:prstGeom prst="rect">
            <a:avLst/>
          </a:prstGeom>
        </p:spPr>
      </p:pic>
      <p:pic>
        <p:nvPicPr>
          <p:cNvPr id="9" name="Picture 8" descr="A blue and black cup with dots&#10;&#10;Description automatically generated">
            <a:extLst>
              <a:ext uri="{FF2B5EF4-FFF2-40B4-BE49-F238E27FC236}">
                <a16:creationId xmlns:a16="http://schemas.microsoft.com/office/drawing/2014/main" id="{B49C3D8C-B91E-4B95-162D-AADAFCDE5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666" y="2040227"/>
            <a:ext cx="558800" cy="546100"/>
          </a:xfrm>
          <a:prstGeom prst="rect">
            <a:avLst/>
          </a:prstGeom>
        </p:spPr>
      </p:pic>
      <p:sp>
        <p:nvSpPr>
          <p:cNvPr id="2" name="Google Shape;199;p9">
            <a:extLst>
              <a:ext uri="{FF2B5EF4-FFF2-40B4-BE49-F238E27FC236}">
                <a16:creationId xmlns:a16="http://schemas.microsoft.com/office/drawing/2014/main" id="{29FA155A-F743-273C-9D69-1E26AB62C25E}"/>
              </a:ext>
            </a:extLst>
          </p:cNvPr>
          <p:cNvSpPr txBox="1"/>
          <p:nvPr/>
        </p:nvSpPr>
        <p:spPr>
          <a:xfrm>
            <a:off x="6210542" y="3167397"/>
            <a:ext cx="2463558" cy="1938952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Community Outreach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Sign up to Volunteer</a:t>
            </a:r>
          </a:p>
        </p:txBody>
      </p:sp>
      <p:pic>
        <p:nvPicPr>
          <p:cNvPr id="6" name="Graphic 5" descr="Arrow Down with solid fill">
            <a:extLst>
              <a:ext uri="{FF2B5EF4-FFF2-40B4-BE49-F238E27FC236}">
                <a16:creationId xmlns:a16="http://schemas.microsoft.com/office/drawing/2014/main" id="{49F65502-2164-E96F-12B7-E31733E136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8524" y="3962399"/>
            <a:ext cx="352425" cy="352425"/>
          </a:xfrm>
          <a:prstGeom prst="rect">
            <a:avLst/>
          </a:prstGeom>
        </p:spPr>
      </p:pic>
      <p:pic>
        <p:nvPicPr>
          <p:cNvPr id="8" name="Graphic 7" descr="Arrow Down with solid fill">
            <a:extLst>
              <a:ext uri="{FF2B5EF4-FFF2-40B4-BE49-F238E27FC236}">
                <a16:creationId xmlns:a16="http://schemas.microsoft.com/office/drawing/2014/main" id="{357154E7-2908-D480-0BBE-C31839D96C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7224" y="4000499"/>
            <a:ext cx="352425" cy="352425"/>
          </a:xfrm>
          <a:prstGeom prst="rect">
            <a:avLst/>
          </a:prstGeom>
        </p:spPr>
      </p:pic>
      <p:pic>
        <p:nvPicPr>
          <p:cNvPr id="10" name="Graphic 9" descr="Arrow Down with solid fill">
            <a:extLst>
              <a:ext uri="{FF2B5EF4-FFF2-40B4-BE49-F238E27FC236}">
                <a16:creationId xmlns:a16="http://schemas.microsoft.com/office/drawing/2014/main" id="{DD7F9DA2-6F1E-D352-2455-416969CAC1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3049" y="3952874"/>
            <a:ext cx="352425" cy="3524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>
          <a:extLst>
            <a:ext uri="{FF2B5EF4-FFF2-40B4-BE49-F238E27FC236}">
              <a16:creationId xmlns:a16="http://schemas.microsoft.com/office/drawing/2014/main" id="{F9BED1D9-B951-EC57-6299-22CE3013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>
            <a:extLst>
              <a:ext uri="{FF2B5EF4-FFF2-40B4-BE49-F238E27FC236}">
                <a16:creationId xmlns:a16="http://schemas.microsoft.com/office/drawing/2014/main" id="{23D30A58-BE79-C304-C8BD-29A7009B668D}"/>
              </a:ext>
            </a:extLst>
          </p:cNvPr>
          <p:cNvSpPr txBox="1"/>
          <p:nvPr/>
        </p:nvSpPr>
        <p:spPr>
          <a:xfrm>
            <a:off x="572944" y="631950"/>
            <a:ext cx="7555055" cy="7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</a:rPr>
              <a:t>CETUP* Dark Matter: </a:t>
            </a:r>
            <a:r>
              <a:rPr lang="en-US" sz="4200" b="1" dirty="0">
                <a:solidFill>
                  <a:schemeClr val="accent3"/>
                </a:solidFill>
              </a:rPr>
              <a:t>Week 1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96" name="Google Shape;196;p9">
            <a:extLst>
              <a:ext uri="{FF2B5EF4-FFF2-40B4-BE49-F238E27FC236}">
                <a16:creationId xmlns:a16="http://schemas.microsoft.com/office/drawing/2014/main" id="{D146E0BA-3407-CDED-A0B7-BE6C7E64462A}"/>
              </a:ext>
            </a:extLst>
          </p:cNvPr>
          <p:cNvSpPr txBox="1"/>
          <p:nvPr/>
        </p:nvSpPr>
        <p:spPr>
          <a:xfrm>
            <a:off x="702698" y="1524652"/>
            <a:ext cx="10624432" cy="4893607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Monday – </a:t>
            </a:r>
            <a:r>
              <a:rPr lang="en-US" sz="2400" dirty="0">
                <a:solidFill>
                  <a:schemeClr val="dk1"/>
                </a:solidFill>
              </a:rPr>
              <a:t>Welcome!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Tuesday – </a:t>
            </a:r>
            <a:r>
              <a:rPr lang="en-US" sz="2400" dirty="0">
                <a:solidFill>
                  <a:schemeClr val="dk1"/>
                </a:solidFill>
              </a:rPr>
              <a:t>Deep Talks (Crazy Horse Memorial’s Dr. Caleb Ziolkowski, Chief Mountain Officer) @ 5:00 p.m.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Wednesday – </a:t>
            </a:r>
            <a:r>
              <a:rPr lang="en-US" sz="2400" dirty="0">
                <a:solidFill>
                  <a:schemeClr val="dk1"/>
                </a:solidFill>
              </a:rPr>
              <a:t>Lead Walking History Tour @ 6:00 p.m.</a:t>
            </a: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Thursday – </a:t>
            </a:r>
            <a:r>
              <a:rPr lang="en-US" sz="2400" dirty="0">
                <a:solidFill>
                  <a:schemeClr val="dk1"/>
                </a:solidFill>
              </a:rPr>
              <a:t>Pub Talks &amp; Trivia @ 5:30 p.m.</a:t>
            </a: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Friday – </a:t>
            </a:r>
            <a:r>
              <a:rPr lang="en-US" sz="2400" dirty="0">
                <a:solidFill>
                  <a:schemeClr val="dk1"/>
                </a:solidFill>
              </a:rPr>
              <a:t>Student Day; CETUP* Social @ 4:30 p.m.</a:t>
            </a: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Saturday – </a:t>
            </a:r>
            <a:r>
              <a:rPr lang="en-US" sz="2400" dirty="0">
                <a:solidFill>
                  <a:schemeClr val="dk1"/>
                </a:solidFill>
              </a:rPr>
              <a:t>Badlands National Park (talk and ask a scientist) @ 1:00 p.m.</a:t>
            </a: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</a:endParaRPr>
          </a:p>
        </p:txBody>
      </p:sp>
      <p:sp>
        <p:nvSpPr>
          <p:cNvPr id="202" name="Google Shape;202;p9">
            <a:extLst>
              <a:ext uri="{FF2B5EF4-FFF2-40B4-BE49-F238E27FC236}">
                <a16:creationId xmlns:a16="http://schemas.microsoft.com/office/drawing/2014/main" id="{49AB120F-5D3D-33C5-5DED-71964F4238F2}"/>
              </a:ext>
            </a:extLst>
          </p:cNvPr>
          <p:cNvSpPr txBox="1"/>
          <p:nvPr/>
        </p:nvSpPr>
        <p:spPr>
          <a:xfrm>
            <a:off x="6481542" y="4015122"/>
            <a:ext cx="1938248" cy="415458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8106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>
          <a:extLst>
            <a:ext uri="{FF2B5EF4-FFF2-40B4-BE49-F238E27FC236}">
              <a16:creationId xmlns:a16="http://schemas.microsoft.com/office/drawing/2014/main" id="{0B3955F8-D5F9-B2B0-A1FF-39351E54A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ful arrows&#10;&#10;Description automatically generated with medium confidence">
            <a:extLst>
              <a:ext uri="{FF2B5EF4-FFF2-40B4-BE49-F238E27FC236}">
                <a16:creationId xmlns:a16="http://schemas.microsoft.com/office/drawing/2014/main" id="{4C8D9592-0C91-6519-EB02-DEE021304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96000" y="1480987"/>
            <a:ext cx="4313772" cy="4129225"/>
          </a:xfrm>
          <a:prstGeom prst="rect">
            <a:avLst/>
          </a:prstGeom>
        </p:spPr>
      </p:pic>
      <p:sp>
        <p:nvSpPr>
          <p:cNvPr id="6" name="Google Shape;150;p4">
            <a:extLst>
              <a:ext uri="{FF2B5EF4-FFF2-40B4-BE49-F238E27FC236}">
                <a16:creationId xmlns:a16="http://schemas.microsoft.com/office/drawing/2014/main" id="{7C67ACC5-58FD-9182-55B0-A675D0850230}"/>
              </a:ext>
            </a:extLst>
          </p:cNvPr>
          <p:cNvSpPr txBox="1"/>
          <p:nvPr/>
        </p:nvSpPr>
        <p:spPr>
          <a:xfrm>
            <a:off x="661834" y="631695"/>
            <a:ext cx="7237566" cy="187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5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Connect With Us. </a:t>
            </a:r>
            <a:endParaRPr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Google Shape;192;p9">
            <a:extLst>
              <a:ext uri="{FF2B5EF4-FFF2-40B4-BE49-F238E27FC236}">
                <a16:creationId xmlns:a16="http://schemas.microsoft.com/office/drawing/2014/main" id="{3E2B06CE-DB00-8A6D-00B9-EF14954D33CD}"/>
              </a:ext>
            </a:extLst>
          </p:cNvPr>
          <p:cNvSpPr txBox="1"/>
          <p:nvPr/>
        </p:nvSpPr>
        <p:spPr>
          <a:xfrm>
            <a:off x="654018" y="1976328"/>
            <a:ext cx="7940190" cy="374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800" b="1" dirty="0">
                <a:solidFill>
                  <a:schemeClr val="accent3"/>
                </a:solidFill>
              </a:rPr>
              <a:t>www.Institute.surf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endParaRPr lang="en-US" sz="4800" dirty="0">
              <a:solidFill>
                <a:srgbClr val="5BC4FF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endParaRPr lang="en-US" sz="4800" dirty="0">
              <a:solidFill>
                <a:srgbClr val="5BC4FF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Stacie Granum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sgranum@sanfordlab.org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605-571-2305</a:t>
            </a:r>
            <a:endParaRPr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98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1;p14">
            <a:extLst>
              <a:ext uri="{FF2B5EF4-FFF2-40B4-BE49-F238E27FC236}">
                <a16:creationId xmlns:a16="http://schemas.microsoft.com/office/drawing/2014/main" id="{45EBCC8A-FB74-9EC5-B222-54641EE539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96000">
                <a:schemeClr val="tx1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93862C-055B-3FB9-4606-85B435682D4E}"/>
              </a:ext>
            </a:extLst>
          </p:cNvPr>
          <p:cNvGrpSpPr/>
          <p:nvPr/>
        </p:nvGrpSpPr>
        <p:grpSpPr>
          <a:xfrm>
            <a:off x="2000251" y="2933700"/>
            <a:ext cx="8191499" cy="990600"/>
            <a:chOff x="2298701" y="2933700"/>
            <a:chExt cx="8191499" cy="990600"/>
          </a:xfrm>
        </p:grpSpPr>
        <p:pic>
          <p:nvPicPr>
            <p:cNvPr id="7" name="Picture 6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0220ECA3-7A60-A4AB-3A19-141F7004B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2933700"/>
              <a:ext cx="3937000" cy="990600"/>
            </a:xfrm>
            <a:prstGeom prst="rect">
              <a:avLst/>
            </a:prstGeom>
          </p:spPr>
        </p:pic>
        <p:pic>
          <p:nvPicPr>
            <p:cNvPr id="9" name="Picture 8" descr="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D2A68590-1F7F-5AB4-7955-E5E4CC23D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8701" y="2950792"/>
              <a:ext cx="3340100" cy="956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2189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>
          <a:extLst>
            <a:ext uri="{FF2B5EF4-FFF2-40B4-BE49-F238E27FC236}">
              <a16:creationId xmlns:a16="http://schemas.microsoft.com/office/drawing/2014/main" id="{E7C63847-0C93-B36B-887D-077359427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>
            <a:extLst>
              <a:ext uri="{FF2B5EF4-FFF2-40B4-BE49-F238E27FC236}">
                <a16:creationId xmlns:a16="http://schemas.microsoft.com/office/drawing/2014/main" id="{FFC3CB9F-75C8-D1FF-C972-4F79105FBD54}"/>
              </a:ext>
            </a:extLst>
          </p:cNvPr>
          <p:cNvSpPr txBox="1"/>
          <p:nvPr/>
        </p:nvSpPr>
        <p:spPr>
          <a:xfrm>
            <a:off x="572944" y="631950"/>
            <a:ext cx="7555055" cy="7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</a:rPr>
              <a:t>CETUP*: </a:t>
            </a:r>
            <a:r>
              <a:rPr lang="en-US" sz="4200" b="1" dirty="0">
                <a:solidFill>
                  <a:schemeClr val="accent3"/>
                </a:solidFill>
              </a:rPr>
              <a:t>10 Year Milestones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94" name="Google Shape;194;p9">
            <a:extLst>
              <a:ext uri="{FF2B5EF4-FFF2-40B4-BE49-F238E27FC236}">
                <a16:creationId xmlns:a16="http://schemas.microsoft.com/office/drawing/2014/main" id="{042FEE60-84F2-E380-AAE1-3C434BCEA05E}"/>
              </a:ext>
            </a:extLst>
          </p:cNvPr>
          <p:cNvSpPr/>
          <p:nvPr/>
        </p:nvSpPr>
        <p:spPr>
          <a:xfrm>
            <a:off x="572945" y="1663700"/>
            <a:ext cx="2511449" cy="4222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">
            <a:extLst>
              <a:ext uri="{FF2B5EF4-FFF2-40B4-BE49-F238E27FC236}">
                <a16:creationId xmlns:a16="http://schemas.microsoft.com/office/drawing/2014/main" id="{14AEDDCF-1D3D-A009-0CD8-4AA2F4F834B2}"/>
              </a:ext>
            </a:extLst>
          </p:cNvPr>
          <p:cNvSpPr txBox="1"/>
          <p:nvPr/>
        </p:nvSpPr>
        <p:spPr>
          <a:xfrm>
            <a:off x="805569" y="3170572"/>
            <a:ext cx="1938248" cy="461624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Milestones</a:t>
            </a:r>
          </a:p>
        </p:txBody>
      </p:sp>
      <p:sp>
        <p:nvSpPr>
          <p:cNvPr id="197" name="Google Shape;197;p9">
            <a:extLst>
              <a:ext uri="{FF2B5EF4-FFF2-40B4-BE49-F238E27FC236}">
                <a16:creationId xmlns:a16="http://schemas.microsoft.com/office/drawing/2014/main" id="{5F55807B-B4B8-52E8-41E0-2B764573B1D1}"/>
              </a:ext>
            </a:extLst>
          </p:cNvPr>
          <p:cNvSpPr/>
          <p:nvPr/>
        </p:nvSpPr>
        <p:spPr>
          <a:xfrm>
            <a:off x="3383944" y="1663700"/>
            <a:ext cx="2511449" cy="4222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9">
            <a:extLst>
              <a:ext uri="{FF2B5EF4-FFF2-40B4-BE49-F238E27FC236}">
                <a16:creationId xmlns:a16="http://schemas.microsoft.com/office/drawing/2014/main" id="{23268058-2110-B2FA-E510-039CF34A1D61}"/>
              </a:ext>
            </a:extLst>
          </p:cNvPr>
          <p:cNvSpPr txBox="1"/>
          <p:nvPr/>
        </p:nvSpPr>
        <p:spPr>
          <a:xfrm>
            <a:off x="3353041" y="3161047"/>
            <a:ext cx="2619133" cy="830956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</a:t>
            </a:r>
            <a:r>
              <a:rPr lang="en-US" sz="2400" b="1" dirty="0">
                <a:solidFill>
                  <a:schemeClr val="dk1"/>
                </a:solidFill>
              </a:rPr>
              <a:t>lestones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sp>
        <p:nvSpPr>
          <p:cNvPr id="200" name="Google Shape;200;p9">
            <a:extLst>
              <a:ext uri="{FF2B5EF4-FFF2-40B4-BE49-F238E27FC236}">
                <a16:creationId xmlns:a16="http://schemas.microsoft.com/office/drawing/2014/main" id="{927A031C-0096-3B3F-12DD-4081CD4B57A1}"/>
              </a:ext>
            </a:extLst>
          </p:cNvPr>
          <p:cNvSpPr/>
          <p:nvPr/>
        </p:nvSpPr>
        <p:spPr>
          <a:xfrm>
            <a:off x="6194943" y="1676400"/>
            <a:ext cx="2511449" cy="42100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9">
            <a:extLst>
              <a:ext uri="{FF2B5EF4-FFF2-40B4-BE49-F238E27FC236}">
                <a16:creationId xmlns:a16="http://schemas.microsoft.com/office/drawing/2014/main" id="{43F472E3-D761-9D8A-F766-692A9BBEEF4D}"/>
              </a:ext>
            </a:extLst>
          </p:cNvPr>
          <p:cNvSpPr txBox="1"/>
          <p:nvPr/>
        </p:nvSpPr>
        <p:spPr>
          <a:xfrm>
            <a:off x="6481542" y="4015122"/>
            <a:ext cx="1938248" cy="415458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Google Shape;203;p9">
            <a:extLst>
              <a:ext uri="{FF2B5EF4-FFF2-40B4-BE49-F238E27FC236}">
                <a16:creationId xmlns:a16="http://schemas.microsoft.com/office/drawing/2014/main" id="{4FF5EF77-02CB-3B6F-C829-3EC3B71269AF}"/>
              </a:ext>
            </a:extLst>
          </p:cNvPr>
          <p:cNvSpPr/>
          <p:nvPr/>
        </p:nvSpPr>
        <p:spPr>
          <a:xfrm>
            <a:off x="9005941" y="1625600"/>
            <a:ext cx="2511449" cy="4260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9">
            <a:extLst>
              <a:ext uri="{FF2B5EF4-FFF2-40B4-BE49-F238E27FC236}">
                <a16:creationId xmlns:a16="http://schemas.microsoft.com/office/drawing/2014/main" id="{2A90F2B0-8AB8-CD90-87A5-86FBE5DDCF88}"/>
              </a:ext>
            </a:extLst>
          </p:cNvPr>
          <p:cNvSpPr txBox="1"/>
          <p:nvPr/>
        </p:nvSpPr>
        <p:spPr>
          <a:xfrm>
            <a:off x="9292540" y="3164222"/>
            <a:ext cx="1938248" cy="461624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Milestones</a:t>
            </a:r>
          </a:p>
        </p:txBody>
      </p:sp>
      <p:pic>
        <p:nvPicPr>
          <p:cNvPr id="3" name="Picture 2" descr="A blue circle with grey dots&#10;&#10;Description automatically generated">
            <a:extLst>
              <a:ext uri="{FF2B5EF4-FFF2-40B4-BE49-F238E27FC236}">
                <a16:creationId xmlns:a16="http://schemas.microsoft.com/office/drawing/2014/main" id="{CDCFC61F-C365-5D00-D18B-27C8B3716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468" y="1995777"/>
            <a:ext cx="635000" cy="635000"/>
          </a:xfrm>
          <a:prstGeom prst="rect">
            <a:avLst/>
          </a:prstGeom>
        </p:spPr>
      </p:pic>
      <p:pic>
        <p:nvPicPr>
          <p:cNvPr id="5" name="Picture 4" descr="A blue and grey circle with circles&#10;&#10;Description automatically generated with medium confidence">
            <a:extLst>
              <a:ext uri="{FF2B5EF4-FFF2-40B4-BE49-F238E27FC236}">
                <a16:creationId xmlns:a16="http://schemas.microsoft.com/office/drawing/2014/main" id="{234D5476-60B3-B9E0-41D3-1273DD168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514" y="1944977"/>
            <a:ext cx="571500" cy="635000"/>
          </a:xfrm>
          <a:prstGeom prst="rect">
            <a:avLst/>
          </a:prstGeom>
        </p:spPr>
      </p:pic>
      <p:pic>
        <p:nvPicPr>
          <p:cNvPr id="7" name="Picture 6" descr="A group of people in a cross&#10;&#10;Description automatically generated">
            <a:extLst>
              <a:ext uri="{FF2B5EF4-FFF2-40B4-BE49-F238E27FC236}">
                <a16:creationId xmlns:a16="http://schemas.microsoft.com/office/drawing/2014/main" id="{1E743925-AD73-02E7-143B-95C809D2B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4310" y="2084677"/>
            <a:ext cx="635000" cy="635000"/>
          </a:xfrm>
          <a:prstGeom prst="rect">
            <a:avLst/>
          </a:prstGeom>
        </p:spPr>
      </p:pic>
      <p:pic>
        <p:nvPicPr>
          <p:cNvPr id="9" name="Picture 8" descr="A blue and black cup with dots&#10;&#10;Description automatically generated">
            <a:extLst>
              <a:ext uri="{FF2B5EF4-FFF2-40B4-BE49-F238E27FC236}">
                <a16:creationId xmlns:a16="http://schemas.microsoft.com/office/drawing/2014/main" id="{CABEE317-3273-4D3A-8AB8-269831CEC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666" y="2040227"/>
            <a:ext cx="558800" cy="546100"/>
          </a:xfrm>
          <a:prstGeom prst="rect">
            <a:avLst/>
          </a:prstGeom>
        </p:spPr>
      </p:pic>
      <p:sp>
        <p:nvSpPr>
          <p:cNvPr id="2" name="Google Shape;199;p9">
            <a:extLst>
              <a:ext uri="{FF2B5EF4-FFF2-40B4-BE49-F238E27FC236}">
                <a16:creationId xmlns:a16="http://schemas.microsoft.com/office/drawing/2014/main" id="{C24ED2B5-1C1F-FE47-305A-2005408BCB2E}"/>
              </a:ext>
            </a:extLst>
          </p:cNvPr>
          <p:cNvSpPr txBox="1"/>
          <p:nvPr/>
        </p:nvSpPr>
        <p:spPr>
          <a:xfrm>
            <a:off x="6162916" y="3176922"/>
            <a:ext cx="2542933" cy="830956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Milestones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15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/>
          <p:nvPr/>
        </p:nvSpPr>
        <p:spPr>
          <a:xfrm>
            <a:off x="4474234" y="3004743"/>
            <a:ext cx="3243532" cy="430887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SUBTITLE HERE</a:t>
            </a:r>
            <a:endParaRPr dirty="0"/>
          </a:p>
        </p:txBody>
      </p:sp>
      <p:pic>
        <p:nvPicPr>
          <p:cNvPr id="4" name="Picture 3" descr="A group of colorful arrows&#10;&#10;Description automatically generated with medium confidence">
            <a:extLst>
              <a:ext uri="{FF2B5EF4-FFF2-40B4-BE49-F238E27FC236}">
                <a16:creationId xmlns:a16="http://schemas.microsoft.com/office/drawing/2014/main" id="{38AF24C9-7524-4C9A-7EB8-4974032EE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96000" y="1480987"/>
            <a:ext cx="4313772" cy="4129225"/>
          </a:xfrm>
          <a:prstGeom prst="rect">
            <a:avLst/>
          </a:prstGeom>
        </p:spPr>
      </p:pic>
      <p:sp>
        <p:nvSpPr>
          <p:cNvPr id="6" name="Google Shape;150;p4">
            <a:extLst>
              <a:ext uri="{FF2B5EF4-FFF2-40B4-BE49-F238E27FC236}">
                <a16:creationId xmlns:a16="http://schemas.microsoft.com/office/drawing/2014/main" id="{65B234F2-2D05-FD42-EC5E-FBCD5838BF1F}"/>
              </a:ext>
            </a:extLst>
          </p:cNvPr>
          <p:cNvSpPr txBox="1"/>
          <p:nvPr/>
        </p:nvSpPr>
        <p:spPr>
          <a:xfrm>
            <a:off x="928535" y="1459735"/>
            <a:ext cx="6614984" cy="97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5400" b="1" dirty="0">
                <a:solidFill>
                  <a:schemeClr val="accent1"/>
                </a:solidFill>
              </a:rPr>
              <a:t>Introductions</a:t>
            </a:r>
            <a:endParaRPr dirty="0"/>
          </a:p>
        </p:txBody>
      </p:sp>
      <p:sp>
        <p:nvSpPr>
          <p:cNvPr id="8" name="Google Shape;152;p4">
            <a:extLst>
              <a:ext uri="{FF2B5EF4-FFF2-40B4-BE49-F238E27FC236}">
                <a16:creationId xmlns:a16="http://schemas.microsoft.com/office/drawing/2014/main" id="{817F4F8B-8609-CFB8-DBBC-8AB5FA6D8AF0}"/>
              </a:ext>
            </a:extLst>
          </p:cNvPr>
          <p:cNvSpPr txBox="1"/>
          <p:nvPr/>
        </p:nvSpPr>
        <p:spPr>
          <a:xfrm>
            <a:off x="1177825" y="2474027"/>
            <a:ext cx="4617185" cy="203128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Staff</a:t>
            </a:r>
          </a:p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Organizing Committee</a:t>
            </a:r>
          </a:p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Workshop Attendees</a:t>
            </a:r>
            <a:endParaRPr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>
          <a:extLst>
            <a:ext uri="{FF2B5EF4-FFF2-40B4-BE49-F238E27FC236}">
              <a16:creationId xmlns:a16="http://schemas.microsoft.com/office/drawing/2014/main" id="{B0C398AA-ED39-102A-92C8-292989985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ful arrows&#10;&#10;Description automatically generated with medium confidence">
            <a:extLst>
              <a:ext uri="{FF2B5EF4-FFF2-40B4-BE49-F238E27FC236}">
                <a16:creationId xmlns:a16="http://schemas.microsoft.com/office/drawing/2014/main" id="{0B7AF463-B63E-4955-CB57-6EEBB0AA9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96000" y="1480987"/>
            <a:ext cx="4313772" cy="4129225"/>
          </a:xfrm>
          <a:prstGeom prst="rect">
            <a:avLst/>
          </a:prstGeom>
        </p:spPr>
      </p:pic>
      <p:sp>
        <p:nvSpPr>
          <p:cNvPr id="6" name="Google Shape;150;p4">
            <a:extLst>
              <a:ext uri="{FF2B5EF4-FFF2-40B4-BE49-F238E27FC236}">
                <a16:creationId xmlns:a16="http://schemas.microsoft.com/office/drawing/2014/main" id="{E2ACAE86-0FCF-0BFA-7058-A1D575702C9C}"/>
              </a:ext>
            </a:extLst>
          </p:cNvPr>
          <p:cNvSpPr txBox="1"/>
          <p:nvPr/>
        </p:nvSpPr>
        <p:spPr>
          <a:xfrm>
            <a:off x="661834" y="631695"/>
            <a:ext cx="7237566" cy="187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5400" b="1" dirty="0">
                <a:solidFill>
                  <a:schemeClr val="accent1"/>
                </a:solidFill>
              </a:rPr>
              <a:t>Celebrating 10 Years of CETUP* </a:t>
            </a:r>
            <a:endParaRPr dirty="0"/>
          </a:p>
        </p:txBody>
      </p:sp>
      <p:sp>
        <p:nvSpPr>
          <p:cNvPr id="8" name="Google Shape;152;p4">
            <a:extLst>
              <a:ext uri="{FF2B5EF4-FFF2-40B4-BE49-F238E27FC236}">
                <a16:creationId xmlns:a16="http://schemas.microsoft.com/office/drawing/2014/main" id="{6E62060B-7A99-46BD-F4D6-1B02989B0F3F}"/>
              </a:ext>
            </a:extLst>
          </p:cNvPr>
          <p:cNvSpPr txBox="1"/>
          <p:nvPr/>
        </p:nvSpPr>
        <p:spPr>
          <a:xfrm>
            <a:off x="763805" y="2241392"/>
            <a:ext cx="5230595" cy="3323946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Share Milestones</a:t>
            </a:r>
          </a:p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Time Capsule</a:t>
            </a:r>
          </a:p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Timeline Graphic</a:t>
            </a:r>
          </a:p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Your Stories</a:t>
            </a:r>
          </a:p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Next 10 Years</a:t>
            </a:r>
            <a:endParaRPr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05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>
          <a:extLst>
            <a:ext uri="{FF2B5EF4-FFF2-40B4-BE49-F238E27FC236}">
              <a16:creationId xmlns:a16="http://schemas.microsoft.com/office/drawing/2014/main" id="{F62E9B84-69C7-1094-F874-B42305ABE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ful arrows&#10;&#10;Description automatically generated with medium confidence">
            <a:extLst>
              <a:ext uri="{FF2B5EF4-FFF2-40B4-BE49-F238E27FC236}">
                <a16:creationId xmlns:a16="http://schemas.microsoft.com/office/drawing/2014/main" id="{1641D9BD-5199-78EE-51D5-BBCB61523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714362" y="420129"/>
            <a:ext cx="1807517" cy="1730190"/>
          </a:xfrm>
          <a:prstGeom prst="rect">
            <a:avLst/>
          </a:prstGeom>
        </p:spPr>
      </p:pic>
      <p:sp>
        <p:nvSpPr>
          <p:cNvPr id="6" name="Google Shape;150;p4">
            <a:extLst>
              <a:ext uri="{FF2B5EF4-FFF2-40B4-BE49-F238E27FC236}">
                <a16:creationId xmlns:a16="http://schemas.microsoft.com/office/drawing/2014/main" id="{213A7747-BF37-9830-5843-2F09F7DB8056}"/>
              </a:ext>
            </a:extLst>
          </p:cNvPr>
          <p:cNvSpPr txBox="1"/>
          <p:nvPr/>
        </p:nvSpPr>
        <p:spPr>
          <a:xfrm>
            <a:off x="661834" y="631695"/>
            <a:ext cx="7237566" cy="187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5400" b="1" dirty="0">
                <a:solidFill>
                  <a:schemeClr val="accent1"/>
                </a:solidFill>
              </a:rPr>
              <a:t>Celebrating 10 Years of CETUP* </a:t>
            </a:r>
            <a:endParaRPr dirty="0"/>
          </a:p>
        </p:txBody>
      </p:sp>
      <p:sp>
        <p:nvSpPr>
          <p:cNvPr id="8" name="Google Shape;152;p4">
            <a:extLst>
              <a:ext uri="{FF2B5EF4-FFF2-40B4-BE49-F238E27FC236}">
                <a16:creationId xmlns:a16="http://schemas.microsoft.com/office/drawing/2014/main" id="{47F4A7D4-71E3-5C6C-980A-77BA4B5B1CD7}"/>
              </a:ext>
            </a:extLst>
          </p:cNvPr>
          <p:cNvSpPr txBox="1"/>
          <p:nvPr/>
        </p:nvSpPr>
        <p:spPr>
          <a:xfrm>
            <a:off x="527175" y="2498112"/>
            <a:ext cx="11355859" cy="3754834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For the </a:t>
            </a:r>
            <a:r>
              <a:rPr lang="en-US" sz="2800" b="1" dirty="0">
                <a:solidFill>
                  <a:schemeClr val="accent3"/>
                </a:solidFill>
              </a:rPr>
              <a:t>Time Capsule</a:t>
            </a:r>
            <a:r>
              <a:rPr lang="en-US" sz="2800" b="1" dirty="0">
                <a:solidFill>
                  <a:schemeClr val="bg1"/>
                </a:solidFill>
              </a:rPr>
              <a:t>, consider contributing items such as: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• Photos from past or current CETUP* workshops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• Copies of publications or journal articles connected to CETUP* collaborations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• Workshop schedules, agendas, name badges, or group photos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• News articles featuring CETUP* or related scientific discoveries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• A short letter to future CETUP* participants describing your hopes for the field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• A commemorative item from this year's workshop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• Small mementos that capture the spirit of CETUP*</a:t>
            </a:r>
          </a:p>
          <a:p>
            <a:pPr lvl="0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216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>
          <a:extLst>
            <a:ext uri="{FF2B5EF4-FFF2-40B4-BE49-F238E27FC236}">
              <a16:creationId xmlns:a16="http://schemas.microsoft.com/office/drawing/2014/main" id="{2798B10C-6DE1-2BB2-3C50-F85F1269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ful arrows&#10;&#10;Description automatically generated with medium confidence">
            <a:extLst>
              <a:ext uri="{FF2B5EF4-FFF2-40B4-BE49-F238E27FC236}">
                <a16:creationId xmlns:a16="http://schemas.microsoft.com/office/drawing/2014/main" id="{8CFC8EA5-EAB7-4D18-44DB-916CE9209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714362" y="420129"/>
            <a:ext cx="1807517" cy="1730190"/>
          </a:xfrm>
          <a:prstGeom prst="rect">
            <a:avLst/>
          </a:prstGeom>
        </p:spPr>
      </p:pic>
      <p:sp>
        <p:nvSpPr>
          <p:cNvPr id="6" name="Google Shape;150;p4">
            <a:extLst>
              <a:ext uri="{FF2B5EF4-FFF2-40B4-BE49-F238E27FC236}">
                <a16:creationId xmlns:a16="http://schemas.microsoft.com/office/drawing/2014/main" id="{5C66AAAD-C0BC-9F00-1E14-2CD0824C4A6C}"/>
              </a:ext>
            </a:extLst>
          </p:cNvPr>
          <p:cNvSpPr txBox="1"/>
          <p:nvPr/>
        </p:nvSpPr>
        <p:spPr>
          <a:xfrm>
            <a:off x="661834" y="631695"/>
            <a:ext cx="7237566" cy="187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5400" b="1" dirty="0">
                <a:solidFill>
                  <a:schemeClr val="accent1"/>
                </a:solidFill>
              </a:rPr>
              <a:t>Celebrating 10 Years of CETUP* </a:t>
            </a:r>
            <a:endParaRPr dirty="0"/>
          </a:p>
        </p:txBody>
      </p:sp>
      <p:sp>
        <p:nvSpPr>
          <p:cNvPr id="8" name="Google Shape;152;p4">
            <a:extLst>
              <a:ext uri="{FF2B5EF4-FFF2-40B4-BE49-F238E27FC236}">
                <a16:creationId xmlns:a16="http://schemas.microsoft.com/office/drawing/2014/main" id="{DC3EA37B-4F00-7801-A323-F0C4B3D7C309}"/>
              </a:ext>
            </a:extLst>
          </p:cNvPr>
          <p:cNvSpPr txBox="1"/>
          <p:nvPr/>
        </p:nvSpPr>
        <p:spPr>
          <a:xfrm>
            <a:off x="506627" y="2518391"/>
            <a:ext cx="11355859" cy="4154943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To contribute, please submit your memory on the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CETUP* </a:t>
            </a:r>
            <a:r>
              <a:rPr lang="en-US" sz="2800" b="1" dirty="0">
                <a:solidFill>
                  <a:schemeClr val="accent3"/>
                </a:solidFill>
              </a:rPr>
              <a:t>Indico website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We would love to hear about:</a:t>
            </a: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 memorable moment or experience (photos or articles welcome)</a:t>
            </a: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people, collaborations, or environment that made it meaningful</a:t>
            </a: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How it influenced your research, career, or perspective</a:t>
            </a: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Any outcomes (publications, partnerships, new directions)</a:t>
            </a: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broader impact of your work connected to CETUP*</a:t>
            </a:r>
          </a:p>
          <a:p>
            <a:pPr lvl="0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949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>
          <a:extLst>
            <a:ext uri="{FF2B5EF4-FFF2-40B4-BE49-F238E27FC236}">
              <a16:creationId xmlns:a16="http://schemas.microsoft.com/office/drawing/2014/main" id="{97637703-866E-F208-D5BC-65E4C3758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52;p4">
            <a:extLst>
              <a:ext uri="{FF2B5EF4-FFF2-40B4-BE49-F238E27FC236}">
                <a16:creationId xmlns:a16="http://schemas.microsoft.com/office/drawing/2014/main" id="{528E97C2-1CF5-62DC-498B-9B4F0FAB47E3}"/>
              </a:ext>
            </a:extLst>
          </p:cNvPr>
          <p:cNvSpPr txBox="1"/>
          <p:nvPr/>
        </p:nvSpPr>
        <p:spPr>
          <a:xfrm>
            <a:off x="6482532" y="170064"/>
            <a:ext cx="5230595" cy="5909270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 theoretical work developed at CETUP* has been integral in motivating and interpreting important and timely experiments. An example is the recent LZ detection of solar neutrinos via coherent scattering, which provides a novel window into neutrino physics and astrophysics. CETUP* is crucial to understanding the importance of such results, which represents the culmination of over 50 years of experimental effort.</a:t>
            </a: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6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Louis Strigari, Texas A&amp;M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FCB7B-8FD9-1CC0-892E-62C12084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44" y="339047"/>
            <a:ext cx="5971587" cy="443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6187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>
          <a:extLst>
            <a:ext uri="{FF2B5EF4-FFF2-40B4-BE49-F238E27FC236}">
              <a16:creationId xmlns:a16="http://schemas.microsoft.com/office/drawing/2014/main" id="{B268655F-9BA5-58F3-CAA1-F4BEF508F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52;p4">
            <a:extLst>
              <a:ext uri="{FF2B5EF4-FFF2-40B4-BE49-F238E27FC236}">
                <a16:creationId xmlns:a16="http://schemas.microsoft.com/office/drawing/2014/main" id="{F3947C95-93D7-BBAE-B241-9FFF64EE8DD8}"/>
              </a:ext>
            </a:extLst>
          </p:cNvPr>
          <p:cNvSpPr txBox="1"/>
          <p:nvPr/>
        </p:nvSpPr>
        <p:spPr>
          <a:xfrm>
            <a:off x="6657192" y="252257"/>
            <a:ext cx="5230595" cy="5909270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Trip to the SURF underground laboratory in 2023: A bunch of happy theorists finally seeing where the experiment they make predictions for is going to live.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endParaRPr lang="en-US" sz="2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>
              <a:lnSpc>
                <a:spcPct val="150000"/>
              </a:lnSpc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Julie Gehrlein</a:t>
            </a:r>
          </a:p>
          <a:p>
            <a:pPr algn="r">
              <a:lnSpc>
                <a:spcPct val="150000"/>
              </a:lnSpc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Colorado State University</a:t>
            </a: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940C5-09E9-CE46-D9D1-2A29A1CE1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0" y="419100"/>
            <a:ext cx="5875623" cy="3337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7079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1F57DD97-7F67-DD49-E60B-C216C8725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999EBB3-30C3-FD2B-FB65-FD982B0C8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889" y="-125128"/>
            <a:ext cx="4597635" cy="3422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B46E5-6044-D706-BEC0-E5A064216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045" y="2444300"/>
            <a:ext cx="6340233" cy="475517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B67B9B-1FB3-E2B8-19B8-3CF041B93C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560"/>
          <a:stretch>
            <a:fillRect/>
          </a:stretch>
        </p:blipFill>
        <p:spPr>
          <a:xfrm>
            <a:off x="-863152" y="3809525"/>
            <a:ext cx="4985487" cy="3045147"/>
          </a:xfrm>
          <a:prstGeom prst="rect">
            <a:avLst/>
          </a:prstGeom>
        </p:spPr>
      </p:pic>
      <p:pic>
        <p:nvPicPr>
          <p:cNvPr id="8" name="Picture 7" descr="A white arrows with dots&#10;&#10;AI-generated content may be incorrect.">
            <a:extLst>
              <a:ext uri="{FF2B5EF4-FFF2-40B4-BE49-F238E27FC236}">
                <a16:creationId xmlns:a16="http://schemas.microsoft.com/office/drawing/2014/main" id="{1511E97A-4448-1703-D3DD-12E8E864C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7135" y="2585194"/>
            <a:ext cx="635000" cy="622300"/>
          </a:xfrm>
          <a:prstGeom prst="rect">
            <a:avLst/>
          </a:prstGeom>
        </p:spPr>
      </p:pic>
      <p:sp>
        <p:nvSpPr>
          <p:cNvPr id="228" name="Google Shape;228;p11">
            <a:extLst>
              <a:ext uri="{FF2B5EF4-FFF2-40B4-BE49-F238E27FC236}">
                <a16:creationId xmlns:a16="http://schemas.microsoft.com/office/drawing/2014/main" id="{4B8C2DD8-018C-61EE-AFBE-DCF7C8AAF355}"/>
              </a:ext>
            </a:extLst>
          </p:cNvPr>
          <p:cNvSpPr txBox="1"/>
          <p:nvPr/>
        </p:nvSpPr>
        <p:spPr>
          <a:xfrm>
            <a:off x="7794853" y="3848826"/>
            <a:ext cx="2649242" cy="124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400" b="1" dirty="0">
                <a:solidFill>
                  <a:schemeClr val="bg1"/>
                </a:solidFill>
              </a:rPr>
              <a:t>Building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400" b="1" dirty="0">
                <a:solidFill>
                  <a:schemeClr val="bg1"/>
                </a:solidFill>
              </a:rPr>
              <a:t>Intellectual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400" b="1" dirty="0">
                <a:solidFill>
                  <a:schemeClr val="bg1"/>
                </a:solidFill>
              </a:rPr>
              <a:t>Community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75DD11-231E-0479-13D2-D16C0373BD2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076" b="19368"/>
          <a:stretch>
            <a:fillRect/>
          </a:stretch>
        </p:blipFill>
        <p:spPr>
          <a:xfrm>
            <a:off x="1744954" y="-101402"/>
            <a:ext cx="5537857" cy="2613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7D0DB5-E241-C8F0-CA64-C66888704BB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152" t="8789" r="7206"/>
          <a:stretch>
            <a:fillRect/>
          </a:stretch>
        </p:blipFill>
        <p:spPr>
          <a:xfrm>
            <a:off x="2333625" y="3757027"/>
            <a:ext cx="4009423" cy="312412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090AE4-C631-B951-85A0-C313994E1F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978" r="9780"/>
          <a:stretch>
            <a:fillRect/>
          </a:stretch>
        </p:blipFill>
        <p:spPr>
          <a:xfrm>
            <a:off x="6627704" y="-24070"/>
            <a:ext cx="2823811" cy="251925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8D2A27-E276-6673-0453-4FF4BD5BE6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97880" y="-125129"/>
            <a:ext cx="3443578" cy="247803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" name="Picture 20" descr="A group of people in a line&#10;&#10;AI-generated content may be incorrect.">
            <a:extLst>
              <a:ext uri="{FF2B5EF4-FFF2-40B4-BE49-F238E27FC236}">
                <a16:creationId xmlns:a16="http://schemas.microsoft.com/office/drawing/2014/main" id="{6E126688-FFEF-3CEC-EADE-1FE3766A50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3661" y="3073400"/>
            <a:ext cx="635000" cy="635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E3FD64-96E5-33FE-9108-8536066EFC6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9181" t="42833" r="8690" b="31785"/>
          <a:stretch>
            <a:fillRect/>
          </a:stretch>
        </p:blipFill>
        <p:spPr>
          <a:xfrm>
            <a:off x="-61994" y="2273479"/>
            <a:ext cx="7107688" cy="159984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164824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B6856463-DCC3-DF58-9310-31DCD1A2B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D2C52F-3316-00BF-B6AC-868307725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694" y="108285"/>
            <a:ext cx="6064306" cy="6196263"/>
          </a:xfrm>
          <a:prstGeom prst="rect">
            <a:avLst/>
          </a:prstGeom>
        </p:spPr>
      </p:pic>
      <p:pic>
        <p:nvPicPr>
          <p:cNvPr id="3" name="Picture 2" descr="A white background with blue text">
            <a:extLst>
              <a:ext uri="{FF2B5EF4-FFF2-40B4-BE49-F238E27FC236}">
                <a16:creationId xmlns:a16="http://schemas.microsoft.com/office/drawing/2014/main" id="{E7820BCA-4601-F4F2-1A64-DD3444B3C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120" y="-100757"/>
            <a:ext cx="6314120" cy="2183524"/>
          </a:xfrm>
          <a:prstGeom prst="rect">
            <a:avLst/>
          </a:prstGeom>
        </p:spPr>
      </p:pic>
      <p:sp>
        <p:nvSpPr>
          <p:cNvPr id="7" name="Google Shape;240;p12">
            <a:extLst>
              <a:ext uri="{FF2B5EF4-FFF2-40B4-BE49-F238E27FC236}">
                <a16:creationId xmlns:a16="http://schemas.microsoft.com/office/drawing/2014/main" id="{13BAD533-A03C-22B3-DF87-B7E94334F98F}"/>
              </a:ext>
            </a:extLst>
          </p:cNvPr>
          <p:cNvSpPr txBox="1"/>
          <p:nvPr/>
        </p:nvSpPr>
        <p:spPr>
          <a:xfrm>
            <a:off x="794444" y="3853406"/>
            <a:ext cx="7323237" cy="3016170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numCol="2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Build Intellectual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Community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Foster Interdisciplinary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Collaboration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Construct a Path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for Future Generations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Expand Educational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Opportunities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Establish Passionate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Partnerships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3B4667-18F7-B513-C9FB-9BE453678615}"/>
              </a:ext>
            </a:extLst>
          </p:cNvPr>
          <p:cNvSpPr/>
          <p:nvPr/>
        </p:nvSpPr>
        <p:spPr>
          <a:xfrm>
            <a:off x="3926768" y="4738250"/>
            <a:ext cx="457202" cy="457202"/>
          </a:xfrm>
          <a:prstGeom prst="ellipse">
            <a:avLst/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67C04B-4A36-1614-9EAD-F55DDA5DE534}"/>
              </a:ext>
            </a:extLst>
          </p:cNvPr>
          <p:cNvSpPr/>
          <p:nvPr/>
        </p:nvSpPr>
        <p:spPr>
          <a:xfrm>
            <a:off x="3930396" y="3948555"/>
            <a:ext cx="457202" cy="457202"/>
          </a:xfrm>
          <a:prstGeom prst="ellipse">
            <a:avLst/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4A01C8-1710-A6B5-9711-F1919A313376}"/>
              </a:ext>
            </a:extLst>
          </p:cNvPr>
          <p:cNvSpPr/>
          <p:nvPr/>
        </p:nvSpPr>
        <p:spPr>
          <a:xfrm>
            <a:off x="336317" y="3908241"/>
            <a:ext cx="457202" cy="457202"/>
          </a:xfrm>
          <a:prstGeom prst="ellipse">
            <a:avLst/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11" name="Picture 10" descr="A group of people in a line&#10;&#10;AI-generated content may be incorrect.">
            <a:extLst>
              <a:ext uri="{FF2B5EF4-FFF2-40B4-BE49-F238E27FC236}">
                <a16:creationId xmlns:a16="http://schemas.microsoft.com/office/drawing/2014/main" id="{DBCDAD4B-4B3D-0F00-CD19-F57965041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13" y="3976415"/>
            <a:ext cx="285611" cy="285611"/>
          </a:xfrm>
          <a:prstGeom prst="rect">
            <a:avLst/>
          </a:prstGeom>
        </p:spPr>
      </p:pic>
      <p:pic>
        <p:nvPicPr>
          <p:cNvPr id="13" name="Picture 12" descr="A white lines with dots and circles on a black background&#10;&#10;AI-generated content may be incorrect.">
            <a:extLst>
              <a:ext uri="{FF2B5EF4-FFF2-40B4-BE49-F238E27FC236}">
                <a16:creationId xmlns:a16="http://schemas.microsoft.com/office/drawing/2014/main" id="{E9CFF642-80A9-8CAF-06A9-AA85A744B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415" y="4002388"/>
            <a:ext cx="325163" cy="325163"/>
          </a:xfrm>
          <a:prstGeom prst="rect">
            <a:avLst/>
          </a:prstGeom>
        </p:spPr>
      </p:pic>
      <p:pic>
        <p:nvPicPr>
          <p:cNvPr id="14" name="Picture 13" descr="A white star with black background&#10;&#10;AI-generated content may be incorrect.">
            <a:extLst>
              <a:ext uri="{FF2B5EF4-FFF2-40B4-BE49-F238E27FC236}">
                <a16:creationId xmlns:a16="http://schemas.microsoft.com/office/drawing/2014/main" id="{F363D0DF-FACF-6B5C-9556-54AD1F0B36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415" y="4794642"/>
            <a:ext cx="311301" cy="34441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CD1AD67-D76A-485B-042F-08658A5B2CD5}"/>
              </a:ext>
            </a:extLst>
          </p:cNvPr>
          <p:cNvSpPr/>
          <p:nvPr/>
        </p:nvSpPr>
        <p:spPr>
          <a:xfrm>
            <a:off x="335394" y="4720508"/>
            <a:ext cx="457202" cy="457202"/>
          </a:xfrm>
          <a:prstGeom prst="ellipse">
            <a:avLst/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16" name="Picture 15" descr="A white circle with dots&#10;&#10;AI-generated content may be incorrect.">
            <a:extLst>
              <a:ext uri="{FF2B5EF4-FFF2-40B4-BE49-F238E27FC236}">
                <a16:creationId xmlns:a16="http://schemas.microsoft.com/office/drawing/2014/main" id="{7A5EBDB5-60AE-9637-65A7-42AECC4833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974" y="4794642"/>
            <a:ext cx="311216" cy="28631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E634697-7A71-2DA0-6DA6-307B523E8F55}"/>
              </a:ext>
            </a:extLst>
          </p:cNvPr>
          <p:cNvSpPr/>
          <p:nvPr/>
        </p:nvSpPr>
        <p:spPr>
          <a:xfrm>
            <a:off x="349631" y="5530187"/>
            <a:ext cx="457202" cy="457202"/>
          </a:xfrm>
          <a:prstGeom prst="ellipse">
            <a:avLst/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18" name="Picture 17" descr="A white arrows with dots&#10;&#10;AI-generated content may be incorrect.">
            <a:extLst>
              <a:ext uri="{FF2B5EF4-FFF2-40B4-BE49-F238E27FC236}">
                <a16:creationId xmlns:a16="http://schemas.microsoft.com/office/drawing/2014/main" id="{F7F08645-DAC7-C687-6A6F-464DDF6105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871" y="5639730"/>
            <a:ext cx="231903" cy="2272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4E9115-E1DA-29DC-318C-F2E18836C1D0}"/>
              </a:ext>
            </a:extLst>
          </p:cNvPr>
          <p:cNvSpPr txBox="1"/>
          <p:nvPr/>
        </p:nvSpPr>
        <p:spPr>
          <a:xfrm>
            <a:off x="453193" y="1820920"/>
            <a:ext cx="56428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Our vision</a:t>
            </a:r>
            <a:r>
              <a:rPr lang="en-US" sz="2000" dirty="0"/>
              <a:t> is to create a dynamic intersection of KNOWLEDGE, PEOPLE, and PLACE, dedicated to building an unparalleled intellectual community and serving as a world-leading center for underground science and technology.</a:t>
            </a:r>
          </a:p>
        </p:txBody>
      </p:sp>
    </p:spTree>
    <p:extLst>
      <p:ext uri="{BB962C8B-B14F-4D97-AF65-F5344CB8AC3E}">
        <p14:creationId xmlns:p14="http://schemas.microsoft.com/office/powerpoint/2010/main" val="2835366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URF">
      <a:dk1>
        <a:srgbClr val="001233"/>
      </a:dk1>
      <a:lt1>
        <a:srgbClr val="FFFFFF"/>
      </a:lt1>
      <a:dk2>
        <a:srgbClr val="002878"/>
      </a:dk2>
      <a:lt2>
        <a:srgbClr val="F2F6FC"/>
      </a:lt2>
      <a:accent1>
        <a:srgbClr val="006EF0"/>
      </a:accent1>
      <a:accent2>
        <a:srgbClr val="CC2F08"/>
      </a:accent2>
      <a:accent3>
        <a:srgbClr val="FF792F"/>
      </a:accent3>
      <a:accent4>
        <a:srgbClr val="FFBB00"/>
      </a:accent4>
      <a:accent5>
        <a:srgbClr val="00807E"/>
      </a:accent5>
      <a:accent6>
        <a:srgbClr val="4C5971"/>
      </a:accent6>
      <a:hlink>
        <a:srgbClr val="002878"/>
      </a:hlink>
      <a:folHlink>
        <a:srgbClr val="006E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40418_Institute_Presentation template" id="{6D8D2D1C-BEC1-6E4F-82A7-3792A19452D5}" vid="{9DD57E8E-00A2-FF4A-941D-200D29A714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240418_Institute_Presentation template</Template>
  <TotalTime>392</TotalTime>
  <Words>765</Words>
  <Application>Microsoft Office PowerPoint</Application>
  <PresentationFormat>Widescreen</PresentationFormat>
  <Paragraphs>159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Stacie Granum</dc:creator>
  <cp:lastModifiedBy>Stacie Granum</cp:lastModifiedBy>
  <cp:revision>1</cp:revision>
  <dcterms:created xsi:type="dcterms:W3CDTF">2026-06-17T14:12:19Z</dcterms:created>
  <dcterms:modified xsi:type="dcterms:W3CDTF">2026-06-23T04:12:59Z</dcterms:modified>
</cp:coreProperties>
</file>