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  <p:sldMasterId id="2147483745" r:id="rId2"/>
  </p:sldMasterIdLst>
  <p:notesMasterIdLst>
    <p:notesMasterId r:id="rId8"/>
  </p:notesMasterIdLst>
  <p:handoutMasterIdLst>
    <p:handoutMasterId r:id="rId9"/>
  </p:handoutMasterIdLst>
  <p:sldIdLst>
    <p:sldId id="256" r:id="rId3"/>
    <p:sldId id="265" r:id="rId4"/>
    <p:sldId id="3993" r:id="rId5"/>
    <p:sldId id="3992" r:id="rId6"/>
    <p:sldId id="399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4CE18-8A7E-45D7-A636-A1C60A9BE0F0}" v="47" dt="2025-11-04T04:00:11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9"/>
    <p:restoredTop sz="94694"/>
  </p:normalViewPr>
  <p:slideViewPr>
    <p:cSldViewPr snapToGrid="0">
      <p:cViewPr varScale="1">
        <p:scale>
          <a:sx n="56" d="100"/>
          <a:sy n="56" d="100"/>
        </p:scale>
        <p:origin x="6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ie Granum" userId="28f611ef-58d2-49fc-a31c-e21111703c09" providerId="ADAL" clId="{E334C761-2482-4FE1-8CB9-26CDA42CAF0B}"/>
    <pc:docChg chg="undo custSel addSld delSld modSld modMainMaster">
      <pc:chgData name="Stacie Granum" userId="28f611ef-58d2-49fc-a31c-e21111703c09" providerId="ADAL" clId="{E334C761-2482-4FE1-8CB9-26CDA42CAF0B}" dt="2025-11-04T04:13:15.546" v="3267" actId="6549"/>
      <pc:docMkLst>
        <pc:docMk/>
      </pc:docMkLst>
      <pc:sldChg chg="addSp delSp modSp mod">
        <pc:chgData name="Stacie Granum" userId="28f611ef-58d2-49fc-a31c-e21111703c09" providerId="ADAL" clId="{E334C761-2482-4FE1-8CB9-26CDA42CAF0B}" dt="2025-10-30T18:48:57.255" v="496" actId="20577"/>
        <pc:sldMkLst>
          <pc:docMk/>
          <pc:sldMk cId="3630249164" sldId="256"/>
        </pc:sldMkLst>
        <pc:spChg chg="mod">
          <ac:chgData name="Stacie Granum" userId="28f611ef-58d2-49fc-a31c-e21111703c09" providerId="ADAL" clId="{E334C761-2482-4FE1-8CB9-26CDA42CAF0B}" dt="2025-10-30T18:46:16.932" v="401" actId="20577"/>
          <ac:spMkLst>
            <pc:docMk/>
            <pc:sldMk cId="3630249164" sldId="256"/>
            <ac:spMk id="2" creationId="{D4DD3FBE-8212-606F-45AF-BC77ABD1457B}"/>
          </ac:spMkLst>
        </pc:spChg>
        <pc:spChg chg="add del mod">
          <ac:chgData name="Stacie Granum" userId="28f611ef-58d2-49fc-a31c-e21111703c09" providerId="ADAL" clId="{E334C761-2482-4FE1-8CB9-26CDA42CAF0B}" dt="2025-10-30T18:48:57.255" v="496" actId="20577"/>
          <ac:spMkLst>
            <pc:docMk/>
            <pc:sldMk cId="3630249164" sldId="256"/>
            <ac:spMk id="3" creationId="{8D492E9D-0548-BF4B-4589-D3F128A6C9CA}"/>
          </ac:spMkLst>
        </pc:spChg>
      </pc:sldChg>
      <pc:sldChg chg="addSp delSp modSp mod modAnim">
        <pc:chgData name="Stacie Granum" userId="28f611ef-58d2-49fc-a31c-e21111703c09" providerId="ADAL" clId="{E334C761-2482-4FE1-8CB9-26CDA42CAF0B}" dt="2025-11-04T04:00:11.685" v="3259" actId="207"/>
        <pc:sldMkLst>
          <pc:docMk/>
          <pc:sldMk cId="1801989639" sldId="265"/>
        </pc:sldMkLst>
        <pc:spChg chg="mod">
          <ac:chgData name="Stacie Granum" userId="28f611ef-58d2-49fc-a31c-e21111703c09" providerId="ADAL" clId="{E334C761-2482-4FE1-8CB9-26CDA42CAF0B}" dt="2025-10-30T19:07:48.237" v="849" actId="6549"/>
          <ac:spMkLst>
            <pc:docMk/>
            <pc:sldMk cId="1801989639" sldId="265"/>
            <ac:spMk id="2" creationId="{19CABF67-27EB-BA98-CD1B-C89006E895A6}"/>
          </ac:spMkLst>
        </pc:spChg>
        <pc:spChg chg="mod">
          <ac:chgData name="Stacie Granum" userId="28f611ef-58d2-49fc-a31c-e21111703c09" providerId="ADAL" clId="{E334C761-2482-4FE1-8CB9-26CDA42CAF0B}" dt="2025-11-04T03:56:51.163" v="3244" actId="14100"/>
          <ac:spMkLst>
            <pc:docMk/>
            <pc:sldMk cId="1801989639" sldId="265"/>
            <ac:spMk id="3" creationId="{19E76551-D673-868B-BCAA-1B548F23891C}"/>
          </ac:spMkLst>
        </pc:spChg>
        <pc:spChg chg="add mod">
          <ac:chgData name="Stacie Granum" userId="28f611ef-58d2-49fc-a31c-e21111703c09" providerId="ADAL" clId="{E334C761-2482-4FE1-8CB9-26CDA42CAF0B}" dt="2025-11-04T04:00:11.685" v="3259" actId="207"/>
          <ac:spMkLst>
            <pc:docMk/>
            <pc:sldMk cId="1801989639" sldId="265"/>
            <ac:spMk id="4" creationId="{B34C06A1-AD3F-C16D-14D2-5D1643780911}"/>
          </ac:spMkLst>
        </pc:spChg>
        <pc:spChg chg="mod">
          <ac:chgData name="Stacie Granum" userId="28f611ef-58d2-49fc-a31c-e21111703c09" providerId="ADAL" clId="{E334C761-2482-4FE1-8CB9-26CDA42CAF0B}" dt="2025-10-31T02:40:56.363" v="2884"/>
          <ac:spMkLst>
            <pc:docMk/>
            <pc:sldMk cId="1801989639" sldId="265"/>
            <ac:spMk id="10" creationId="{101EEABD-E901-8839-8BDA-C53C81F13FFA}"/>
          </ac:spMkLst>
        </pc:spChg>
        <pc:spChg chg="mod">
          <ac:chgData name="Stacie Granum" userId="28f611ef-58d2-49fc-a31c-e21111703c09" providerId="ADAL" clId="{E334C761-2482-4FE1-8CB9-26CDA42CAF0B}" dt="2025-10-31T02:40:56.363" v="2884"/>
          <ac:spMkLst>
            <pc:docMk/>
            <pc:sldMk cId="1801989639" sldId="265"/>
            <ac:spMk id="11" creationId="{D603A411-BE94-FD36-FB99-1DB998DFA170}"/>
          </ac:spMkLst>
        </pc:spChg>
        <pc:spChg chg="mod">
          <ac:chgData name="Stacie Granum" userId="28f611ef-58d2-49fc-a31c-e21111703c09" providerId="ADAL" clId="{E334C761-2482-4FE1-8CB9-26CDA42CAF0B}" dt="2025-10-31T02:40:56.363" v="2884"/>
          <ac:spMkLst>
            <pc:docMk/>
            <pc:sldMk cId="1801989639" sldId="265"/>
            <ac:spMk id="12" creationId="{E55EB7CA-8280-4AB1-D6ED-6AD460A43ACB}"/>
          </ac:spMkLst>
        </pc:spChg>
        <pc:picChg chg="add del mod ord modCrop">
          <ac:chgData name="Stacie Granum" userId="28f611ef-58d2-49fc-a31c-e21111703c09" providerId="ADAL" clId="{E334C761-2482-4FE1-8CB9-26CDA42CAF0B}" dt="2025-11-03T20:50:50.235" v="3129" actId="478"/>
          <ac:picMkLst>
            <pc:docMk/>
            <pc:sldMk cId="1801989639" sldId="265"/>
            <ac:picMk id="5" creationId="{43E4A848-DFB8-93C4-6340-03E79DE5478F}"/>
          </ac:picMkLst>
        </pc:picChg>
        <pc:picChg chg="add mod">
          <ac:chgData name="Stacie Granum" userId="28f611ef-58d2-49fc-a31c-e21111703c09" providerId="ADAL" clId="{E334C761-2482-4FE1-8CB9-26CDA42CAF0B}" dt="2025-11-04T03:58:04.483" v="3253" actId="1076"/>
          <ac:picMkLst>
            <pc:docMk/>
            <pc:sldMk cId="1801989639" sldId="265"/>
            <ac:picMk id="6" creationId="{B0147DC5-5386-0BF6-669E-0A915DF45965}"/>
          </ac:picMkLst>
        </pc:picChg>
      </pc:sldChg>
      <pc:sldChg chg="addSp delSp modSp add mod delAnim modAnim">
        <pc:chgData name="Stacie Granum" userId="28f611ef-58d2-49fc-a31c-e21111703c09" providerId="ADAL" clId="{E334C761-2482-4FE1-8CB9-26CDA42CAF0B}" dt="2025-10-31T15:42:43.207" v="2914" actId="20577"/>
        <pc:sldMkLst>
          <pc:docMk/>
          <pc:sldMk cId="935167325" sldId="3992"/>
        </pc:sldMkLst>
        <pc:spChg chg="mod">
          <ac:chgData name="Stacie Granum" userId="28f611ef-58d2-49fc-a31c-e21111703c09" providerId="ADAL" clId="{E334C761-2482-4FE1-8CB9-26CDA42CAF0B}" dt="2025-10-31T15:42:43.207" v="2914" actId="20577"/>
          <ac:spMkLst>
            <pc:docMk/>
            <pc:sldMk cId="935167325" sldId="3992"/>
            <ac:spMk id="2" creationId="{249E7F43-9178-C227-56CA-F026C7382F87}"/>
          </ac:spMkLst>
        </pc:spChg>
        <pc:spChg chg="mod">
          <ac:chgData name="Stacie Granum" userId="28f611ef-58d2-49fc-a31c-e21111703c09" providerId="ADAL" clId="{E334C761-2482-4FE1-8CB9-26CDA42CAF0B}" dt="2025-10-30T19:41:13.484" v="2289" actId="14100"/>
          <ac:spMkLst>
            <pc:docMk/>
            <pc:sldMk cId="935167325" sldId="3992"/>
            <ac:spMk id="3" creationId="{8794FC4F-2D98-E11F-C9D4-E7F28D53C5CC}"/>
          </ac:spMkLst>
        </pc:spChg>
        <pc:spChg chg="mod">
          <ac:chgData name="Stacie Granum" userId="28f611ef-58d2-49fc-a31c-e21111703c09" providerId="ADAL" clId="{E334C761-2482-4FE1-8CB9-26CDA42CAF0B}" dt="2025-10-31T02:41:42.973" v="2892" actId="20577"/>
          <ac:spMkLst>
            <pc:docMk/>
            <pc:sldMk cId="935167325" sldId="3992"/>
            <ac:spMk id="10" creationId="{DCF1E396-94FE-520E-6E89-F20C1E9A2FCB}"/>
          </ac:spMkLst>
        </pc:spChg>
        <pc:spChg chg="mod">
          <ac:chgData name="Stacie Granum" userId="28f611ef-58d2-49fc-a31c-e21111703c09" providerId="ADAL" clId="{E334C761-2482-4FE1-8CB9-26CDA42CAF0B}" dt="2025-10-31T02:41:16.133" v="2887"/>
          <ac:spMkLst>
            <pc:docMk/>
            <pc:sldMk cId="935167325" sldId="3992"/>
            <ac:spMk id="11" creationId="{AF0DDB0D-BF9E-8628-0D93-EE07084BEBFD}"/>
          </ac:spMkLst>
        </pc:spChg>
        <pc:spChg chg="mod">
          <ac:chgData name="Stacie Granum" userId="28f611ef-58d2-49fc-a31c-e21111703c09" providerId="ADAL" clId="{E334C761-2482-4FE1-8CB9-26CDA42CAF0B}" dt="2025-10-31T02:40:56.363" v="2884"/>
          <ac:spMkLst>
            <pc:docMk/>
            <pc:sldMk cId="935167325" sldId="3992"/>
            <ac:spMk id="12" creationId="{BA0D8FF4-EB71-04D7-933D-4B5F85BDAFEC}"/>
          </ac:spMkLst>
        </pc:spChg>
        <pc:picChg chg="add mod">
          <ac:chgData name="Stacie Granum" userId="28f611ef-58d2-49fc-a31c-e21111703c09" providerId="ADAL" clId="{E334C761-2482-4FE1-8CB9-26CDA42CAF0B}" dt="2025-10-31T02:37:47.624" v="2636" actId="14100"/>
          <ac:picMkLst>
            <pc:docMk/>
            <pc:sldMk cId="935167325" sldId="3992"/>
            <ac:picMk id="7" creationId="{2DD32931-7348-3151-48C9-E7679CDC3481}"/>
          </ac:picMkLst>
        </pc:picChg>
      </pc:sldChg>
      <pc:sldChg chg="addSp delSp modSp add mod delAnim modAnim">
        <pc:chgData name="Stacie Granum" userId="28f611ef-58d2-49fc-a31c-e21111703c09" providerId="ADAL" clId="{E334C761-2482-4FE1-8CB9-26CDA42CAF0B}" dt="2025-10-31T02:42:08.923" v="2898" actId="113"/>
        <pc:sldMkLst>
          <pc:docMk/>
          <pc:sldMk cId="2037750519" sldId="3993"/>
        </pc:sldMkLst>
        <pc:spChg chg="mod">
          <ac:chgData name="Stacie Granum" userId="28f611ef-58d2-49fc-a31c-e21111703c09" providerId="ADAL" clId="{E334C761-2482-4FE1-8CB9-26CDA42CAF0B}" dt="2025-10-30T19:21:01.806" v="1293" actId="20577"/>
          <ac:spMkLst>
            <pc:docMk/>
            <pc:sldMk cId="2037750519" sldId="3993"/>
            <ac:spMk id="2" creationId="{F1FF99F5-0AF3-B612-6F2F-7818F5CBE566}"/>
          </ac:spMkLst>
        </pc:spChg>
        <pc:spChg chg="mod">
          <ac:chgData name="Stacie Granum" userId="28f611ef-58d2-49fc-a31c-e21111703c09" providerId="ADAL" clId="{E334C761-2482-4FE1-8CB9-26CDA42CAF0B}" dt="2025-10-31T02:42:08.923" v="2898" actId="113"/>
          <ac:spMkLst>
            <pc:docMk/>
            <pc:sldMk cId="2037750519" sldId="3993"/>
            <ac:spMk id="3" creationId="{37F45FF8-E915-23CC-F993-0C3E5FEC4508}"/>
          </ac:spMkLst>
        </pc:spChg>
        <pc:spChg chg="mod">
          <ac:chgData name="Stacie Granum" userId="28f611ef-58d2-49fc-a31c-e21111703c09" providerId="ADAL" clId="{E334C761-2482-4FE1-8CB9-26CDA42CAF0B}" dt="2025-10-31T02:41:38.177" v="2890" actId="20577"/>
          <ac:spMkLst>
            <pc:docMk/>
            <pc:sldMk cId="2037750519" sldId="3993"/>
            <ac:spMk id="10" creationId="{DBDED3EB-192C-182E-D3FE-0BC47BFC853F}"/>
          </ac:spMkLst>
        </pc:spChg>
        <pc:spChg chg="mod">
          <ac:chgData name="Stacie Granum" userId="28f611ef-58d2-49fc-a31c-e21111703c09" providerId="ADAL" clId="{E334C761-2482-4FE1-8CB9-26CDA42CAF0B}" dt="2025-10-31T02:41:12.144" v="2886"/>
          <ac:spMkLst>
            <pc:docMk/>
            <pc:sldMk cId="2037750519" sldId="3993"/>
            <ac:spMk id="11" creationId="{1363B0CB-AC2C-9DB8-C245-11ABE91FB84D}"/>
          </ac:spMkLst>
        </pc:spChg>
        <pc:spChg chg="mod">
          <ac:chgData name="Stacie Granum" userId="28f611ef-58d2-49fc-a31c-e21111703c09" providerId="ADAL" clId="{E334C761-2482-4FE1-8CB9-26CDA42CAF0B}" dt="2025-10-31T02:40:56.363" v="2884"/>
          <ac:spMkLst>
            <pc:docMk/>
            <pc:sldMk cId="2037750519" sldId="3993"/>
            <ac:spMk id="12" creationId="{81D65C7D-8286-A44D-06C7-DAEA5A949570}"/>
          </ac:spMkLst>
        </pc:spChg>
        <pc:picChg chg="add mod">
          <ac:chgData name="Stacie Granum" userId="28f611ef-58d2-49fc-a31c-e21111703c09" providerId="ADAL" clId="{E334C761-2482-4FE1-8CB9-26CDA42CAF0B}" dt="2025-10-31T02:37:32.548" v="2634" actId="14100"/>
          <ac:picMkLst>
            <pc:docMk/>
            <pc:sldMk cId="2037750519" sldId="3993"/>
            <ac:picMk id="9" creationId="{0F1642F0-10A3-8E07-DEAB-DB928B7157C2}"/>
          </ac:picMkLst>
        </pc:picChg>
      </pc:sldChg>
      <pc:sldChg chg="addSp delSp modSp add mod">
        <pc:chgData name="Stacie Granum" userId="28f611ef-58d2-49fc-a31c-e21111703c09" providerId="ADAL" clId="{E334C761-2482-4FE1-8CB9-26CDA42CAF0B}" dt="2025-11-04T04:13:15.546" v="3267" actId="6549"/>
        <pc:sldMkLst>
          <pc:docMk/>
          <pc:sldMk cId="660066748" sldId="3994"/>
        </pc:sldMkLst>
        <pc:spChg chg="mod">
          <ac:chgData name="Stacie Granum" userId="28f611ef-58d2-49fc-a31c-e21111703c09" providerId="ADAL" clId="{E334C761-2482-4FE1-8CB9-26CDA42CAF0B}" dt="2025-10-30T19:42:33.829" v="2319" actId="20577"/>
          <ac:spMkLst>
            <pc:docMk/>
            <pc:sldMk cId="660066748" sldId="3994"/>
            <ac:spMk id="2" creationId="{4A5FACC5-EBDD-65B0-8703-B707AF1148B1}"/>
          </ac:spMkLst>
        </pc:spChg>
        <pc:spChg chg="mod">
          <ac:chgData name="Stacie Granum" userId="28f611ef-58d2-49fc-a31c-e21111703c09" providerId="ADAL" clId="{E334C761-2482-4FE1-8CB9-26CDA42CAF0B}" dt="2025-11-04T04:13:15.546" v="3267" actId="6549"/>
          <ac:spMkLst>
            <pc:docMk/>
            <pc:sldMk cId="660066748" sldId="3994"/>
            <ac:spMk id="3" creationId="{A7606B9F-4067-AF6D-94CD-DB08C8742565}"/>
          </ac:spMkLst>
        </pc:spChg>
        <pc:spChg chg="mod">
          <ac:chgData name="Stacie Granum" userId="28f611ef-58d2-49fc-a31c-e21111703c09" providerId="ADAL" clId="{E334C761-2482-4FE1-8CB9-26CDA42CAF0B}" dt="2025-10-31T02:41:47.707" v="2894" actId="20577"/>
          <ac:spMkLst>
            <pc:docMk/>
            <pc:sldMk cId="660066748" sldId="3994"/>
            <ac:spMk id="10" creationId="{DFC55FF4-D637-23AE-9136-05875CCE46B6}"/>
          </ac:spMkLst>
        </pc:spChg>
        <pc:spChg chg="mod">
          <ac:chgData name="Stacie Granum" userId="28f611ef-58d2-49fc-a31c-e21111703c09" providerId="ADAL" clId="{E334C761-2482-4FE1-8CB9-26CDA42CAF0B}" dt="2025-10-31T02:41:19.945" v="2888"/>
          <ac:spMkLst>
            <pc:docMk/>
            <pc:sldMk cId="660066748" sldId="3994"/>
            <ac:spMk id="11" creationId="{11D08214-7BF2-E7DD-C449-8BA05C433B73}"/>
          </ac:spMkLst>
        </pc:spChg>
        <pc:spChg chg="mod">
          <ac:chgData name="Stacie Granum" userId="28f611ef-58d2-49fc-a31c-e21111703c09" providerId="ADAL" clId="{E334C761-2482-4FE1-8CB9-26CDA42CAF0B}" dt="2025-10-31T02:40:56.363" v="2884"/>
          <ac:spMkLst>
            <pc:docMk/>
            <pc:sldMk cId="660066748" sldId="3994"/>
            <ac:spMk id="12" creationId="{F7125767-CA63-D450-B060-13A719039BBF}"/>
          </ac:spMkLst>
        </pc:spChg>
        <pc:picChg chg="add mod">
          <ac:chgData name="Stacie Granum" userId="28f611ef-58d2-49fc-a31c-e21111703c09" providerId="ADAL" clId="{E334C761-2482-4FE1-8CB9-26CDA42CAF0B}" dt="2025-10-30T19:46:46.759" v="2590" actId="1076"/>
          <ac:picMkLst>
            <pc:docMk/>
            <pc:sldMk cId="660066748" sldId="3994"/>
            <ac:picMk id="7" creationId="{5D233D4A-6EB1-BA67-7E57-4DFE648D76D3}"/>
          </ac:picMkLst>
        </pc:picChg>
      </pc:sldChg>
      <pc:sldMasterChg chg="delSldLayout modSldLayout">
        <pc:chgData name="Stacie Granum" userId="28f611ef-58d2-49fc-a31c-e21111703c09" providerId="ADAL" clId="{E334C761-2482-4FE1-8CB9-26CDA42CAF0B}" dt="2025-10-31T02:38:47.428" v="2641" actId="735"/>
        <pc:sldMasterMkLst>
          <pc:docMk/>
          <pc:sldMasterMk cId="1715362902" sldId="2147483732"/>
        </pc:sldMasterMkLst>
        <pc:sldLayoutChg chg="modSp">
          <pc:chgData name="Stacie Granum" userId="28f611ef-58d2-49fc-a31c-e21111703c09" providerId="ADAL" clId="{E334C761-2482-4FE1-8CB9-26CDA42CAF0B}" dt="2025-10-31T02:38:41.513" v="2637" actId="735"/>
          <pc:sldLayoutMkLst>
            <pc:docMk/>
            <pc:sldMasterMk cId="1715362902" sldId="2147483732"/>
            <pc:sldLayoutMk cId="1258387191" sldId="2147483733"/>
          </pc:sldLayoutMkLst>
        </pc:sldLayoutChg>
        <pc:sldLayoutChg chg="modSp">
          <pc:chgData name="Stacie Granum" userId="28f611ef-58d2-49fc-a31c-e21111703c09" providerId="ADAL" clId="{E334C761-2482-4FE1-8CB9-26CDA42CAF0B}" dt="2025-10-31T02:38:46.384" v="2639" actId="735"/>
          <pc:sldLayoutMkLst>
            <pc:docMk/>
            <pc:sldMasterMk cId="1715362902" sldId="2147483732"/>
            <pc:sldLayoutMk cId="4193883291" sldId="2147483734"/>
          </pc:sldLayoutMkLst>
        </pc:sldLayoutChg>
        <pc:sldLayoutChg chg="modSp">
          <pc:chgData name="Stacie Granum" userId="28f611ef-58d2-49fc-a31c-e21111703c09" providerId="ADAL" clId="{E334C761-2482-4FE1-8CB9-26CDA42CAF0B}" dt="2025-10-31T02:38:45.774" v="2638" actId="735"/>
          <pc:sldLayoutMkLst>
            <pc:docMk/>
            <pc:sldMasterMk cId="1715362902" sldId="2147483732"/>
            <pc:sldLayoutMk cId="975843147" sldId="2147483736"/>
          </pc:sldLayoutMkLst>
        </pc:sldLayoutChg>
        <pc:sldLayoutChg chg="modSp">
          <pc:chgData name="Stacie Granum" userId="28f611ef-58d2-49fc-a31c-e21111703c09" providerId="ADAL" clId="{E334C761-2482-4FE1-8CB9-26CDA42CAF0B}" dt="2025-10-31T02:38:46.983" v="2640" actId="735"/>
          <pc:sldLayoutMkLst>
            <pc:docMk/>
            <pc:sldMasterMk cId="1715362902" sldId="2147483732"/>
            <pc:sldLayoutMk cId="2727215170" sldId="2147483737"/>
          </pc:sldLayoutMkLst>
        </pc:sldLayoutChg>
        <pc:sldLayoutChg chg="modSp">
          <pc:chgData name="Stacie Granum" userId="28f611ef-58d2-49fc-a31c-e21111703c09" providerId="ADAL" clId="{E334C761-2482-4FE1-8CB9-26CDA42CAF0B}" dt="2025-10-31T02:38:47.428" v="2641" actId="735"/>
          <pc:sldLayoutMkLst>
            <pc:docMk/>
            <pc:sldMasterMk cId="1715362902" sldId="2147483732"/>
            <pc:sldLayoutMk cId="2992030525" sldId="2147483738"/>
          </pc:sldLayoutMkLst>
        </pc:sldLayoutChg>
      </pc:sldMasterChg>
      <pc:sldMasterChg chg="modSldLayout">
        <pc:chgData name="Stacie Granum" userId="28f611ef-58d2-49fc-a31c-e21111703c09" providerId="ADAL" clId="{E334C761-2482-4FE1-8CB9-26CDA42CAF0B}" dt="2025-10-31T02:40:57.785" v="2885"/>
        <pc:sldMasterMkLst>
          <pc:docMk/>
          <pc:sldMasterMk cId="3765726258" sldId="2147483745"/>
        </pc:sldMasterMkLst>
        <pc:sldLayoutChg chg="addSp delSp modSp mod">
          <pc:chgData name="Stacie Granum" userId="28f611ef-58d2-49fc-a31c-e21111703c09" providerId="ADAL" clId="{E334C761-2482-4FE1-8CB9-26CDA42CAF0B}" dt="2025-10-31T02:40:57.785" v="2885"/>
          <pc:sldLayoutMkLst>
            <pc:docMk/>
            <pc:sldMasterMk cId="3765726258" sldId="2147483745"/>
            <pc:sldLayoutMk cId="3214454240" sldId="2147483747"/>
          </pc:sldLayoutMkLst>
          <pc:spChg chg="add mod">
            <ac:chgData name="Stacie Granum" userId="28f611ef-58d2-49fc-a31c-e21111703c09" providerId="ADAL" clId="{E334C761-2482-4FE1-8CB9-26CDA42CAF0B}" dt="2025-10-31T02:40:57.785" v="2885"/>
            <ac:spMkLst>
              <pc:docMk/>
              <pc:sldMasterMk cId="3765726258" sldId="2147483745"/>
              <pc:sldLayoutMk cId="3214454240" sldId="2147483747"/>
              <ac:spMk id="7" creationId="{ADE518EA-F898-9289-77C6-7288A897B8CC}"/>
            </ac:spMkLst>
          </pc:spChg>
          <pc:spChg chg="add mod">
            <ac:chgData name="Stacie Granum" userId="28f611ef-58d2-49fc-a31c-e21111703c09" providerId="ADAL" clId="{E334C761-2482-4FE1-8CB9-26CDA42CAF0B}" dt="2025-10-31T02:40:57.785" v="2885"/>
            <ac:spMkLst>
              <pc:docMk/>
              <pc:sldMasterMk cId="3765726258" sldId="2147483745"/>
              <pc:sldLayoutMk cId="3214454240" sldId="2147483747"/>
              <ac:spMk id="8" creationId="{E00DD119-2F19-229A-CEA7-80970607FB23}"/>
            </ac:spMkLst>
          </pc:spChg>
          <pc:spChg chg="add mod">
            <ac:chgData name="Stacie Granum" userId="28f611ef-58d2-49fc-a31c-e21111703c09" providerId="ADAL" clId="{E334C761-2482-4FE1-8CB9-26CDA42CAF0B}" dt="2025-10-31T02:40:57.785" v="2885"/>
            <ac:spMkLst>
              <pc:docMk/>
              <pc:sldMasterMk cId="3765726258" sldId="2147483745"/>
              <pc:sldLayoutMk cId="3214454240" sldId="2147483747"/>
              <ac:spMk id="9" creationId="{B739E828-CB1E-3957-AF0F-08382B12B0B6}"/>
            </ac:spMkLst>
          </pc:spChg>
        </pc:sldLayoutChg>
        <pc:sldLayoutChg chg="modSp">
          <pc:chgData name="Stacie Granum" userId="28f611ef-58d2-49fc-a31c-e21111703c09" providerId="ADAL" clId="{E334C761-2482-4FE1-8CB9-26CDA42CAF0B}" dt="2025-10-31T02:40:15.909" v="2883" actId="735"/>
          <pc:sldLayoutMkLst>
            <pc:docMk/>
            <pc:sldMasterMk cId="3765726258" sldId="2147483745"/>
            <pc:sldLayoutMk cId="3625755425" sldId="214748374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6BBC30-303A-0EFC-4E14-DCA7805F21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0E0EE-762C-B3F0-96B9-01DD627258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5A7B2-CDDF-1540-979B-6827241922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06F70-7736-7224-E91E-DADF2734C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BD58-7103-98DB-DA03-A4A2BBE80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E9367-43AD-7043-86BE-8C689482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89193-42AD-5446-AF5B-9588A3474F9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6AFB9-DEDB-DC40-8E1B-5B391E15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724" y="2370438"/>
            <a:ext cx="8216766" cy="211712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724" y="4487562"/>
            <a:ext cx="8216766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38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724" y="2370438"/>
            <a:ext cx="8216766" cy="211712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724" y="4487562"/>
            <a:ext cx="8216766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06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828800" indent="0"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11455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Six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518EA-F898-9289-77C6-7288A897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E7C0-E7B7-7E40-98FE-0F2FC6328061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0DD119-2F19-229A-CEA7-80970607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E828-CB1E-3957-AF0F-08382B12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5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l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11455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Six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11455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Six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ED3-5963-674A-A52D-64B8FC297B9B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17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41779"/>
            <a:ext cx="5157787" cy="36845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11455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Six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17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41779"/>
            <a:ext cx="5183188" cy="36845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11455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Six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AA82-0C42-B347-B84B-6D38776C569C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89A67C-687B-7E26-FB8C-2BCC7CBA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25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l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4B-45B2-1841-A6F5-A81F2FADA833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FC77D1-9482-09F3-22BD-82FCA8710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12192000" cy="5414211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CBAE0E3-B5D2-D775-911E-2D103A4D7FE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10524" y="6467860"/>
            <a:ext cx="1272239" cy="365125"/>
          </a:xfrm>
        </p:spPr>
        <p:txBody>
          <a:bodyPr/>
          <a:lstStyle/>
          <a:p>
            <a:fld id="{3C64444B-45B2-1841-A6F5-A81F2FADA833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9B2AE75-1A25-00D7-FA87-DACE411445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67860"/>
            <a:ext cx="4999522" cy="365125"/>
          </a:xfrm>
        </p:spPr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A2FF37E-0ED2-5182-5567-787E333018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55166" y="6467860"/>
            <a:ext cx="698634" cy="365125"/>
          </a:xfrm>
        </p:spPr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F0817C-CFB3-7CC3-9A46-817FA1E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9" y="190650"/>
            <a:ext cx="11986562" cy="5557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8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0EC74F6-0964-C36D-4B57-95442AE84F3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926432"/>
            <a:ext cx="12192000" cy="5426242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D5C56E4A-8E17-F260-B51A-5CB053BA2B0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10524" y="6467860"/>
            <a:ext cx="1272239" cy="365125"/>
          </a:xfrm>
        </p:spPr>
        <p:txBody>
          <a:bodyPr/>
          <a:lstStyle/>
          <a:p>
            <a:fld id="{3C64444B-45B2-1841-A6F5-A81F2FADA833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DAC30-899D-DBBA-A2B6-DE61BF5D7B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67860"/>
            <a:ext cx="4999522" cy="365125"/>
          </a:xfrm>
        </p:spPr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0A9EE-2D95-3AAB-EC3A-B7DEBC4BC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55166" y="6467860"/>
            <a:ext cx="698634" cy="365125"/>
          </a:xfrm>
        </p:spPr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151844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A46-F46C-0D43-BBBC-FFB68AF8519C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2FCA1C3-430E-9DDB-3AA6-835AFA18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639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691" y="1277673"/>
            <a:ext cx="2577990" cy="4827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F587-02F0-6E47-B59B-CDB4E5CDF02A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56DF0EE-13DE-8B8D-046B-5C79A243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0C59290-701A-BA78-AD6A-44AC662D4E0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457051" y="1277673"/>
            <a:ext cx="2577990" cy="4827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480604F-9D47-DD31-8B56-4629935AF707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372971" y="1277673"/>
            <a:ext cx="2577990" cy="4827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49486C9-D28B-236A-7FB1-D09D6DDF75B7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248251" y="1277673"/>
            <a:ext cx="2577990" cy="4827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78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2DD-B4B7-D84E-9E2E-42266F9F9FC5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83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3EE4-9FBE-E848-8B53-E0E53F521F87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17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4177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17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4177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157A-A6F9-404F-853A-D3E75CBFA082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89A67C-687B-7E26-FB8C-2BCC7CBA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215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B2B3-EB11-F849-9B26-B1D5A2D7BDA3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FC77D1-9482-09F3-22BD-82FCA8710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7A4C4-0AD1-0202-E814-31FB9B87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9" y="190650"/>
            <a:ext cx="11986562" cy="555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60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0EC74F6-0964-C36D-4B57-95442AE84F3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304A0-2D10-BBC5-F758-DFFCC057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9" y="190650"/>
            <a:ext cx="11986562" cy="555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09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151844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12E9-205C-574D-A5A4-E78E914553BB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2FCA1C3-430E-9DDB-3AA6-835AFA18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6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691" y="1277673"/>
            <a:ext cx="2577990" cy="4827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90C3-73E6-8B42-95C5-4A470D34CD5D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date and footer in Insert menu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840-C7F3-154A-9D4C-09F8BE36C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56DF0EE-13DE-8B8D-046B-5C79A243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0C59290-701A-BA78-AD6A-44AC662D4E0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457051" y="1277673"/>
            <a:ext cx="2577990" cy="4827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480604F-9D47-DD31-8B56-4629935AF707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372971" y="1277673"/>
            <a:ext cx="2577990" cy="4827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49486C9-D28B-236A-7FB1-D09D6DDF75B7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248251" y="1277673"/>
            <a:ext cx="2577990" cy="4827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25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19" y="190650"/>
            <a:ext cx="11986562" cy="55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267" y="12488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24122" y="6490163"/>
            <a:ext cx="1358641" cy="350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DD6F39-60C0-9346-A8CB-8768B6001675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0163"/>
            <a:ext cx="4999522" cy="350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Edit date and footer in Insert menu 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166" y="6490163"/>
            <a:ext cx="698634" cy="350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568840-C7F3-154A-9D4C-09F8BE36C34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73964D-1EC2-A87E-C27E-87A5DF3A4CA6}"/>
              </a:ext>
            </a:extLst>
          </p:cNvPr>
          <p:cNvCxnSpPr/>
          <p:nvPr userDrawn="1"/>
        </p:nvCxnSpPr>
        <p:spPr>
          <a:xfrm>
            <a:off x="0" y="920899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006EF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F77FF5-8F49-30E0-17B4-C555015A013E}"/>
              </a:ext>
            </a:extLst>
          </p:cNvPr>
          <p:cNvCxnSpPr/>
          <p:nvPr userDrawn="1"/>
        </p:nvCxnSpPr>
        <p:spPr>
          <a:xfrm>
            <a:off x="0" y="638792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F6C8D09-D3BD-789C-C05A-5089FDCBE28A}"/>
              </a:ext>
            </a:extLst>
          </p:cNvPr>
          <p:cNvSpPr txBox="1"/>
          <p:nvPr userDrawn="1"/>
        </p:nvSpPr>
        <p:spPr>
          <a:xfrm>
            <a:off x="102719" y="6462607"/>
            <a:ext cx="37634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Sanford Underground Research Facility</a:t>
            </a:r>
          </a:p>
          <a:p>
            <a:r>
              <a:rPr lang="en-US" sz="1000" dirty="0">
                <a:solidFill>
                  <a:schemeClr val="tx2"/>
                </a:solidFill>
              </a:rPr>
              <a:t>South Dakota Science and Technology Authority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5FD96-5CC9-A102-FA1B-DB73158DBC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669575" y="6421046"/>
            <a:ext cx="419706" cy="4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6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37" r:id="rId4"/>
    <p:sldLayoutId id="2147483738" r:id="rId5"/>
    <p:sldLayoutId id="2147483739" r:id="rId6"/>
    <p:sldLayoutId id="2147483744" r:id="rId7"/>
    <p:sldLayoutId id="2147483740" r:id="rId8"/>
    <p:sldLayoutId id="214748374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E0640C-5235-6330-6204-4287E600F4B6}"/>
              </a:ext>
            </a:extLst>
          </p:cNvPr>
          <p:cNvSpPr/>
          <p:nvPr userDrawn="1"/>
        </p:nvSpPr>
        <p:spPr>
          <a:xfrm>
            <a:off x="0" y="6365624"/>
            <a:ext cx="12241694" cy="4988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D66A81-41C7-A371-BE01-CDE792943096}"/>
              </a:ext>
            </a:extLst>
          </p:cNvPr>
          <p:cNvSpPr/>
          <p:nvPr userDrawn="1"/>
        </p:nvSpPr>
        <p:spPr>
          <a:xfrm>
            <a:off x="0" y="-13195"/>
            <a:ext cx="12191999" cy="9208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19" y="190650"/>
            <a:ext cx="11986562" cy="55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267" y="12488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11455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Six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2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0524" y="6467860"/>
            <a:ext cx="1272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F2DE7C0-E7B7-7E40-98FE-0F2FC6328061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7860"/>
            <a:ext cx="4999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Edit date and footer in Insert menu 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166" y="6467860"/>
            <a:ext cx="698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3568840-C7F3-154A-9D4C-09F8BE36C3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C8D09-D3BD-789C-C05A-5089FDCBE28A}"/>
              </a:ext>
            </a:extLst>
          </p:cNvPr>
          <p:cNvSpPr txBox="1"/>
          <p:nvPr userDrawn="1"/>
        </p:nvSpPr>
        <p:spPr>
          <a:xfrm>
            <a:off x="102719" y="6440305"/>
            <a:ext cx="37634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Sanford Underground Research Facility</a:t>
            </a:r>
          </a:p>
          <a:p>
            <a:r>
              <a:rPr lang="en-US" sz="1000" dirty="0">
                <a:solidFill>
                  <a:schemeClr val="bg2"/>
                </a:solidFill>
              </a:rPr>
              <a:t>South Dakota Science and Technology Authority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F458A0-BD72-C66F-99C4-4FFCCA00EB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693864" y="6439125"/>
            <a:ext cx="395417" cy="3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2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3FBE-8212-606F-45AF-BC77ABD14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Next Steps &amp; Follow-Up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92E9D-0548-BF4B-4589-D3F128A6C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Continuing the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63024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BF67-27EB-BA98-CD1B-C89006E8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6551-D673-868B-BCAA-1B548F23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68" y="1248885"/>
            <a:ext cx="5306457" cy="279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How do we keep this momentum going?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000" b="1" dirty="0"/>
              <a:t>What does that look like?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000" b="1" dirty="0"/>
              <a:t>When does it happen?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01EEABD-E901-8839-8BDA-C53C81F1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0524" y="6467860"/>
            <a:ext cx="1272239" cy="365125"/>
          </a:xfrm>
        </p:spPr>
        <p:txBody>
          <a:bodyPr/>
          <a:lstStyle/>
          <a:p>
            <a:r>
              <a:rPr lang="en-US" dirty="0"/>
              <a:t>11/02/2025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03A411-BE94-FD36-FB99-1DB998D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860"/>
            <a:ext cx="4999522" cy="365125"/>
          </a:xfrm>
        </p:spPr>
        <p:txBody>
          <a:bodyPr/>
          <a:lstStyle/>
          <a:p>
            <a:r>
              <a:rPr lang="en-US" dirty="0"/>
              <a:t>Higher Ed Connections Workshop – November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5EB7CA-8280-4AB1-D6ED-6AD460A4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5166" y="6467860"/>
            <a:ext cx="698634" cy="365125"/>
          </a:xfrm>
        </p:spPr>
        <p:txBody>
          <a:bodyPr/>
          <a:lstStyle/>
          <a:p>
            <a:fld id="{53568840-C7F3-154A-9D4C-09F8BE36C34D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0147DC5-5386-0BF6-669E-0A915DF4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87" y="2008636"/>
            <a:ext cx="5810002" cy="2658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C06A1-AD3F-C16D-14D2-5D1643780911}"/>
              </a:ext>
            </a:extLst>
          </p:cNvPr>
          <p:cNvSpPr txBox="1"/>
          <p:nvPr/>
        </p:nvSpPr>
        <p:spPr>
          <a:xfrm>
            <a:off x="875268" y="5134865"/>
            <a:ext cx="905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 with virtual discussion group meetings.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8552-0D93-DCF8-FEA3-0FDE58C1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99F5-0AF3-B612-6F2F-7818F5C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the Virtual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5FF8-E915-23CC-F993-0C3E5FE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67" y="1248886"/>
            <a:ext cx="7602811" cy="49042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would make virtual sessions valuable for you and your team?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What types of discussions, updates, or topics would you like to see in those sessions?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How long and structured should these be to fit busy academic calendars?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How can we make these sessions feel like collaboration – not just reporting?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Who from your institution should attend?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BDED3EB-192C-182E-D3FE-0BC47BFC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0524" y="6467860"/>
            <a:ext cx="1272239" cy="365125"/>
          </a:xfrm>
        </p:spPr>
        <p:txBody>
          <a:bodyPr/>
          <a:lstStyle/>
          <a:p>
            <a:r>
              <a:rPr lang="en-US" dirty="0"/>
              <a:t>11/02/2025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363B0CB-AC2C-9DB8-C245-11ABE91F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860"/>
            <a:ext cx="4999522" cy="365125"/>
          </a:xfrm>
        </p:spPr>
        <p:txBody>
          <a:bodyPr/>
          <a:lstStyle/>
          <a:p>
            <a:r>
              <a:rPr lang="en-US" dirty="0"/>
              <a:t>Higher Ed Connections Workshop – November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D65C7D-8286-A44D-06C7-DAEA5A94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5166" y="6467860"/>
            <a:ext cx="698634" cy="365125"/>
          </a:xfrm>
        </p:spPr>
        <p:txBody>
          <a:bodyPr/>
          <a:lstStyle/>
          <a:p>
            <a:fld id="{53568840-C7F3-154A-9D4C-09F8BE36C34D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A blue circle with a number and arrow">
            <a:extLst>
              <a:ext uri="{FF2B5EF4-FFF2-40B4-BE49-F238E27FC236}">
                <a16:creationId xmlns:a16="http://schemas.microsoft.com/office/drawing/2014/main" id="{0F1642F0-10A3-8E07-DEAB-DB928B71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13" y="3058909"/>
            <a:ext cx="3251596" cy="32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D85FD-ECEA-7428-5039-E0A6A15B5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7F43-9178-C227-56CA-F026C738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Explore SURF </a:t>
            </a:r>
            <a:r>
              <a:rPr lang="en-US"/>
              <a:t>and The Institute </a:t>
            </a:r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FC4F-2D98-E11F-C9D4-E7F28D53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67" y="1248886"/>
            <a:ext cx="7554358" cy="4351338"/>
          </a:xfrm>
        </p:spPr>
        <p:txBody>
          <a:bodyPr/>
          <a:lstStyle/>
          <a:p>
            <a:r>
              <a:rPr lang="en-US" dirty="0"/>
              <a:t>How can SURF and The Institute best support your institution’s follow-through on ideas from this workshop?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What tools or platforms would help us stay connected and visible to one another?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How can we highlight progress together between now and next year’s workshop?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CF1E396-94FE-520E-6E89-F20C1E9A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0524" y="6467860"/>
            <a:ext cx="1272239" cy="365125"/>
          </a:xfrm>
        </p:spPr>
        <p:txBody>
          <a:bodyPr/>
          <a:lstStyle/>
          <a:p>
            <a:r>
              <a:rPr lang="en-US" dirty="0"/>
              <a:t>11/02/2025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F0DDB0D-BF9E-8628-0D93-EE07084B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860"/>
            <a:ext cx="4999522" cy="365125"/>
          </a:xfrm>
        </p:spPr>
        <p:txBody>
          <a:bodyPr/>
          <a:lstStyle/>
          <a:p>
            <a:r>
              <a:rPr lang="en-US" dirty="0"/>
              <a:t>Higher Ed Connections Workshop – November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0D8FF4-EB71-04D7-933D-4B5F85B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5166" y="6467860"/>
            <a:ext cx="698634" cy="365125"/>
          </a:xfrm>
        </p:spPr>
        <p:txBody>
          <a:bodyPr/>
          <a:lstStyle/>
          <a:p>
            <a:fld id="{53568840-C7F3-154A-9D4C-09F8BE36C34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blue circle with a number and arrow">
            <a:extLst>
              <a:ext uri="{FF2B5EF4-FFF2-40B4-BE49-F238E27FC236}">
                <a16:creationId xmlns:a16="http://schemas.microsoft.com/office/drawing/2014/main" id="{2DD32931-7348-3151-48C9-E7679CDC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432" y="3066237"/>
            <a:ext cx="3258020" cy="32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5533E-F233-6A22-A961-A0455FFC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ACC5-EBDD-65B0-8703-B707AF11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 with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06B9F-4067-AF6D-94CD-DB08C874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68" y="1248886"/>
            <a:ext cx="6430408" cy="4351338"/>
          </a:xfrm>
        </p:spPr>
        <p:txBody>
          <a:bodyPr/>
          <a:lstStyle/>
          <a:p>
            <a:r>
              <a:rPr lang="en-US" b="1" dirty="0"/>
              <a:t>Which one or two ideas </a:t>
            </a:r>
            <a:r>
              <a:rPr lang="en-US" b="1"/>
              <a:t>from the </a:t>
            </a:r>
            <a:r>
              <a:rPr lang="en-US" b="1" dirty="0"/>
              <a:t>last session should be prioritized first? 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b="1" dirty="0"/>
              <a:t>What will success look like by the time we meet again?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Discuss possible dates and times for the first virtual session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C55FF4-D637-23AE-9136-05875CCE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0524" y="6467860"/>
            <a:ext cx="1272239" cy="365125"/>
          </a:xfrm>
        </p:spPr>
        <p:txBody>
          <a:bodyPr/>
          <a:lstStyle/>
          <a:p>
            <a:r>
              <a:rPr lang="en-US" dirty="0"/>
              <a:t>11/02/2025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1D08214-7BF2-E7DD-C449-8BA05C43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860"/>
            <a:ext cx="4999522" cy="365125"/>
          </a:xfrm>
        </p:spPr>
        <p:txBody>
          <a:bodyPr/>
          <a:lstStyle/>
          <a:p>
            <a:r>
              <a:rPr lang="en-US" dirty="0"/>
              <a:t>Higher Ed Connections Workshop – November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125767-CA63-D450-B060-13A71903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5166" y="6467860"/>
            <a:ext cx="698634" cy="365125"/>
          </a:xfrm>
        </p:spPr>
        <p:txBody>
          <a:bodyPr/>
          <a:lstStyle/>
          <a:p>
            <a:fld id="{53568840-C7F3-154A-9D4C-09F8BE36C34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calendar with a clock&#10;&#10;AI-generated content may be incorrect.">
            <a:extLst>
              <a:ext uri="{FF2B5EF4-FFF2-40B4-BE49-F238E27FC236}">
                <a16:creationId xmlns:a16="http://schemas.microsoft.com/office/drawing/2014/main" id="{5D233D4A-6EB1-BA67-7E57-4DFE648D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318" y="2684213"/>
            <a:ext cx="3552649" cy="3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66748"/>
      </p:ext>
    </p:extLst>
  </p:cSld>
  <p:clrMapOvr>
    <a:masterClrMapping/>
  </p:clrMapOvr>
</p:sld>
</file>

<file path=ppt/theme/theme1.xml><?xml version="1.0" encoding="utf-8"?>
<a:theme xmlns:a="http://schemas.openxmlformats.org/drawingml/2006/main" name="SURF THEME Minimal">
  <a:themeElements>
    <a:clrScheme name="SURF THEME">
      <a:dk1>
        <a:srgbClr val="001233"/>
      </a:dk1>
      <a:lt1>
        <a:srgbClr val="FFFFFF"/>
      </a:lt1>
      <a:dk2>
        <a:srgbClr val="002878"/>
      </a:dk2>
      <a:lt2>
        <a:srgbClr val="F2F6FC"/>
      </a:lt2>
      <a:accent1>
        <a:srgbClr val="006EF0"/>
      </a:accent1>
      <a:accent2>
        <a:srgbClr val="CC2F08"/>
      </a:accent2>
      <a:accent3>
        <a:srgbClr val="FF792F"/>
      </a:accent3>
      <a:accent4>
        <a:srgbClr val="FFBB00"/>
      </a:accent4>
      <a:accent5>
        <a:srgbClr val="00807E"/>
      </a:accent5>
      <a:accent6>
        <a:srgbClr val="4C5971"/>
      </a:accent6>
      <a:hlink>
        <a:srgbClr val="002878"/>
      </a:hlink>
      <a:folHlink>
        <a:srgbClr val="006E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RF Simple Template" id="{4F190665-AADB-0243-8FA0-24D8B5648D9C}" vid="{96BB96BE-CDDC-524F-A4DB-5616F2FBB895}"/>
    </a:ext>
  </a:extLst>
</a:theme>
</file>

<file path=ppt/theme/theme2.xml><?xml version="1.0" encoding="utf-8"?>
<a:theme xmlns:a="http://schemas.openxmlformats.org/drawingml/2006/main" name="1_SURF THEME bold">
  <a:themeElements>
    <a:clrScheme name="SURF THEME">
      <a:dk1>
        <a:srgbClr val="001233"/>
      </a:dk1>
      <a:lt1>
        <a:srgbClr val="FFFFFF"/>
      </a:lt1>
      <a:dk2>
        <a:srgbClr val="002878"/>
      </a:dk2>
      <a:lt2>
        <a:srgbClr val="F2F6FC"/>
      </a:lt2>
      <a:accent1>
        <a:srgbClr val="006EF0"/>
      </a:accent1>
      <a:accent2>
        <a:srgbClr val="CC2F08"/>
      </a:accent2>
      <a:accent3>
        <a:srgbClr val="FF792F"/>
      </a:accent3>
      <a:accent4>
        <a:srgbClr val="FFBB00"/>
      </a:accent4>
      <a:accent5>
        <a:srgbClr val="00807E"/>
      </a:accent5>
      <a:accent6>
        <a:srgbClr val="4C5971"/>
      </a:accent6>
      <a:hlink>
        <a:srgbClr val="002878"/>
      </a:hlink>
      <a:folHlink>
        <a:srgbClr val="006E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RF Simple Template" id="{4F190665-AADB-0243-8FA0-24D8B5648D9C}" vid="{88DF80D9-9AB9-934B-AF0C-2A81F29F5E7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12680</TotalTime>
  <Words>231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SURF THEME Minimal</vt:lpstr>
      <vt:lpstr>1_SURF THEME bold</vt:lpstr>
      <vt:lpstr>  Next Steps &amp; Follow-Up</vt:lpstr>
      <vt:lpstr>Session Purpose</vt:lpstr>
      <vt:lpstr>Building the Virtual Sessions</vt:lpstr>
      <vt:lpstr>Explore SURF and The Institute Support</vt:lpstr>
      <vt:lpstr>Close with Commitment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Underground Lab</dc:title>
  <dc:creator>Matt Kapust</dc:creator>
  <cp:lastModifiedBy>Stacie Granum</cp:lastModifiedBy>
  <cp:revision>22</cp:revision>
  <dcterms:created xsi:type="dcterms:W3CDTF">2024-05-15T03:04:38Z</dcterms:created>
  <dcterms:modified xsi:type="dcterms:W3CDTF">2025-11-04T04:13:20Z</dcterms:modified>
</cp:coreProperties>
</file>