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2" r:id="rId3"/>
    <p:sldId id="263" r:id="rId4"/>
    <p:sldId id="264" r:id="rId5"/>
    <p:sldId id="266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 Reiner" userId="1b84e267-bd49-4ce6-9c8b-c80efb0062b8" providerId="ADAL" clId="{C0B18589-39B6-4A5F-AB14-AF6BC9EBED6F}"/>
    <pc:docChg chg="delSld">
      <pc:chgData name="Nicol Reiner" userId="1b84e267-bd49-4ce6-9c8b-c80efb0062b8" providerId="ADAL" clId="{C0B18589-39B6-4A5F-AB14-AF6BC9EBED6F}" dt="2025-11-04T15:07:14.452" v="1" actId="47"/>
      <pc:docMkLst>
        <pc:docMk/>
      </pc:docMkLst>
      <pc:sldChg chg="del">
        <pc:chgData name="Nicol Reiner" userId="1b84e267-bd49-4ce6-9c8b-c80efb0062b8" providerId="ADAL" clId="{C0B18589-39B6-4A5F-AB14-AF6BC9EBED6F}" dt="2025-11-04T15:07:13.536" v="0" actId="47"/>
        <pc:sldMkLst>
          <pc:docMk/>
          <pc:sldMk cId="1716693110" sldId="260"/>
        </pc:sldMkLst>
      </pc:sldChg>
      <pc:sldChg chg="del">
        <pc:chgData name="Nicol Reiner" userId="1b84e267-bd49-4ce6-9c8b-c80efb0062b8" providerId="ADAL" clId="{C0B18589-39B6-4A5F-AB14-AF6BC9EBED6F}" dt="2025-11-04T15:07:14.452" v="1" actId="47"/>
        <pc:sldMkLst>
          <pc:docMk/>
          <pc:sldMk cId="2723075325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D13D6-E678-446B-9CB2-76A3667D956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C1C7A-CD9F-4A9F-B0FF-8231796F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8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C1C7A-CD9F-4A9F-B0FF-8231796F81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https://heathbrothers.com/member-content/switch-16-minutes/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C1C7A-CD9F-4A9F-B0FF-8231796F81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https://www.forbes.com/sites/chuckswoboda/2020/08/03/why-thinking-outside-the-box-is-the-wrong-way-to-approach-innovation/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C1C7A-CD9F-4A9F-B0FF-8231796F81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C8F3-7285-22DE-0C47-B15452C2A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98437-E1CF-C793-FF9E-E3C746636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59AE-6602-C7E2-0676-00CFF48B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A9729-4406-F6DF-F35A-0D8CC333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FD1E3-B566-6C29-2FBC-4803549E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6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DC87-3292-3CBD-804D-682D3EB1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67B7B-65CA-9C2B-5F68-BE7835793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0DA4-C036-BEBD-7769-AA2055C9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2AA3-4329-F5CF-972E-0EAD769E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9FBB1-0B08-55DA-6D8F-62B0868C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2F9F0-846D-13BF-2EA6-3651776A2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7BF5E-9BBE-5409-15EC-39DF144A0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A2DB2-E7CD-E996-0D31-BEBF7488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2A374-DF11-EC6F-A284-A41009B6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C2007-B227-3AC7-F121-8E5529EF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6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C077-B075-1BD0-75B5-ED397C5A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8EB4-7CC4-CEA2-6D51-8FB864627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C4929-9BCE-B6CD-0DC6-6522935B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35F43-448E-EFBD-F848-376EA457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2EF9D-814F-E4E4-6D9F-FD90339A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7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3928-C0D0-EF2A-D4E4-8AEDCC53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CFD85-D8F6-E7C2-B3FE-29C5584F8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E7D83-EC64-005B-7415-507689AD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693EC-8088-6E25-2964-F9144E87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2CABF-C54E-3D14-04C4-ABE5F658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2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6159-EB14-04BB-E9EA-CD3709D6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5882-88C5-3E5B-F639-E3B66CF31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DA3E9-A973-6961-FF88-17AB2ABD2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B6552-2C13-A6B7-81C4-1CFAF150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DE93D-361F-88B2-D200-E8706D86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8D03C-9A37-5570-EF1E-9AD54E3A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3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7004-5241-63CF-92C1-940DCD62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52571-701A-ACC8-78A2-FC023228C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A40AD-DD87-5D77-A6B9-6001295F1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953FC-03EA-19ED-7754-CABE42708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3DE24-F438-3E4B-E3BC-3BE4F2E95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D2661D-3F4F-2E9C-0B2D-82AED0E0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9E92E-E751-242F-BE28-A24ECA24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49B7A-4AFA-AD6B-91B7-69790046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8E85-5780-313C-82E2-E5D96DD9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88C2E-2445-DF10-8C92-F305C5BC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DC561-A83B-2C1D-2007-40F78526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AE8DE-067F-12F6-B15C-CDE7E24E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E06AC-1148-4081-F57F-56CCCB0B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22EA0-F0F6-7156-60A8-07139E82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B011B-CEE9-94A4-E2B4-7090D7C8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282B-15D5-F30B-11D9-3A9D237E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38DDD-5FE7-C677-FEF0-43B9119FF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05891-1DBC-6782-8678-057192A94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2D039-33B4-205C-E15B-37BC328F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A62C-F664-2258-51D6-E4B8542A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19824-4DE1-6801-5410-EA18DDDF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0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8F44-D2CB-DB74-87F5-8E8C1591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BA127-21E9-E540-D569-D22AA0A54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B1569-D48E-9C23-448E-E0B754CCC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A88F3-2138-ACED-28B3-1047C50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77291-18BC-F585-B200-C1952652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C96D4-A960-6F6A-D86A-8AF48DE5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02EB7-C69F-8BC2-611C-138A4B15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E90E2-E49C-13CA-257A-09D5C14C1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71B26-6432-DF85-C29B-9F4BEE5D0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80F09-25DE-6E66-3D2D-EACD02E7F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C656B-DF81-2D53-7EE5-93E692382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3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thbrothers.com/member-content/switch-16-minu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46405-DEAB-7282-DD01-E20289EE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9" y="184805"/>
            <a:ext cx="11442583" cy="1505883"/>
          </a:xfrm>
        </p:spPr>
        <p:txBody>
          <a:bodyPr anchor="ctr">
            <a:normAutofit/>
          </a:bodyPr>
          <a:lstStyle/>
          <a:p>
            <a:pPr algn="ctr"/>
            <a:r>
              <a:rPr lang="en-US" sz="5200" dirty="0"/>
              <a:t>Networking &amp; Working Towards 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04E5E-BB0B-0197-E092-7BB9AE38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9476"/>
            <a:ext cx="10512547" cy="39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6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43DE0-286E-372A-6814-2C183E0F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Switch: How to Change Things When Change is Hard</a:t>
            </a: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B34232-34C3-B1C6-2AD7-71BB56EF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99"/>
          <a:stretch>
            <a:fillRect/>
          </a:stretch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7CADA1-C41B-2EEC-1643-1E4BFB79A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9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E3164DD4-AE75-2D25-B0D8-94143FC3F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875" y="1289713"/>
            <a:ext cx="5179325" cy="40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2355B9-0CC9-3FB9-C177-44DB8BACE6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2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8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napkin with a pen and a cup of coffee&#10;&#10;AI-generated content may be incorrect.">
            <a:extLst>
              <a:ext uri="{FF2B5EF4-FFF2-40B4-BE49-F238E27FC236}">
                <a16:creationId xmlns:a16="http://schemas.microsoft.com/office/drawing/2014/main" id="{5DB2AD04-3B96-A597-ACFF-2F0EDA04F5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25" b="1282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3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AAAC-4714-1B81-E9EE-B04C91D5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43" y="889233"/>
            <a:ext cx="10515600" cy="17060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can a rural, distributed state work smarter together?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3D8EA-E631-190F-48A7-E56A5EB7C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41677"/>
            <a:ext cx="10515600" cy="2947973"/>
          </a:xfrm>
        </p:spPr>
        <p:txBody>
          <a:bodyPr>
            <a:normAutofit/>
          </a:bodyPr>
          <a:lstStyle/>
          <a:p>
            <a:r>
              <a:rPr lang="en-US" b="1" u="sng" dirty="0"/>
              <a:t>Areas of Focus: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Advocacy Strategies for a Robust, Supported Research Ecosystem in 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Audiences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Learner opportunities K – Post Doc and beyond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Leveraging Technology</a:t>
            </a:r>
          </a:p>
        </p:txBody>
      </p:sp>
    </p:spTree>
    <p:extLst>
      <p:ext uri="{BB962C8B-B14F-4D97-AF65-F5344CB8AC3E}">
        <p14:creationId xmlns:p14="http://schemas.microsoft.com/office/powerpoint/2010/main" val="95692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84</Words>
  <Application>Microsoft Office PowerPoint</Application>
  <PresentationFormat>Widescreen</PresentationFormat>
  <Paragraphs>15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Networking &amp; Working Towards Change</vt:lpstr>
      <vt:lpstr>Switch: How to Change Things When Change is Hard</vt:lpstr>
      <vt:lpstr>PowerPoint Presentation</vt:lpstr>
      <vt:lpstr>PowerPoint Presentation</vt:lpstr>
      <vt:lpstr>PowerPoint Presentation</vt:lpstr>
      <vt:lpstr>PowerPoint Presentation</vt:lpstr>
      <vt:lpstr>How can a rural, distributed state work smarter together?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 Reiner</dc:creator>
  <cp:lastModifiedBy>Nicol Reiner</cp:lastModifiedBy>
  <cp:revision>2</cp:revision>
  <dcterms:created xsi:type="dcterms:W3CDTF">2025-11-03T14:48:47Z</dcterms:created>
  <dcterms:modified xsi:type="dcterms:W3CDTF">2025-11-04T15:07:21Z</dcterms:modified>
</cp:coreProperties>
</file>