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C8F3-7285-22DE-0C47-B15452C2A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98437-E1CF-C793-FF9E-E3C746636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59AE-6602-C7E2-0676-00CFF48B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A9729-4406-F6DF-F35A-0D8CC333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FD1E3-B566-6C29-2FBC-4803549E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6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DC87-3292-3CBD-804D-682D3EB1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67B7B-65CA-9C2B-5F68-BE7835793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0DA4-C036-BEBD-7769-AA2055C9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2AA3-4329-F5CF-972E-0EAD769E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9FBB1-0B08-55DA-6D8F-62B0868C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2F9F0-846D-13BF-2EA6-3651776A2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7BF5E-9BBE-5409-15EC-39DF144A0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A2DB2-E7CD-E996-0D31-BEBF7488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2A374-DF11-EC6F-A284-A41009B6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C2007-B227-3AC7-F121-8E5529EF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C077-B075-1BD0-75B5-ED397C5A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8EB4-7CC4-CEA2-6D51-8FB864627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4929-9BCE-B6CD-0DC6-6522935B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35F43-448E-EFBD-F848-376EA457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EF9D-814F-E4E4-6D9F-FD90339A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7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3928-C0D0-EF2A-D4E4-8AEDCC53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CFD85-D8F6-E7C2-B3FE-29C5584F8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E7D83-EC64-005B-7415-507689AD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93EC-8088-6E25-2964-F9144E87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2CABF-C54E-3D14-04C4-ABE5F658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6159-EB14-04BB-E9EA-CD3709D6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5882-88C5-3E5B-F639-E3B66CF31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DA3E9-A973-6961-FF88-17AB2ABD2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B6552-2C13-A6B7-81C4-1CFAF150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DE93D-361F-88B2-D200-E8706D86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8D03C-9A37-5570-EF1E-9AD54E3A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7004-5241-63CF-92C1-940DCD62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52571-701A-ACC8-78A2-FC023228C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A40AD-DD87-5D77-A6B9-6001295F1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953FC-03EA-19ED-7754-CABE42708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3DE24-F438-3E4B-E3BC-3BE4F2E95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2661D-3F4F-2E9C-0B2D-82AED0E0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9E92E-E751-242F-BE28-A24ECA24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49B7A-4AFA-AD6B-91B7-69790046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8E85-5780-313C-82E2-E5D96DD9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88C2E-2445-DF10-8C92-F305C5BC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DC561-A83B-2C1D-2007-40F78526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AE8DE-067F-12F6-B15C-CDE7E24E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E06AC-1148-4081-F57F-56CCCB0B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22EA0-F0F6-7156-60A8-07139E82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B011B-CEE9-94A4-E2B4-7090D7C8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282B-15D5-F30B-11D9-3A9D237E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38DDD-5FE7-C677-FEF0-43B9119F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05891-1DBC-6782-8678-057192A94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2D039-33B4-205C-E15B-37BC328F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A62C-F664-2258-51D6-E4B8542A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19824-4DE1-6801-5410-EA18DDDF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8F44-D2CB-DB74-87F5-8E8C1591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BA127-21E9-E540-D569-D22AA0A54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B1569-D48E-9C23-448E-E0B754CCC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A88F3-2138-ACED-28B3-1047C50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77291-18BC-F585-B200-C1952652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C96D4-A960-6F6A-D86A-8AF48DE5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02EB7-C69F-8BC2-611C-138A4B15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E90E2-E49C-13CA-257A-09D5C14C1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71B26-6432-DF85-C29B-9F4BEE5D0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894E8-9DD6-4BA8-B752-6457021958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80F09-25DE-6E66-3D2D-EACD02E7F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C656B-DF81-2D53-7EE5-93E692382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39AF90-78DF-4CAD-B914-E945261C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3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C5BA5-B689-BE18-A703-91724809D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08DB-F01A-DD4F-4A9B-A6BD0564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970"/>
          </a:xfrm>
        </p:spPr>
        <p:txBody>
          <a:bodyPr/>
          <a:lstStyle/>
          <a:p>
            <a:pPr algn="ctr"/>
            <a:r>
              <a:rPr lang="en-US" dirty="0"/>
              <a:t>What’s in the Box?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FB560-B23D-D226-58E7-C45C41A96400}"/>
              </a:ext>
            </a:extLst>
          </p:cNvPr>
          <p:cNvSpPr txBox="1"/>
          <p:nvPr/>
        </p:nvSpPr>
        <p:spPr>
          <a:xfrm>
            <a:off x="9246255" y="5647899"/>
            <a:ext cx="309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SD ranks 50</a:t>
            </a:r>
            <a:r>
              <a:rPr lang="en-US" sz="1400" baseline="30000" dirty="0"/>
              <a:t>th</a:t>
            </a:r>
            <a:r>
              <a:rPr lang="en-US" sz="1400" dirty="0"/>
              <a:t> in Academic R&amp;D</a:t>
            </a:r>
          </a:p>
          <a:p>
            <a:r>
              <a:rPr lang="en-US" sz="1400" dirty="0"/>
              <a:t>SD ranks 47</a:t>
            </a:r>
            <a:r>
              <a:rPr lang="en-US" sz="1400" baseline="30000" dirty="0"/>
              <a:t>th</a:t>
            </a:r>
            <a:r>
              <a:rPr lang="en-US" sz="1400" dirty="0"/>
              <a:t> in Business R&amp;D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75105-6D6C-8587-9DA8-345D892E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255" y="2158876"/>
            <a:ext cx="2666706" cy="3314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991A7B-DB03-9AFF-9B13-B42D1CAA1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7" y="2239164"/>
            <a:ext cx="4062053" cy="2758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C51DD-2C1D-A602-834D-72D80E2A6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397" y="3194973"/>
            <a:ext cx="891418" cy="891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8B009E-F1C4-9903-4966-A4BB526E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133" y="3153943"/>
            <a:ext cx="1037060" cy="10370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F3B7B2-CFB1-04A9-2DF6-AAB778A3B5D5}"/>
              </a:ext>
            </a:extLst>
          </p:cNvPr>
          <p:cNvSpPr/>
          <p:nvPr/>
        </p:nvSpPr>
        <p:spPr>
          <a:xfrm>
            <a:off x="5322815" y="2239164"/>
            <a:ext cx="2226257" cy="33144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FA032-6829-7A1F-A67E-8234DD3D3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5EAE-4D78-CC63-40C3-B5F71600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970"/>
          </a:xfrm>
        </p:spPr>
        <p:txBody>
          <a:bodyPr/>
          <a:lstStyle/>
          <a:p>
            <a:pPr algn="ctr"/>
            <a:r>
              <a:rPr lang="en-US" dirty="0"/>
              <a:t>What’s in the Box?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5DA1E-19A1-3496-6F5F-2B53379DB27A}"/>
              </a:ext>
            </a:extLst>
          </p:cNvPr>
          <p:cNvSpPr txBox="1"/>
          <p:nvPr/>
        </p:nvSpPr>
        <p:spPr>
          <a:xfrm>
            <a:off x="9246255" y="5647899"/>
            <a:ext cx="309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SD ranks 50</a:t>
            </a:r>
            <a:r>
              <a:rPr lang="en-US" sz="1400" baseline="30000" dirty="0"/>
              <a:t>th</a:t>
            </a:r>
            <a:r>
              <a:rPr lang="en-US" sz="1400" dirty="0"/>
              <a:t> in Academic R&amp;D</a:t>
            </a:r>
          </a:p>
          <a:p>
            <a:r>
              <a:rPr lang="en-US" sz="1400" dirty="0"/>
              <a:t>SD ranks 47</a:t>
            </a:r>
            <a:r>
              <a:rPr lang="en-US" sz="1400" baseline="30000" dirty="0"/>
              <a:t>th</a:t>
            </a:r>
            <a:r>
              <a:rPr lang="en-US" sz="1400" dirty="0"/>
              <a:t> in Business R&amp;D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B527B-7C7C-5F91-8203-2825519F5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255" y="2158876"/>
            <a:ext cx="2666706" cy="3314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C41EE3-44D3-A39B-FE3A-98999527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25" y="651963"/>
            <a:ext cx="1751906" cy="1189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BE55C-F28F-2E47-1B56-A2F972814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505" y="3215945"/>
            <a:ext cx="820111" cy="820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EE856-CC8A-C140-C0BC-83E56E494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465" y="3181635"/>
            <a:ext cx="1039242" cy="10392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3A770F-11B1-CC52-8002-941E5A907BA4}"/>
              </a:ext>
            </a:extLst>
          </p:cNvPr>
          <p:cNvSpPr/>
          <p:nvPr/>
        </p:nvSpPr>
        <p:spPr>
          <a:xfrm>
            <a:off x="5117283" y="2189526"/>
            <a:ext cx="2508309" cy="3418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FC7FE-BA2D-D566-8EE7-EC48273CF8AB}"/>
              </a:ext>
            </a:extLst>
          </p:cNvPr>
          <p:cNvSpPr txBox="1"/>
          <p:nvPr/>
        </p:nvSpPr>
        <p:spPr>
          <a:xfrm>
            <a:off x="442250" y="1958720"/>
            <a:ext cx="3712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SD has 28 Post-secondary Institutions – Public, Private, and Tribal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Post-secondary Institutions are incredibly collaborative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25% of SD BOR awarded degrees are in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150,000 K-12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Investments in STEM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over 16% of the SD workforce is in STEM, including the Skilled Technical Workforce (STW)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Growing employment in STEM-related occupations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7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104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What’s in the Box?</vt:lpstr>
      <vt:lpstr>What’s in the Box?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 Reiner</dc:creator>
  <cp:lastModifiedBy>Nicol Reiner</cp:lastModifiedBy>
  <cp:revision>1</cp:revision>
  <dcterms:created xsi:type="dcterms:W3CDTF">2025-11-03T14:48:47Z</dcterms:created>
  <dcterms:modified xsi:type="dcterms:W3CDTF">2025-11-03T15:47:10Z</dcterms:modified>
</cp:coreProperties>
</file>