
<file path=[Content_Types].xml><?xml version="1.0" encoding="utf-8"?>
<Types xmlns="http://schemas.openxmlformats.org/package/2006/content-types">
  <Default Extension="emf" ContentType="image/x-em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8" r:id="rId3"/>
    <p:sldId id="267" r:id="rId4"/>
    <p:sldId id="276" r:id="rId5"/>
    <p:sldId id="286" r:id="rId6"/>
    <p:sldId id="277" r:id="rId7"/>
    <p:sldId id="263" r:id="rId8"/>
    <p:sldId id="275" r:id="rId9"/>
    <p:sldId id="273" r:id="rId1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2" roundtripDataSignature="AMtx7mhVsafEbQuJCkofrui4qbb7myds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6D771AB-72F7-4EC2-9709-E0B5BC98E1C1}" v="10" dt="2025-07-24T15:03:00.9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39" autoAdjust="0"/>
    <p:restoredTop sz="69231" autoAdjust="0"/>
  </p:normalViewPr>
  <p:slideViewPr>
    <p:cSldViewPr snapToGrid="0" showGuides="1">
      <p:cViewPr varScale="1">
        <p:scale>
          <a:sx n="76" d="100"/>
          <a:sy n="76" d="100"/>
        </p:scale>
        <p:origin x="156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2" Type="http://customschemas.google.com/relationships/presentationmetadata" Target="metadata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acie Granum" userId="28f611ef-58d2-49fc-a31c-e21111703c09" providerId="ADAL" clId="{C669E6B0-1DA9-414C-8189-BE49AEB440D5}"/>
    <pc:docChg chg="custSel addSld modSld">
      <pc:chgData name="Stacie Granum" userId="28f611ef-58d2-49fc-a31c-e21111703c09" providerId="ADAL" clId="{C669E6B0-1DA9-414C-8189-BE49AEB440D5}" dt="2025-07-07T02:51:30.809" v="853" actId="6549"/>
      <pc:docMkLst>
        <pc:docMk/>
      </pc:docMkLst>
      <pc:sldChg chg="modNotesTx">
        <pc:chgData name="Stacie Granum" userId="28f611ef-58d2-49fc-a31c-e21111703c09" providerId="ADAL" clId="{C669E6B0-1DA9-414C-8189-BE49AEB440D5}" dt="2025-06-17T16:27:05.958" v="269" actId="20577"/>
        <pc:sldMkLst>
          <pc:docMk/>
          <pc:sldMk cId="0" sldId="258"/>
        </pc:sldMkLst>
      </pc:sldChg>
      <pc:sldChg chg="modNotesTx">
        <pc:chgData name="Stacie Granum" userId="28f611ef-58d2-49fc-a31c-e21111703c09" providerId="ADAL" clId="{C669E6B0-1DA9-414C-8189-BE49AEB440D5}" dt="2025-06-17T16:27:26.021" v="279" actId="20577"/>
        <pc:sldMkLst>
          <pc:docMk/>
          <pc:sldMk cId="0" sldId="264"/>
        </pc:sldMkLst>
      </pc:sldChg>
      <pc:sldChg chg="modSp mod">
        <pc:chgData name="Stacie Granum" userId="28f611ef-58d2-49fc-a31c-e21111703c09" providerId="ADAL" clId="{C669E6B0-1DA9-414C-8189-BE49AEB440D5}" dt="2025-06-30T04:56:30.979" v="288" actId="6549"/>
        <pc:sldMkLst>
          <pc:docMk/>
          <pc:sldMk cId="0" sldId="266"/>
        </pc:sldMkLst>
      </pc:sldChg>
      <pc:sldChg chg="modSp mod">
        <pc:chgData name="Stacie Granum" userId="28f611ef-58d2-49fc-a31c-e21111703c09" providerId="ADAL" clId="{C669E6B0-1DA9-414C-8189-BE49AEB440D5}" dt="2025-07-07T02:51:30.809" v="853" actId="6549"/>
        <pc:sldMkLst>
          <pc:docMk/>
          <pc:sldMk cId="0" sldId="267"/>
        </pc:sldMkLst>
        <pc:spChg chg="mod">
          <ac:chgData name="Stacie Granum" userId="28f611ef-58d2-49fc-a31c-e21111703c09" providerId="ADAL" clId="{C669E6B0-1DA9-414C-8189-BE49AEB440D5}" dt="2025-07-07T02:51:15.612" v="845" actId="1076"/>
          <ac:spMkLst>
            <pc:docMk/>
            <pc:sldMk cId="0" sldId="267"/>
            <ac:spMk id="239" creationId="{00000000-0000-0000-0000-000000000000}"/>
          </ac:spMkLst>
        </pc:spChg>
        <pc:spChg chg="mod">
          <ac:chgData name="Stacie Granum" userId="28f611ef-58d2-49fc-a31c-e21111703c09" providerId="ADAL" clId="{C669E6B0-1DA9-414C-8189-BE49AEB440D5}" dt="2025-07-07T02:51:30.809" v="853" actId="6549"/>
          <ac:spMkLst>
            <pc:docMk/>
            <pc:sldMk cId="0" sldId="267"/>
            <ac:spMk id="240" creationId="{00000000-0000-0000-0000-000000000000}"/>
          </ac:spMkLst>
        </pc:spChg>
      </pc:sldChg>
      <pc:sldChg chg="addSp delSp modSp add mod modClrScheme chgLayout">
        <pc:chgData name="Stacie Granum" userId="28f611ef-58d2-49fc-a31c-e21111703c09" providerId="ADAL" clId="{C669E6B0-1DA9-414C-8189-BE49AEB440D5}" dt="2025-06-09T16:24:20.750" v="9" actId="1076"/>
        <pc:sldMkLst>
          <pc:docMk/>
          <pc:sldMk cId="1610257047" sldId="278"/>
        </pc:sldMkLst>
      </pc:sldChg>
    </pc:docChg>
  </pc:docChgLst>
  <pc:docChgLst>
    <pc:chgData name="Stacie Granum" userId="28f611ef-58d2-49fc-a31c-e21111703c09" providerId="ADAL" clId="{F6D771AB-72F7-4EC2-9709-E0B5BC98E1C1}"/>
    <pc:docChg chg="undo custSel addSld delSld modSld sldOrd">
      <pc:chgData name="Stacie Granum" userId="28f611ef-58d2-49fc-a31c-e21111703c09" providerId="ADAL" clId="{F6D771AB-72F7-4EC2-9709-E0B5BC98E1C1}" dt="2025-07-24T15:03:55.104" v="2507" actId="1076"/>
      <pc:docMkLst>
        <pc:docMk/>
      </pc:docMkLst>
      <pc:sldChg chg="modSp mod">
        <pc:chgData name="Stacie Granum" userId="28f611ef-58d2-49fc-a31c-e21111703c09" providerId="ADAL" clId="{F6D771AB-72F7-4EC2-9709-E0B5BC98E1C1}" dt="2025-07-18T14:55:44.441" v="98" actId="121"/>
        <pc:sldMkLst>
          <pc:docMk/>
          <pc:sldMk cId="0" sldId="256"/>
        </pc:sldMkLst>
        <pc:spChg chg="mod">
          <ac:chgData name="Stacie Granum" userId="28f611ef-58d2-49fc-a31c-e21111703c09" providerId="ADAL" clId="{F6D771AB-72F7-4EC2-9709-E0B5BC98E1C1}" dt="2025-07-18T14:55:44.441" v="98" actId="121"/>
          <ac:spMkLst>
            <pc:docMk/>
            <pc:sldMk cId="0" sldId="256"/>
            <ac:spMk id="123" creationId="{00000000-0000-0000-0000-000000000000}"/>
          </ac:spMkLst>
        </pc:spChg>
        <pc:spChg chg="mod">
          <ac:chgData name="Stacie Granum" userId="28f611ef-58d2-49fc-a31c-e21111703c09" providerId="ADAL" clId="{F6D771AB-72F7-4EC2-9709-E0B5BC98E1C1}" dt="2025-07-18T14:53:43.634" v="53" actId="14100"/>
          <ac:spMkLst>
            <pc:docMk/>
            <pc:sldMk cId="0" sldId="256"/>
            <ac:spMk id="125" creationId="{00000000-0000-0000-0000-000000000000}"/>
          </ac:spMkLst>
        </pc:spChg>
      </pc:sldChg>
      <pc:sldChg chg="delSp modSp mod modNotesTx">
        <pc:chgData name="Stacie Granum" userId="28f611ef-58d2-49fc-a31c-e21111703c09" providerId="ADAL" clId="{F6D771AB-72F7-4EC2-9709-E0B5BC98E1C1}" dt="2025-07-18T15:29:10.110" v="2232" actId="6549"/>
        <pc:sldMkLst>
          <pc:docMk/>
          <pc:sldMk cId="0" sldId="258"/>
        </pc:sldMkLst>
        <pc:spChg chg="mod">
          <ac:chgData name="Stacie Granum" userId="28f611ef-58d2-49fc-a31c-e21111703c09" providerId="ADAL" clId="{F6D771AB-72F7-4EC2-9709-E0B5BC98E1C1}" dt="2025-07-18T15:29:10.110" v="2232" actId="6549"/>
          <ac:spMkLst>
            <pc:docMk/>
            <pc:sldMk cId="0" sldId="258"/>
            <ac:spMk id="140" creationId="{00000000-0000-0000-0000-000000000000}"/>
          </ac:spMkLst>
        </pc:spChg>
      </pc:sldChg>
      <pc:sldChg chg="modSp del mod">
        <pc:chgData name="Stacie Granum" userId="28f611ef-58d2-49fc-a31c-e21111703c09" providerId="ADAL" clId="{F6D771AB-72F7-4EC2-9709-E0B5BC98E1C1}" dt="2025-07-21T13:59:20.414" v="2475" actId="47"/>
        <pc:sldMkLst>
          <pc:docMk/>
          <pc:sldMk cId="0" sldId="259"/>
        </pc:sldMkLst>
      </pc:sldChg>
      <pc:sldChg chg="del">
        <pc:chgData name="Stacie Granum" userId="28f611ef-58d2-49fc-a31c-e21111703c09" providerId="ADAL" clId="{F6D771AB-72F7-4EC2-9709-E0B5BC98E1C1}" dt="2025-07-18T15:10:26.257" v="957" actId="2696"/>
        <pc:sldMkLst>
          <pc:docMk/>
          <pc:sldMk cId="0" sldId="262"/>
        </pc:sldMkLst>
      </pc:sldChg>
      <pc:sldChg chg="modSp mod">
        <pc:chgData name="Stacie Granum" userId="28f611ef-58d2-49fc-a31c-e21111703c09" providerId="ADAL" clId="{F6D771AB-72F7-4EC2-9709-E0B5BC98E1C1}" dt="2025-07-18T15:11:30.132" v="1058" actId="20577"/>
        <pc:sldMkLst>
          <pc:docMk/>
          <pc:sldMk cId="0" sldId="263"/>
        </pc:sldMkLst>
        <pc:spChg chg="mod">
          <ac:chgData name="Stacie Granum" userId="28f611ef-58d2-49fc-a31c-e21111703c09" providerId="ADAL" clId="{F6D771AB-72F7-4EC2-9709-E0B5BC98E1C1}" dt="2025-07-18T15:11:30.132" v="1058" actId="20577"/>
          <ac:spMkLst>
            <pc:docMk/>
            <pc:sldMk cId="0" sldId="263"/>
            <ac:spMk id="185" creationId="{00000000-0000-0000-0000-000000000000}"/>
          </ac:spMkLst>
        </pc:spChg>
      </pc:sldChg>
      <pc:sldChg chg="del">
        <pc:chgData name="Stacie Granum" userId="28f611ef-58d2-49fc-a31c-e21111703c09" providerId="ADAL" clId="{F6D771AB-72F7-4EC2-9709-E0B5BC98E1C1}" dt="2025-07-18T15:15:14.968" v="1120" actId="2696"/>
        <pc:sldMkLst>
          <pc:docMk/>
          <pc:sldMk cId="0" sldId="264"/>
        </pc:sldMkLst>
      </pc:sldChg>
      <pc:sldChg chg="del">
        <pc:chgData name="Stacie Granum" userId="28f611ef-58d2-49fc-a31c-e21111703c09" providerId="ADAL" clId="{F6D771AB-72F7-4EC2-9709-E0B5BC98E1C1}" dt="2025-07-18T15:15:18.114" v="1121" actId="2696"/>
        <pc:sldMkLst>
          <pc:docMk/>
          <pc:sldMk cId="0" sldId="265"/>
        </pc:sldMkLst>
      </pc:sldChg>
      <pc:sldChg chg="del">
        <pc:chgData name="Stacie Granum" userId="28f611ef-58d2-49fc-a31c-e21111703c09" providerId="ADAL" clId="{F6D771AB-72F7-4EC2-9709-E0B5BC98E1C1}" dt="2025-07-18T15:15:25.417" v="1122" actId="2696"/>
        <pc:sldMkLst>
          <pc:docMk/>
          <pc:sldMk cId="0" sldId="266"/>
        </pc:sldMkLst>
      </pc:sldChg>
      <pc:sldChg chg="addSp delSp modSp mod ord modNotesTx">
        <pc:chgData name="Stacie Granum" userId="28f611ef-58d2-49fc-a31c-e21111703c09" providerId="ADAL" clId="{F6D771AB-72F7-4EC2-9709-E0B5BC98E1C1}" dt="2025-07-21T13:54:49.267" v="2474" actId="404"/>
        <pc:sldMkLst>
          <pc:docMk/>
          <pc:sldMk cId="0" sldId="267"/>
        </pc:sldMkLst>
        <pc:spChg chg="add del mod">
          <ac:chgData name="Stacie Granum" userId="28f611ef-58d2-49fc-a31c-e21111703c09" providerId="ADAL" clId="{F6D771AB-72F7-4EC2-9709-E0B5BC98E1C1}" dt="2025-07-18T15:08:01.153" v="948" actId="1076"/>
          <ac:spMkLst>
            <pc:docMk/>
            <pc:sldMk cId="0" sldId="267"/>
            <ac:spMk id="239" creationId="{00000000-0000-0000-0000-000000000000}"/>
          </ac:spMkLst>
        </pc:spChg>
        <pc:spChg chg="mod">
          <ac:chgData name="Stacie Granum" userId="28f611ef-58d2-49fc-a31c-e21111703c09" providerId="ADAL" clId="{F6D771AB-72F7-4EC2-9709-E0B5BC98E1C1}" dt="2025-07-21T13:54:49.267" v="2474" actId="404"/>
          <ac:spMkLst>
            <pc:docMk/>
            <pc:sldMk cId="0" sldId="267"/>
            <ac:spMk id="240" creationId="{00000000-0000-0000-0000-000000000000}"/>
          </ac:spMkLst>
        </pc:spChg>
        <pc:picChg chg="mod">
          <ac:chgData name="Stacie Granum" userId="28f611ef-58d2-49fc-a31c-e21111703c09" providerId="ADAL" clId="{F6D771AB-72F7-4EC2-9709-E0B5BC98E1C1}" dt="2025-07-18T15:28:41.476" v="2230" actId="1076"/>
          <ac:picMkLst>
            <pc:docMk/>
            <pc:sldMk cId="0" sldId="267"/>
            <ac:picMk id="242" creationId="{00000000-0000-0000-0000-000000000000}"/>
          </ac:picMkLst>
        </pc:picChg>
      </pc:sldChg>
      <pc:sldChg chg="modSp del mod">
        <pc:chgData name="Stacie Granum" userId="28f611ef-58d2-49fc-a31c-e21111703c09" providerId="ADAL" clId="{F6D771AB-72F7-4EC2-9709-E0B5BC98E1C1}" dt="2025-07-21T13:59:22.254" v="2476" actId="47"/>
        <pc:sldMkLst>
          <pc:docMk/>
          <pc:sldMk cId="0" sldId="268"/>
        </pc:sldMkLst>
      </pc:sldChg>
      <pc:sldChg chg="del">
        <pc:chgData name="Stacie Granum" userId="28f611ef-58d2-49fc-a31c-e21111703c09" providerId="ADAL" clId="{F6D771AB-72F7-4EC2-9709-E0B5BC98E1C1}" dt="2025-07-18T15:18:22.662" v="1340" actId="2696"/>
        <pc:sldMkLst>
          <pc:docMk/>
          <pc:sldMk cId="0" sldId="269"/>
        </pc:sldMkLst>
      </pc:sldChg>
      <pc:sldChg chg="ord">
        <pc:chgData name="Stacie Granum" userId="28f611ef-58d2-49fc-a31c-e21111703c09" providerId="ADAL" clId="{F6D771AB-72F7-4EC2-9709-E0B5BC98E1C1}" dt="2025-07-21T13:52:36.780" v="2462"/>
        <pc:sldMkLst>
          <pc:docMk/>
          <pc:sldMk cId="3540334986" sldId="276"/>
        </pc:sldMkLst>
      </pc:sldChg>
      <pc:sldChg chg="addSp delSp modSp mod ord delAnim">
        <pc:chgData name="Stacie Granum" userId="28f611ef-58d2-49fc-a31c-e21111703c09" providerId="ADAL" clId="{F6D771AB-72F7-4EC2-9709-E0B5BC98E1C1}" dt="2025-07-24T15:03:55.104" v="2507" actId="1076"/>
        <pc:sldMkLst>
          <pc:docMk/>
          <pc:sldMk cId="1083204703" sldId="277"/>
        </pc:sldMkLst>
        <pc:spChg chg="add mod">
          <ac:chgData name="Stacie Granum" userId="28f611ef-58d2-49fc-a31c-e21111703c09" providerId="ADAL" clId="{F6D771AB-72F7-4EC2-9709-E0B5BC98E1C1}" dt="2025-07-24T15:03:50.533" v="2506" actId="1076"/>
          <ac:spMkLst>
            <pc:docMk/>
            <pc:sldMk cId="1083204703" sldId="277"/>
            <ac:spMk id="4" creationId="{8B8316F7-D62C-F107-86AC-23498B5ED7CE}"/>
          </ac:spMkLst>
        </pc:spChg>
        <pc:spChg chg="mod">
          <ac:chgData name="Stacie Granum" userId="28f611ef-58d2-49fc-a31c-e21111703c09" providerId="ADAL" clId="{F6D771AB-72F7-4EC2-9709-E0B5BC98E1C1}" dt="2025-07-24T15:02:32.093" v="2485"/>
          <ac:spMkLst>
            <pc:docMk/>
            <pc:sldMk cId="1083204703" sldId="277"/>
            <ac:spMk id="261" creationId="{28C7F817-B6DD-A1E4-B330-4D64D1F17838}"/>
          </ac:spMkLst>
        </pc:spChg>
        <pc:picChg chg="mod">
          <ac:chgData name="Stacie Granum" userId="28f611ef-58d2-49fc-a31c-e21111703c09" providerId="ADAL" clId="{F6D771AB-72F7-4EC2-9709-E0B5BC98E1C1}" dt="2025-07-24T15:03:55.104" v="2507" actId="1076"/>
          <ac:picMkLst>
            <pc:docMk/>
            <pc:sldMk cId="1083204703" sldId="277"/>
            <ac:picMk id="2" creationId="{BF286CED-91D4-B4C4-B423-EE73CD566947}"/>
          </ac:picMkLst>
        </pc:picChg>
        <pc:picChg chg="del">
          <ac:chgData name="Stacie Granum" userId="28f611ef-58d2-49fc-a31c-e21111703c09" providerId="ADAL" clId="{F6D771AB-72F7-4EC2-9709-E0B5BC98E1C1}" dt="2025-07-24T15:02:47.491" v="2488" actId="478"/>
          <ac:picMkLst>
            <pc:docMk/>
            <pc:sldMk cId="1083204703" sldId="277"/>
            <ac:picMk id="3" creationId="{602685D7-8757-CB28-FE5D-77FA02CEB755}"/>
          </ac:picMkLst>
        </pc:picChg>
      </pc:sldChg>
      <pc:sldChg chg="modSp add del mod">
        <pc:chgData name="Stacie Granum" userId="28f611ef-58d2-49fc-a31c-e21111703c09" providerId="ADAL" clId="{F6D771AB-72F7-4EC2-9709-E0B5BC98E1C1}" dt="2025-07-21T13:59:30.054" v="2482" actId="47"/>
        <pc:sldMkLst>
          <pc:docMk/>
          <pc:sldMk cId="1333225230" sldId="278"/>
        </pc:sldMkLst>
      </pc:sldChg>
      <pc:sldChg chg="del">
        <pc:chgData name="Stacie Granum" userId="28f611ef-58d2-49fc-a31c-e21111703c09" providerId="ADAL" clId="{F6D771AB-72F7-4EC2-9709-E0B5BC98E1C1}" dt="2025-07-18T15:15:27.651" v="1123" actId="2696"/>
        <pc:sldMkLst>
          <pc:docMk/>
          <pc:sldMk cId="1610257047" sldId="278"/>
        </pc:sldMkLst>
      </pc:sldChg>
      <pc:sldChg chg="modSp add del mod">
        <pc:chgData name="Stacie Granum" userId="28f611ef-58d2-49fc-a31c-e21111703c09" providerId="ADAL" clId="{F6D771AB-72F7-4EC2-9709-E0B5BC98E1C1}" dt="2025-07-21T13:59:24.775" v="2477" actId="47"/>
        <pc:sldMkLst>
          <pc:docMk/>
          <pc:sldMk cId="1498221600" sldId="279"/>
        </pc:sldMkLst>
      </pc:sldChg>
      <pc:sldChg chg="add del">
        <pc:chgData name="Stacie Granum" userId="28f611ef-58d2-49fc-a31c-e21111703c09" providerId="ADAL" clId="{F6D771AB-72F7-4EC2-9709-E0B5BC98E1C1}" dt="2025-07-18T15:21:51.702" v="1627" actId="2696"/>
        <pc:sldMkLst>
          <pc:docMk/>
          <pc:sldMk cId="3875890997" sldId="280"/>
        </pc:sldMkLst>
      </pc:sldChg>
      <pc:sldChg chg="modSp add del mod">
        <pc:chgData name="Stacie Granum" userId="28f611ef-58d2-49fc-a31c-e21111703c09" providerId="ADAL" clId="{F6D771AB-72F7-4EC2-9709-E0B5BC98E1C1}" dt="2025-07-21T13:59:25.782" v="2478" actId="47"/>
        <pc:sldMkLst>
          <pc:docMk/>
          <pc:sldMk cId="82082507" sldId="281"/>
        </pc:sldMkLst>
      </pc:sldChg>
      <pc:sldChg chg="modSp add del mod">
        <pc:chgData name="Stacie Granum" userId="28f611ef-58d2-49fc-a31c-e21111703c09" providerId="ADAL" clId="{F6D771AB-72F7-4EC2-9709-E0B5BC98E1C1}" dt="2025-07-21T13:59:26.754" v="2479" actId="47"/>
        <pc:sldMkLst>
          <pc:docMk/>
          <pc:sldMk cId="1070664038" sldId="282"/>
        </pc:sldMkLst>
      </pc:sldChg>
      <pc:sldChg chg="modSp add del mod">
        <pc:chgData name="Stacie Granum" userId="28f611ef-58d2-49fc-a31c-e21111703c09" providerId="ADAL" clId="{F6D771AB-72F7-4EC2-9709-E0B5BC98E1C1}" dt="2025-07-21T13:59:27.719" v="2480" actId="47"/>
        <pc:sldMkLst>
          <pc:docMk/>
          <pc:sldMk cId="1158424603" sldId="283"/>
        </pc:sldMkLst>
      </pc:sldChg>
      <pc:sldChg chg="modSp add del mod">
        <pc:chgData name="Stacie Granum" userId="28f611ef-58d2-49fc-a31c-e21111703c09" providerId="ADAL" clId="{F6D771AB-72F7-4EC2-9709-E0B5BC98E1C1}" dt="2025-07-21T13:59:28.924" v="2481" actId="47"/>
        <pc:sldMkLst>
          <pc:docMk/>
          <pc:sldMk cId="332436518" sldId="284"/>
        </pc:sldMkLst>
      </pc:sldChg>
      <pc:sldChg chg="modSp add del mod modNotesTx">
        <pc:chgData name="Stacie Granum" userId="28f611ef-58d2-49fc-a31c-e21111703c09" providerId="ADAL" clId="{F6D771AB-72F7-4EC2-9709-E0B5BC98E1C1}" dt="2025-07-21T13:59:31.459" v="2483" actId="47"/>
        <pc:sldMkLst>
          <pc:docMk/>
          <pc:sldMk cId="3868367451" sldId="285"/>
        </pc:sldMkLst>
      </pc:sldChg>
      <pc:sldChg chg="addSp delSp modSp add mod ord">
        <pc:chgData name="Stacie Granum" userId="28f611ef-58d2-49fc-a31c-e21111703c09" providerId="ADAL" clId="{F6D771AB-72F7-4EC2-9709-E0B5BC98E1C1}" dt="2025-07-21T13:52:54.429" v="2464"/>
        <pc:sldMkLst>
          <pc:docMk/>
          <pc:sldMk cId="2087658274" sldId="286"/>
        </pc:sldMkLst>
        <pc:spChg chg="mod">
          <ac:chgData name="Stacie Granum" userId="28f611ef-58d2-49fc-a31c-e21111703c09" providerId="ADAL" clId="{F6D771AB-72F7-4EC2-9709-E0B5BC98E1C1}" dt="2025-07-18T15:34:35.692" v="2393" actId="1076"/>
          <ac:spMkLst>
            <pc:docMk/>
            <pc:sldMk cId="2087658274" sldId="286"/>
            <ac:spMk id="261" creationId="{54353E3A-5BC7-BB9E-0FA2-E3202D373017}"/>
          </ac:spMkLst>
        </pc:spChg>
        <pc:picChg chg="add mod">
          <ac:chgData name="Stacie Granum" userId="28f611ef-58d2-49fc-a31c-e21111703c09" providerId="ADAL" clId="{F6D771AB-72F7-4EC2-9709-E0B5BC98E1C1}" dt="2025-07-18T15:35:15.166" v="2408" actId="1076"/>
          <ac:picMkLst>
            <pc:docMk/>
            <pc:sldMk cId="2087658274" sldId="286"/>
            <ac:picMk id="10" creationId="{E3587729-0BD6-8FBF-81C4-8A46CB49EFA8}"/>
          </ac:picMkLst>
        </pc:picChg>
      </pc:sldChg>
      <pc:sldMasterChg chg="delSldLayout">
        <pc:chgData name="Stacie Granum" userId="28f611ef-58d2-49fc-a31c-e21111703c09" providerId="ADAL" clId="{F6D771AB-72F7-4EC2-9709-E0B5BC98E1C1}" dt="2025-07-18T15:15:27.651" v="1123" actId="2696"/>
        <pc:sldMasterMkLst>
          <pc:docMk/>
          <pc:sldMasterMk cId="0" sldId="2147483648"/>
        </pc:sldMasterMkLst>
        <pc:sldLayoutChg chg="del">
          <pc:chgData name="Stacie Granum" userId="28f611ef-58d2-49fc-a31c-e21111703c09" providerId="ADAL" clId="{F6D771AB-72F7-4EC2-9709-E0B5BC98E1C1}" dt="2025-07-18T15:15:27.651" v="1123" actId="2696"/>
          <pc:sldLayoutMkLst>
            <pc:docMk/>
            <pc:sldMasterMk cId="0" sldId="2147483648"/>
            <pc:sldLayoutMk cId="0" sldId="214748365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21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Who’s attending for the 1</a:t>
            </a:r>
            <a:r>
              <a:rPr lang="en-US" baseline="30000" dirty="0"/>
              <a:t>st</a:t>
            </a:r>
            <a:r>
              <a:rPr lang="en-US" dirty="0"/>
              <a:t> time?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Who has attended the bi-monthly virtual quantum discussion group?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(if not, we’ll make sure you are added to the reminders that go out, great way to stay in the loop)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137" name="Google Shape;13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Underground tour:  if not going (~3 people); free morning, meet at VC at 12pm and we’ll shuttle up to SURF for lunch and afternoon sessions</a:t>
            </a:r>
            <a:endParaRPr dirty="0"/>
          </a:p>
        </p:txBody>
      </p:sp>
      <p:sp>
        <p:nvSpPr>
          <p:cNvPr id="237" name="Google Shape;23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>
          <a:extLst>
            <a:ext uri="{FF2B5EF4-FFF2-40B4-BE49-F238E27FC236}">
              <a16:creationId xmlns:a16="http://schemas.microsoft.com/office/drawing/2014/main" id="{B90D6B13-2824-B3FA-C6F4-875EA29DD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4:notes">
            <a:extLst>
              <a:ext uri="{FF2B5EF4-FFF2-40B4-BE49-F238E27FC236}">
                <a16:creationId xmlns:a16="http://schemas.microsoft.com/office/drawing/2014/main" id="{A099494E-1D53-A219-E811-213E3D88D34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:notes">
            <a:extLst>
              <a:ext uri="{FF2B5EF4-FFF2-40B4-BE49-F238E27FC236}">
                <a16:creationId xmlns:a16="http://schemas.microsoft.com/office/drawing/2014/main" id="{08A5A11E-2C99-02A8-811D-3264BB3ED8E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36573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>
          <a:extLst>
            <a:ext uri="{FF2B5EF4-FFF2-40B4-BE49-F238E27FC236}">
              <a16:creationId xmlns:a16="http://schemas.microsoft.com/office/drawing/2014/main" id="{E9E9E604-301E-47B6-C95D-1AD41C09D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4:notes">
            <a:extLst>
              <a:ext uri="{FF2B5EF4-FFF2-40B4-BE49-F238E27FC236}">
                <a16:creationId xmlns:a16="http://schemas.microsoft.com/office/drawing/2014/main" id="{AA2B5480-112D-88F3-31FC-E1F63567A74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:notes">
            <a:extLst>
              <a:ext uri="{FF2B5EF4-FFF2-40B4-BE49-F238E27FC236}">
                <a16:creationId xmlns:a16="http://schemas.microsoft.com/office/drawing/2014/main" id="{65E672D2-8BBD-3D1B-64BF-1438CBAE210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72227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>
          <a:extLst>
            <a:ext uri="{FF2B5EF4-FFF2-40B4-BE49-F238E27FC236}">
              <a16:creationId xmlns:a16="http://schemas.microsoft.com/office/drawing/2014/main" id="{B90D6B13-2824-B3FA-C6F4-875EA29DD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4:notes">
            <a:extLst>
              <a:ext uri="{FF2B5EF4-FFF2-40B4-BE49-F238E27FC236}">
                <a16:creationId xmlns:a16="http://schemas.microsoft.com/office/drawing/2014/main" id="{A099494E-1D53-A219-E811-213E3D88D34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:notes">
            <a:extLst>
              <a:ext uri="{FF2B5EF4-FFF2-40B4-BE49-F238E27FC236}">
                <a16:creationId xmlns:a16="http://schemas.microsoft.com/office/drawing/2014/main" id="{08A5A11E-2C99-02A8-811D-3264BB3ED8E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4774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Full name and affiliation</a:t>
            </a:r>
            <a:endParaRPr dirty="0"/>
          </a:p>
        </p:txBody>
      </p:sp>
      <p:sp>
        <p:nvSpPr>
          <p:cNvPr id="182" name="Google Shape;18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>
          <a:extLst>
            <a:ext uri="{FF2B5EF4-FFF2-40B4-BE49-F238E27FC236}">
              <a16:creationId xmlns:a16="http://schemas.microsoft.com/office/drawing/2014/main" id="{CD1DB04C-C8F1-3408-ED42-9640D8A69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:notes">
            <a:extLst>
              <a:ext uri="{FF2B5EF4-FFF2-40B4-BE49-F238E27FC236}">
                <a16:creationId xmlns:a16="http://schemas.microsoft.com/office/drawing/2014/main" id="{907EA672-996B-1420-9795-F2D6DAD0486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37;p3:notes">
            <a:extLst>
              <a:ext uri="{FF2B5EF4-FFF2-40B4-BE49-F238E27FC236}">
                <a16:creationId xmlns:a16="http://schemas.microsoft.com/office/drawing/2014/main" id="{3A10AD44-DB4C-716B-7931-C2B937576F9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05152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>
          <a:extLst>
            <a:ext uri="{FF2B5EF4-FFF2-40B4-BE49-F238E27FC236}">
              <a16:creationId xmlns:a16="http://schemas.microsoft.com/office/drawing/2014/main" id="{62769284-EC12-F2E4-0F16-0890691BB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:notes">
            <a:extLst>
              <a:ext uri="{FF2B5EF4-FFF2-40B4-BE49-F238E27FC236}">
                <a16:creationId xmlns:a16="http://schemas.microsoft.com/office/drawing/2014/main" id="{92C00AD8-B238-BE56-854D-E329FD10209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1:notes">
            <a:extLst>
              <a:ext uri="{FF2B5EF4-FFF2-40B4-BE49-F238E27FC236}">
                <a16:creationId xmlns:a16="http://schemas.microsoft.com/office/drawing/2014/main" id="{02EB24B6-F738-5D9B-AE2D-8F689B96432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21;p1:notes">
            <a:extLst>
              <a:ext uri="{FF2B5EF4-FFF2-40B4-BE49-F238E27FC236}">
                <a16:creationId xmlns:a16="http://schemas.microsoft.com/office/drawing/2014/main" id="{AD23D5CF-FD4D-AED7-EF54-469120D77FD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1652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  <a:defRPr sz="4800" b="1">
                <a:solidFill>
                  <a:schemeClr val="bg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bg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tx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25" name="Google Shape;2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282A7C-9974-5A9C-3EDB-3E328564AD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26202" y="6208837"/>
            <a:ext cx="569595" cy="569595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D"/>
              </a:buClr>
              <a:buSzPts val="2400"/>
              <a:buNone/>
              <a:defRPr sz="2400">
                <a:solidFill>
                  <a:srgbClr val="88888D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D"/>
              </a:buClr>
              <a:buSzPts val="2000"/>
              <a:buNone/>
              <a:defRPr sz="2000">
                <a:solidFill>
                  <a:srgbClr val="88888D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D"/>
              </a:buClr>
              <a:buSzPts val="1800"/>
              <a:buNone/>
              <a:defRPr sz="1800">
                <a:solidFill>
                  <a:srgbClr val="88888D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D"/>
              </a:buClr>
              <a:buSzPts val="1600"/>
              <a:buNone/>
              <a:defRPr sz="1600">
                <a:solidFill>
                  <a:srgbClr val="88888D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D"/>
              </a:buClr>
              <a:buSzPts val="1600"/>
              <a:buNone/>
              <a:defRPr sz="1600">
                <a:solidFill>
                  <a:srgbClr val="88888D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D"/>
              </a:buClr>
              <a:buSzPts val="1600"/>
              <a:buNone/>
              <a:defRPr sz="1600">
                <a:solidFill>
                  <a:srgbClr val="88888D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D"/>
              </a:buClr>
              <a:buSzPts val="1600"/>
              <a:buNone/>
              <a:defRPr sz="1600">
                <a:solidFill>
                  <a:srgbClr val="88888D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D"/>
              </a:buClr>
              <a:buSzPts val="1600"/>
              <a:buNone/>
              <a:defRPr sz="1600">
                <a:solidFill>
                  <a:srgbClr val="88888D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D"/>
              </a:buClr>
              <a:buSzPts val="1600"/>
              <a:buNone/>
              <a:defRPr sz="1600">
                <a:solidFill>
                  <a:srgbClr val="88888D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626C7A-B0DA-CAAD-CF6D-D5B9581F61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26202" y="6208837"/>
            <a:ext cx="569595" cy="5695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tx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4" name="Google Shape;44;p2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tx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5" name="Google Shape;45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1E80DC-4D77-6E5A-8EE7-90F3969F1D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26202" y="6208837"/>
            <a:ext cx="569595" cy="5695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 b="1">
                <a:solidFill>
                  <a:schemeClr val="bg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52" name="Google Shape;52;p2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tx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53" name="Google Shape;53;p2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 b="1">
                <a:solidFill>
                  <a:schemeClr val="bg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54" name="Google Shape;54;p2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tx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55" name="Google Shape;5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382814-E214-BC84-A478-D84D9827CB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26202" y="6208837"/>
            <a:ext cx="569595" cy="5695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9008BA-1B7B-E0AB-2450-5406CD51D4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26202" y="6208837"/>
            <a:ext cx="569595" cy="5695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Char char="•"/>
              <a:defRPr sz="2800">
                <a:solidFill>
                  <a:schemeClr val="tx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2400"/>
              <a:buChar char="•"/>
              <a:defRPr sz="24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 sz="1800"/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400"/>
              <a:buChar char="•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400"/>
              <a:buChar char="•"/>
              <a:defRPr sz="14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 dirty="0"/>
          </a:p>
        </p:txBody>
      </p:sp>
      <p:sp>
        <p:nvSpPr>
          <p:cNvPr id="68" name="Google Shape;68;p2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E98C25-9494-0533-6C69-D87B34B437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26202" y="6208837"/>
            <a:ext cx="569595" cy="5695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chemeClr val="tx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8" name="Google Shape;108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DE18B1-60F5-5CF0-949A-8FC04405AD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26202" y="6208837"/>
            <a:ext cx="569595" cy="5695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6D6D6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6D6D6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D6D6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6D6D6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D6D6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AFEE75-0FA7-38B6-2871-2FB9BE9D6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1D0152-7AB5-148D-9316-92B99B7CB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60" r:id="rId8"/>
    <p:sldLayoutId id="2147483661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1" i="0" u="none" strike="noStrike" cap="none">
          <a:solidFill>
            <a:schemeClr val="bg2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tx1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jpg"/><Relationship Id="rId7" Type="http://schemas.microsoft.com/office/2007/relationships/hdphoto" Target="../media/hdphoto1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"/>
          <p:cNvSpPr txBox="1"/>
          <p:nvPr/>
        </p:nvSpPr>
        <p:spPr>
          <a:xfrm>
            <a:off x="734316" y="5141734"/>
            <a:ext cx="9870184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Hosted by: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The Institute for Underground Science at SURF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and Great Plains Network</a:t>
            </a:r>
            <a:endParaRPr sz="1800" b="1" dirty="0">
              <a:solidFill>
                <a:schemeClr val="accent1"/>
              </a:solidFill>
            </a:endParaRPr>
          </a:p>
        </p:txBody>
      </p:sp>
      <p:sp>
        <p:nvSpPr>
          <p:cNvPr id="125" name="Google Shape;125;p1"/>
          <p:cNvSpPr txBox="1"/>
          <p:nvPr/>
        </p:nvSpPr>
        <p:spPr>
          <a:xfrm>
            <a:off x="734316" y="2630793"/>
            <a:ext cx="10886184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Quantum Partnership</a:t>
            </a:r>
            <a:r>
              <a:rPr lang="en-US" sz="6400" b="1" dirty="0">
                <a:solidFill>
                  <a:schemeClr val="lt1"/>
                </a:solidFill>
              </a:rPr>
              <a:t> Workshop</a:t>
            </a:r>
            <a:endParaRPr sz="6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hexagon on a black background&#10;&#10;Description automatically generated">
            <a:extLst>
              <a:ext uri="{FF2B5EF4-FFF2-40B4-BE49-F238E27FC236}">
                <a16:creationId xmlns:a16="http://schemas.microsoft.com/office/drawing/2014/main" id="{0D54B4CE-5774-7A37-B8C2-B72765043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14820">
            <a:off x="3085174" y="245295"/>
            <a:ext cx="6001858" cy="6071919"/>
          </a:xfrm>
          <a:prstGeom prst="rect">
            <a:avLst/>
          </a:prstGeom>
        </p:spPr>
      </p:pic>
      <p:sp>
        <p:nvSpPr>
          <p:cNvPr id="140" name="Google Shape;140;p3"/>
          <p:cNvSpPr txBox="1"/>
          <p:nvPr/>
        </p:nvSpPr>
        <p:spPr>
          <a:xfrm>
            <a:off x="2778611" y="2229789"/>
            <a:ext cx="6614984" cy="31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rial"/>
              <a:buNone/>
            </a:pPr>
            <a:r>
              <a:rPr lang="en-US" sz="40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Welcome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rial"/>
              <a:buNone/>
            </a:pPr>
            <a:endParaRPr lang="en-US" b="1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rial"/>
              <a:buNone/>
            </a:pPr>
            <a:r>
              <a:rPr lang="en-US" sz="3600" b="1" dirty="0">
                <a:solidFill>
                  <a:schemeClr val="accent1"/>
                </a:solidFill>
              </a:rPr>
              <a:t>Introductions + Updates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rial"/>
              <a:buNone/>
            </a:pPr>
            <a:endParaRPr lang="en-US" b="1" dirty="0">
              <a:solidFill>
                <a:schemeClr val="accent1"/>
              </a:solidFill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rial"/>
              <a:buNone/>
            </a:pPr>
            <a:r>
              <a:rPr lang="en-US" sz="3600" b="1" dirty="0">
                <a:solidFill>
                  <a:schemeClr val="accent1"/>
                </a:solidFill>
              </a:rPr>
              <a:t>SURF Overview</a:t>
            </a:r>
            <a:endParaRPr sz="3600" dirty="0"/>
          </a:p>
        </p:txBody>
      </p:sp>
      <p:pic>
        <p:nvPicPr>
          <p:cNvPr id="5" name="Picture 4" descr="A logo with dots and lines&#10;&#10;Description automatically generated">
            <a:extLst>
              <a:ext uri="{FF2B5EF4-FFF2-40B4-BE49-F238E27FC236}">
                <a16:creationId xmlns:a16="http://schemas.microsoft.com/office/drawing/2014/main" id="{A55BF706-733E-7561-121E-6A06A9C5D7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6260" y="904729"/>
            <a:ext cx="939800" cy="10287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2"/>
          <p:cNvSpPr txBox="1"/>
          <p:nvPr/>
        </p:nvSpPr>
        <p:spPr>
          <a:xfrm>
            <a:off x="721673" y="282836"/>
            <a:ext cx="4902612" cy="603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ial"/>
              <a:buNone/>
            </a:pPr>
            <a:r>
              <a:rPr lang="en-US" sz="3200" b="1" dirty="0">
                <a:solidFill>
                  <a:schemeClr val="accent1"/>
                </a:solidFill>
              </a:rPr>
              <a:t>Workshop Schedule:</a:t>
            </a:r>
            <a:endParaRPr sz="1100" dirty="0"/>
          </a:p>
        </p:txBody>
      </p:sp>
      <p:sp>
        <p:nvSpPr>
          <p:cNvPr id="240" name="Google Shape;240;p12"/>
          <p:cNvSpPr txBox="1"/>
          <p:nvPr/>
        </p:nvSpPr>
        <p:spPr>
          <a:xfrm>
            <a:off x="721674" y="793787"/>
            <a:ext cx="5374326" cy="5786159"/>
          </a:xfrm>
          <a:prstGeom prst="rect">
            <a:avLst/>
          </a:prstGeom>
          <a:solidFill>
            <a:srgbClr val="8B0201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</a:rPr>
              <a:t>Monday: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</a:rPr>
              <a:t>Introductions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</a:rPr>
              <a:t>SURF Overview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</a:rPr>
              <a:t>Keynote Speaker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</a:rPr>
              <a:t>Partnering with IBM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</a:rPr>
              <a:t>Ohio Quantum Project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</a:rPr>
              <a:t>Reception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Tuesday: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Underground Tour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Building a Regional Quantum Network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</a:rPr>
              <a:t>Wednesday: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</a:rPr>
              <a:t>Reflect on Day 1 &amp; 2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</a:rPr>
              <a:t>Teaching Quantum Technologies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</a:rPr>
              <a:t>Working Team Projects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</a:rPr>
              <a:t>Recap and What’s Next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</a:rPr>
              <a:t>Lunch after workshop - Optional</a:t>
            </a:r>
          </a:p>
        </p:txBody>
      </p:sp>
      <p:pic>
        <p:nvPicPr>
          <p:cNvPr id="242" name="Google Shape;242;p12"/>
          <p:cNvPicPr preferRelativeResize="0"/>
          <p:nvPr/>
        </p:nvPicPr>
        <p:blipFill>
          <a:blip r:embed="rId3"/>
          <a:srcRect t="12244" b="12244"/>
          <a:stretch/>
        </p:blipFill>
        <p:spPr>
          <a:xfrm>
            <a:off x="6210300" y="1051560"/>
            <a:ext cx="5981700" cy="509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>
          <a:extLst>
            <a:ext uri="{FF2B5EF4-FFF2-40B4-BE49-F238E27FC236}">
              <a16:creationId xmlns:a16="http://schemas.microsoft.com/office/drawing/2014/main" id="{BD496ADF-16E7-A469-012A-026227CEB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4">
            <a:extLst>
              <a:ext uri="{FF2B5EF4-FFF2-40B4-BE49-F238E27FC236}">
                <a16:creationId xmlns:a16="http://schemas.microsoft.com/office/drawing/2014/main" id="{28C7F817-B6DD-A1E4-B330-4D64D1F17838}"/>
              </a:ext>
            </a:extLst>
          </p:cNvPr>
          <p:cNvSpPr/>
          <p:nvPr/>
        </p:nvSpPr>
        <p:spPr>
          <a:xfrm>
            <a:off x="0" y="0"/>
            <a:ext cx="6096000" cy="6857999"/>
          </a:xfrm>
          <a:prstGeom prst="rect">
            <a:avLst/>
          </a:prstGeom>
          <a:gradFill>
            <a:gsLst>
              <a:gs pos="0">
                <a:schemeClr val="accent1"/>
              </a:gs>
              <a:gs pos="66000">
                <a:schemeClr val="dk2"/>
              </a:gs>
            </a:gsLst>
            <a:lin ang="3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A logo for a institute&#10;&#10;AI-generated content may be incorrect.">
            <a:extLst>
              <a:ext uri="{FF2B5EF4-FFF2-40B4-BE49-F238E27FC236}">
                <a16:creationId xmlns:a16="http://schemas.microsoft.com/office/drawing/2014/main" id="{602685D7-8757-CB28-FE5D-77FA02CEB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205" y="456871"/>
            <a:ext cx="7828547" cy="594425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0334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>
          <a:extLst>
            <a:ext uri="{FF2B5EF4-FFF2-40B4-BE49-F238E27FC236}">
              <a16:creationId xmlns:a16="http://schemas.microsoft.com/office/drawing/2014/main" id="{B083FB49-4D7B-A88A-5081-39C1DE1DC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4">
            <a:extLst>
              <a:ext uri="{FF2B5EF4-FFF2-40B4-BE49-F238E27FC236}">
                <a16:creationId xmlns:a16="http://schemas.microsoft.com/office/drawing/2014/main" id="{54353E3A-5BC7-BB9E-0FA2-E3202D373017}"/>
              </a:ext>
            </a:extLst>
          </p:cNvPr>
          <p:cNvSpPr/>
          <p:nvPr/>
        </p:nvSpPr>
        <p:spPr>
          <a:xfrm>
            <a:off x="0" y="1"/>
            <a:ext cx="6096000" cy="6857999"/>
          </a:xfrm>
          <a:prstGeom prst="rect">
            <a:avLst/>
          </a:prstGeom>
          <a:gradFill>
            <a:gsLst>
              <a:gs pos="0">
                <a:schemeClr val="accent1"/>
              </a:gs>
              <a:gs pos="66000">
                <a:schemeClr val="dk2"/>
              </a:gs>
            </a:gsLst>
            <a:lin ang="3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Picture 9" descr="A diagram of students and teachers">
            <a:extLst>
              <a:ext uri="{FF2B5EF4-FFF2-40B4-BE49-F238E27FC236}">
                <a16:creationId xmlns:a16="http://schemas.microsoft.com/office/drawing/2014/main" id="{E3587729-0BD6-8FBF-81C4-8A46CB49E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00" y="457200"/>
            <a:ext cx="10566399" cy="594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658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>
          <a:extLst>
            <a:ext uri="{FF2B5EF4-FFF2-40B4-BE49-F238E27FC236}">
              <a16:creationId xmlns:a16="http://schemas.microsoft.com/office/drawing/2014/main" id="{BD496ADF-16E7-A469-012A-026227CEB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4">
            <a:extLst>
              <a:ext uri="{FF2B5EF4-FFF2-40B4-BE49-F238E27FC236}">
                <a16:creationId xmlns:a16="http://schemas.microsoft.com/office/drawing/2014/main" id="{28C7F817-B6DD-A1E4-B330-4D64D1F17838}"/>
              </a:ext>
            </a:extLst>
          </p:cNvPr>
          <p:cNvSpPr/>
          <p:nvPr/>
        </p:nvSpPr>
        <p:spPr>
          <a:xfrm>
            <a:off x="0" y="0"/>
            <a:ext cx="6096000" cy="6857999"/>
          </a:xfrm>
          <a:prstGeom prst="rect">
            <a:avLst/>
          </a:prstGeom>
          <a:gradFill>
            <a:gsLst>
              <a:gs pos="0">
                <a:schemeClr val="accent1"/>
              </a:gs>
              <a:gs pos="66000">
                <a:schemeClr val="dk2"/>
              </a:gs>
            </a:gsLst>
            <a:lin ang="3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2025_institute_anniversary (360p)">
            <a:hlinkClick r:id="" action="ppaction://media"/>
            <a:extLst>
              <a:ext uri="{FF2B5EF4-FFF2-40B4-BE49-F238E27FC236}">
                <a16:creationId xmlns:a16="http://schemas.microsoft.com/office/drawing/2014/main" id="{BF286CED-91D4-B4C4-B423-EE73CD5669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9420" y="750312"/>
            <a:ext cx="10321535" cy="58058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8316F7-D62C-F107-86AC-23498B5ED7CE}"/>
              </a:ext>
            </a:extLst>
          </p:cNvPr>
          <p:cNvSpPr txBox="1"/>
          <p:nvPr/>
        </p:nvSpPr>
        <p:spPr>
          <a:xfrm>
            <a:off x="6210187" y="301824"/>
            <a:ext cx="5160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https://vimeo.com/1039112894/39848ada90?share=copy</a:t>
            </a:r>
          </a:p>
        </p:txBody>
      </p:sp>
    </p:spTree>
    <p:extLst>
      <p:ext uri="{BB962C8B-B14F-4D97-AF65-F5344CB8AC3E}">
        <p14:creationId xmlns:p14="http://schemas.microsoft.com/office/powerpoint/2010/main" val="108320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4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8"/>
          <p:cNvSpPr txBox="1"/>
          <p:nvPr/>
        </p:nvSpPr>
        <p:spPr>
          <a:xfrm>
            <a:off x="6192108" y="2189650"/>
            <a:ext cx="4902612" cy="7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ial"/>
              <a:buNone/>
            </a:pPr>
            <a:r>
              <a:rPr lang="en-US" sz="4200" b="1" dirty="0">
                <a:solidFill>
                  <a:schemeClr val="accent1"/>
                </a:solidFill>
              </a:rPr>
              <a:t>Introductions</a:t>
            </a:r>
            <a:endParaRPr dirty="0"/>
          </a:p>
        </p:txBody>
      </p:sp>
      <p:sp>
        <p:nvSpPr>
          <p:cNvPr id="185" name="Google Shape;185;p8"/>
          <p:cNvSpPr txBox="1"/>
          <p:nvPr/>
        </p:nvSpPr>
        <p:spPr>
          <a:xfrm>
            <a:off x="6222588" y="2912373"/>
            <a:ext cx="4303172" cy="1015622"/>
          </a:xfrm>
          <a:prstGeom prst="rect">
            <a:avLst/>
          </a:prstGeom>
          <a:solidFill>
            <a:srgbClr val="8B0201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2"/>
                </a:solidFill>
              </a:rPr>
              <a:t>Name and Affiliation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2"/>
                </a:solidFill>
              </a:rPr>
              <a:t>Update on Projects and Initiatives</a:t>
            </a:r>
            <a:endParaRPr sz="2400" dirty="0"/>
          </a:p>
        </p:txBody>
      </p:sp>
      <p:pic>
        <p:nvPicPr>
          <p:cNvPr id="186" name="Google Shape;186;p8"/>
          <p:cNvPicPr preferRelativeResize="0"/>
          <p:nvPr/>
        </p:nvPicPr>
        <p:blipFill rotWithShape="1">
          <a:blip r:embed="rId3"/>
          <a:srcRect l="38400" r="10370"/>
          <a:stretch/>
        </p:blipFill>
        <p:spPr>
          <a:xfrm>
            <a:off x="20781" y="0"/>
            <a:ext cx="562131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38">
          <a:extLst>
            <a:ext uri="{FF2B5EF4-FFF2-40B4-BE49-F238E27FC236}">
              <a16:creationId xmlns:a16="http://schemas.microsoft.com/office/drawing/2014/main" id="{9CA2FFD8-3492-AD39-01AB-0A6C8C9CF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hexagon on a black background&#10;&#10;Description automatically generated">
            <a:extLst>
              <a:ext uri="{FF2B5EF4-FFF2-40B4-BE49-F238E27FC236}">
                <a16:creationId xmlns:a16="http://schemas.microsoft.com/office/drawing/2014/main" id="{2106508A-172C-2846-AD03-3448640FB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14820">
            <a:off x="2941740" y="281780"/>
            <a:ext cx="6221813" cy="6294442"/>
          </a:xfrm>
          <a:prstGeom prst="rect">
            <a:avLst/>
          </a:prstGeom>
        </p:spPr>
      </p:pic>
      <p:sp>
        <p:nvSpPr>
          <p:cNvPr id="140" name="Google Shape;140;p3">
            <a:extLst>
              <a:ext uri="{FF2B5EF4-FFF2-40B4-BE49-F238E27FC236}">
                <a16:creationId xmlns:a16="http://schemas.microsoft.com/office/drawing/2014/main" id="{24F363EC-7F05-5B88-26E9-EE3B4BC1EF10}"/>
              </a:ext>
            </a:extLst>
          </p:cNvPr>
          <p:cNvSpPr txBox="1"/>
          <p:nvPr/>
        </p:nvSpPr>
        <p:spPr>
          <a:xfrm>
            <a:off x="2745155" y="1743721"/>
            <a:ext cx="6614984" cy="972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rial"/>
              <a:buNone/>
            </a:pPr>
            <a:r>
              <a:rPr lang="en-US" sz="54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@</a:t>
            </a:r>
            <a:r>
              <a:rPr lang="en-US" sz="5400" b="1" dirty="0" err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sanfordlab</a:t>
            </a:r>
            <a:endParaRPr dirty="0"/>
          </a:p>
        </p:txBody>
      </p:sp>
      <p:sp>
        <p:nvSpPr>
          <p:cNvPr id="141" name="Google Shape;141;p3">
            <a:extLst>
              <a:ext uri="{FF2B5EF4-FFF2-40B4-BE49-F238E27FC236}">
                <a16:creationId xmlns:a16="http://schemas.microsoft.com/office/drawing/2014/main" id="{998CCA71-5D56-9EC7-5429-C5EA6FA2ABA3}"/>
              </a:ext>
            </a:extLst>
          </p:cNvPr>
          <p:cNvSpPr txBox="1"/>
          <p:nvPr/>
        </p:nvSpPr>
        <p:spPr>
          <a:xfrm>
            <a:off x="6014953" y="3653218"/>
            <a:ext cx="2129942" cy="1107955"/>
          </a:xfrm>
          <a:prstGeom prst="rect">
            <a:avLst/>
          </a:prstGeom>
          <a:solidFill>
            <a:srgbClr val="8B0201">
              <a:alpha val="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SUBSCRIBE TO OUR NEWSLETTER</a:t>
            </a:r>
            <a:endParaRPr b="1" dirty="0">
              <a:solidFill>
                <a:schemeClr val="accent1"/>
              </a:solidFill>
            </a:endParaRPr>
          </a:p>
        </p:txBody>
      </p:sp>
      <p:pic>
        <p:nvPicPr>
          <p:cNvPr id="5" name="Picture 4" descr="A logo with dots and lines&#10;&#10;Description automatically generated">
            <a:extLst>
              <a:ext uri="{FF2B5EF4-FFF2-40B4-BE49-F238E27FC236}">
                <a16:creationId xmlns:a16="http://schemas.microsoft.com/office/drawing/2014/main" id="{B5FE906B-099C-C212-F4FD-7BFEE8EB0A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7709" y="4985845"/>
            <a:ext cx="939800" cy="1028700"/>
          </a:xfrm>
          <a:prstGeom prst="rect">
            <a:avLst/>
          </a:prstGeom>
        </p:spPr>
      </p:pic>
      <p:pic>
        <p:nvPicPr>
          <p:cNvPr id="7" name="Picture 6" descr="A blue qr code&#10;&#10;AI-generated content may be incorrect.">
            <a:extLst>
              <a:ext uri="{FF2B5EF4-FFF2-40B4-BE49-F238E27FC236}">
                <a16:creationId xmlns:a16="http://schemas.microsoft.com/office/drawing/2014/main" id="{2E3D5AFC-A8AA-A246-54A7-7271255E7F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633" r="90000">
                        <a14:foregroundMark x1="27467" y1="31000" x2="27467" y2="31000"/>
                        <a14:foregroundMark x1="33367" y1="38900" x2="33367" y2="38900"/>
                        <a14:foregroundMark x1="20633" y1="44033" x2="20633" y2="44033"/>
                        <a14:foregroundMark x1="22200" y1="23100" x2="22200" y2="23100"/>
                        <a14:foregroundMark x1="79267" y1="20767" x2="79267" y2="20767"/>
                        <a14:foregroundMark x1="61100" y1="19833" x2="61100" y2="19833"/>
                        <a14:foregroundMark x1="55833" y1="26967" x2="55833" y2="26967"/>
                        <a14:foregroundMark x1="59267" y1="11467" x2="59267" y2="11467"/>
                        <a14:foregroundMark x1="49467" y1="24200" x2="49467" y2="24200"/>
                        <a14:foregroundMark x1="45767" y1="17833" x2="45767" y2="17833"/>
                        <a14:foregroundMark x1="39700" y1="22633" x2="39700" y2="22633"/>
                        <a14:foregroundMark x1="36133" y1="18000" x2="36133" y2="18000"/>
                        <a14:foregroundMark x1="39400" y1="15333" x2="39400" y2="15333"/>
                        <a14:foregroundMark x1="43433" y1="11767" x2="43433" y2="11767"/>
                        <a14:foregroundMark x1="81100" y1="37067" x2="81100" y2="37067"/>
                        <a14:foregroundMark x1="85000" y1="40633" x2="85000" y2="40633"/>
                        <a14:foregroundMark x1="74300" y1="40633" x2="74300" y2="40633"/>
                        <a14:foregroundMark x1="79100" y1="44200" x2="79100" y2="44200"/>
                        <a14:foregroundMark x1="87633" y1="53500" x2="87633" y2="53500"/>
                        <a14:foregroundMark x1="75833" y1="53800" x2="75833" y2="53800"/>
                        <a14:foregroundMark x1="78467" y1="56733" x2="78467" y2="56733"/>
                        <a14:foregroundMark x1="45933" y1="34567" x2="45933" y2="34567"/>
                        <a14:foregroundMark x1="87167" y1="70400" x2="87167" y2="70400"/>
                        <a14:foregroundMark x1="87767" y1="62467" x2="87767" y2="62467"/>
                        <a14:foregroundMark x1="81567" y1="62167" x2="81567" y2="62167"/>
                        <a14:foregroundMark x1="81433" y1="76267" x2="81433" y2="76267"/>
                        <a14:foregroundMark x1="88400" y1="88367" x2="88400" y2="88367"/>
                        <a14:foregroundMark x1="77700" y1="87900" x2="77700" y2="87900"/>
                        <a14:foregroundMark x1="30400" y1="83733" x2="30400" y2="83733"/>
                        <a14:foregroundMark x1="22367" y1="78900" x2="22367" y2="78900"/>
                        <a14:foregroundMark x1="30100" y1="62933" x2="30100" y2="62933"/>
                        <a14:foregroundMark x1="45933" y1="59700" x2="45933" y2="59700"/>
                        <a14:foregroundMark x1="68700" y1="69933" x2="68700" y2="69933"/>
                        <a14:foregroundMark x1="23733" y1="63567" x2="23733" y2="63567"/>
                        <a14:foregroundMark x1="17233" y1="63100" x2="17233" y2="63100"/>
                        <a14:foregroundMark x1="10267" y1="62800" x2="10267" y2="62800"/>
                        <a14:foregroundMark x1="14133" y1="59533" x2="14133" y2="59533"/>
                        <a14:foregroundMark x1="11333" y1="46833" x2="11333" y2="46833"/>
                        <a14:foregroundMark x1="11500" y1="57067" x2="11500" y2="57067"/>
                        <a14:foregroundMark x1="40033" y1="79067" x2="40033" y2="79067"/>
                        <a14:foregroundMark x1="76300" y1="31333" x2="76300" y2="31333"/>
                        <a14:backgroundMark x1="9300" y1="56467" x2="9300" y2="56467"/>
                        <a14:backgroundMark x1="9233" y1="56467" x2="9233" y2="56467"/>
                        <a14:backgroundMark x1="9300" y1="56300" x2="9233" y2="567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6709" y="3553111"/>
            <a:ext cx="2219451" cy="2219451"/>
          </a:xfrm>
          <a:prstGeom prst="rect">
            <a:avLst/>
          </a:prstGeom>
        </p:spPr>
      </p:pic>
      <p:pic>
        <p:nvPicPr>
          <p:cNvPr id="9" name="Picture 8" descr="A blue circle with white letters on it&#10;&#10;AI-generated content may be incorrect.">
            <a:extLst>
              <a:ext uri="{FF2B5EF4-FFF2-40B4-BE49-F238E27FC236}">
                <a16:creationId xmlns:a16="http://schemas.microsoft.com/office/drawing/2014/main" id="{8F78E879-8590-C6AE-D400-ED6F276059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52397" y="2643646"/>
            <a:ext cx="2525112" cy="5611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0633AD0-5A28-A146-32A1-A4F7440252F8}"/>
              </a:ext>
            </a:extLst>
          </p:cNvPr>
          <p:cNvSpPr txBox="1"/>
          <p:nvPr/>
        </p:nvSpPr>
        <p:spPr>
          <a:xfrm>
            <a:off x="4561784" y="1085438"/>
            <a:ext cx="2981729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40"/>
            </a:pPr>
            <a:r>
              <a:rPr lang="en-US" sz="2000" b="1" dirty="0">
                <a:solidFill>
                  <a:schemeClr val="bg2"/>
                </a:solidFill>
                <a:latin typeface="Arial"/>
                <a:ea typeface="Arial"/>
                <a:cs typeface="Arial"/>
                <a:sym typeface="Arial"/>
              </a:rPr>
              <a:t>CONNECT WITH SURF</a:t>
            </a:r>
            <a:endParaRPr lang="en-US" sz="2000" b="1" dirty="0">
              <a:solidFill>
                <a:schemeClr val="bg2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7861A21-B10F-20E7-AA1E-F62BE5711D69}"/>
              </a:ext>
            </a:extLst>
          </p:cNvPr>
          <p:cNvGrpSpPr/>
          <p:nvPr/>
        </p:nvGrpSpPr>
        <p:grpSpPr>
          <a:xfrm>
            <a:off x="2301326" y="2230099"/>
            <a:ext cx="1061070" cy="1061070"/>
            <a:chOff x="1901918" y="2230099"/>
            <a:chExt cx="1409075" cy="1409075"/>
          </a:xfrm>
        </p:grpSpPr>
        <p:sp>
          <p:nvSpPr>
            <p:cNvPr id="15" name="Google Shape;277;p15">
              <a:extLst>
                <a:ext uri="{FF2B5EF4-FFF2-40B4-BE49-F238E27FC236}">
                  <a16:creationId xmlns:a16="http://schemas.microsoft.com/office/drawing/2014/main" id="{EEA1404B-F436-D0BA-AD70-DC77C7C699E3}"/>
                </a:ext>
              </a:extLst>
            </p:cNvPr>
            <p:cNvSpPr/>
            <p:nvPr/>
          </p:nvSpPr>
          <p:spPr>
            <a:xfrm>
              <a:off x="1901918" y="2230099"/>
              <a:ext cx="1409075" cy="1409075"/>
            </a:xfrm>
            <a:prstGeom prst="ellipse">
              <a:avLst/>
            </a:prstGeom>
            <a:gradFill>
              <a:gsLst>
                <a:gs pos="0">
                  <a:schemeClr val="accent4"/>
                </a:gs>
                <a:gs pos="99000">
                  <a:schemeClr val="accent2"/>
                </a:gs>
              </a:gsLst>
              <a:lin ang="3000000" scaled="0"/>
            </a:gradFill>
            <a:ln w="12700" cap="flat" cmpd="sng">
              <a:noFill/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8" name="Picture 17" descr="A white circle with dots and lines&#10;&#10;AI-generated content may be incorrect.">
              <a:extLst>
                <a:ext uri="{FF2B5EF4-FFF2-40B4-BE49-F238E27FC236}">
                  <a16:creationId xmlns:a16="http://schemas.microsoft.com/office/drawing/2014/main" id="{22646C97-57A2-F413-4E1D-A3B2047E2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10817" r="10758"/>
            <a:stretch/>
          </p:blipFill>
          <p:spPr>
            <a:xfrm>
              <a:off x="2177283" y="2413394"/>
              <a:ext cx="858343" cy="10944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7398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22">
          <a:extLst>
            <a:ext uri="{FF2B5EF4-FFF2-40B4-BE49-F238E27FC236}">
              <a16:creationId xmlns:a16="http://schemas.microsoft.com/office/drawing/2014/main" id="{A0C660E7-DC7E-F863-5CFB-CDABF38B05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dots on a black background&#10;&#10;Description automatically generated">
            <a:extLst>
              <a:ext uri="{FF2B5EF4-FFF2-40B4-BE49-F238E27FC236}">
                <a16:creationId xmlns:a16="http://schemas.microsoft.com/office/drawing/2014/main" id="{5596D992-1A72-1D30-3C64-00841726C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43200"/>
            <a:ext cx="4114800" cy="4114800"/>
          </a:xfrm>
          <a:prstGeom prst="rect">
            <a:avLst/>
          </a:prstGeom>
        </p:spPr>
      </p:pic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40886B9E-BBD6-42EF-D255-B72A6F01D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8750" y="1460500"/>
            <a:ext cx="4254500" cy="3937000"/>
          </a:xfrm>
          <a:prstGeom prst="rect">
            <a:avLst/>
          </a:prstGeom>
        </p:spPr>
      </p:pic>
      <p:pic>
        <p:nvPicPr>
          <p:cNvPr id="5" name="Picture 4" descr="A blue dots on a black background&#10;&#10;Description automatically generated">
            <a:extLst>
              <a:ext uri="{FF2B5EF4-FFF2-40B4-BE49-F238E27FC236}">
                <a16:creationId xmlns:a16="http://schemas.microsoft.com/office/drawing/2014/main" id="{42264597-93A2-F5E0-944B-AD253D1F7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8077202" y="-44450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2305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URF">
      <a:dk1>
        <a:srgbClr val="001233"/>
      </a:dk1>
      <a:lt1>
        <a:srgbClr val="FFFFFF"/>
      </a:lt1>
      <a:dk2>
        <a:srgbClr val="002878"/>
      </a:dk2>
      <a:lt2>
        <a:srgbClr val="F2F6FC"/>
      </a:lt2>
      <a:accent1>
        <a:srgbClr val="006EF0"/>
      </a:accent1>
      <a:accent2>
        <a:srgbClr val="CC2F08"/>
      </a:accent2>
      <a:accent3>
        <a:srgbClr val="FF792F"/>
      </a:accent3>
      <a:accent4>
        <a:srgbClr val="FFBB00"/>
      </a:accent4>
      <a:accent5>
        <a:srgbClr val="00807E"/>
      </a:accent5>
      <a:accent6>
        <a:srgbClr val="4C5971"/>
      </a:accent6>
      <a:hlink>
        <a:srgbClr val="002878"/>
      </a:hlink>
      <a:folHlink>
        <a:srgbClr val="006EF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12156</TotalTime>
  <Words>178</Words>
  <Application>Microsoft Office PowerPoint</Application>
  <PresentationFormat>Widescreen</PresentationFormat>
  <Paragraphs>45</Paragraphs>
  <Slides>9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Ty MacConnell</dc:creator>
  <cp:lastModifiedBy>Stacie Granum</cp:lastModifiedBy>
  <cp:revision>59</cp:revision>
  <dcterms:created xsi:type="dcterms:W3CDTF">2022-04-22T21:12:23Z</dcterms:created>
  <dcterms:modified xsi:type="dcterms:W3CDTF">2025-07-24T15:03:56Z</dcterms:modified>
</cp:coreProperties>
</file>