
<file path=[Content_Types].xml><?xml version="1.0" encoding="utf-8"?>
<Types xmlns="http://schemas.openxmlformats.org/package/2006/content-types">
  <Default ContentType="image/jpeg" Extension="jpg"/>
  <Default ContentType="application/x-fontdata" Extension="fntdata"/>
  <Default ContentType="image/gif" Extension="gif"/>
  <Default ContentType="application/xml" Extension="xml"/>
  <Default ContentType="image/png" Extension="png"/>
  <Default ContentType="application/vnd.openxmlformats-package.relationships+xml" Extension="rels"/>
  <Override ContentType="application/vnd.openxmlformats-officedocument.presentationml.notesSlide+xml" PartName="/ppt/notesSlides/notesSlide37.xml"/>
  <Override ContentType="application/vnd.openxmlformats-officedocument.presentationml.notesSlide+xml" PartName="/ppt/notesSlides/notesSlide29.xml"/>
  <Override ContentType="application/vnd.openxmlformats-officedocument.presentationml.notesSlide+xml" PartName="/ppt/notesSlides/notesSlide32.xml"/>
  <Override ContentType="application/vnd.openxmlformats-officedocument.presentationml.notesSlide+xml" PartName="/ppt/notesSlides/notesSlide3.xml"/>
  <Override ContentType="application/vnd.openxmlformats-officedocument.presentationml.notesSlide+xml" PartName="/ppt/notesSlides/notesSlide9.xml"/>
  <Override ContentType="application/vnd.openxmlformats-officedocument.presentationml.notesSlide+xml" PartName="/ppt/notesSlides/notesSlide28.xml"/>
  <Override ContentType="application/vnd.openxmlformats-officedocument.presentationml.notesSlide+xml" PartName="/ppt/notesSlides/notesSlide33.xml"/>
  <Override ContentType="application/vnd.openxmlformats-officedocument.presentationml.notesSlide+xml" PartName="/ppt/notesSlides/notesSlide41.xml"/>
  <Override ContentType="application/vnd.openxmlformats-officedocument.presentationml.notesSlide+xml" PartName="/ppt/notesSlides/notesSlide15.xml"/>
  <Override ContentType="application/vnd.openxmlformats-officedocument.presentationml.notesSlide+xml" PartName="/ppt/notesSlides/notesSlide11.xml"/>
  <Override ContentType="application/vnd.openxmlformats-officedocument.presentationml.notesSlide+xml" PartName="/ppt/notesSlides/notesSlide24.xml"/>
  <Override ContentType="application/vnd.openxmlformats-officedocument.presentationml.notesSlide+xml" PartName="/ppt/notesSlides/notesSlide12.xml"/>
  <Override ContentType="application/vnd.openxmlformats-officedocument.presentationml.notesSlide+xml" PartName="/ppt/notesSlides/notesSlide20.xml"/>
  <Override ContentType="application/vnd.openxmlformats-officedocument.presentationml.notesSlide+xml" PartName="/ppt/notesSlides/notesSlide17.xml"/>
  <Override ContentType="application/vnd.openxmlformats-officedocument.presentationml.notesSlide+xml" PartName="/ppt/notesSlides/notesSlide16.xml"/>
  <Override ContentType="application/vnd.openxmlformats-officedocument.presentationml.notesSlide+xml" PartName="/ppt/notesSlides/notesSlide21.xml"/>
  <Override ContentType="application/vnd.openxmlformats-officedocument.presentationml.notesSlide+xml" PartName="/ppt/notesSlides/notesSlide8.xml"/>
  <Override ContentType="application/vnd.openxmlformats-officedocument.presentationml.notesSlide+xml" PartName="/ppt/notesSlides/notesSlide34.xml"/>
  <Override ContentType="application/vnd.openxmlformats-officedocument.presentationml.notesSlide+xml" PartName="/ppt/notesSlides/notesSlide38.xml"/>
  <Override ContentType="application/vnd.openxmlformats-officedocument.presentationml.notesSlide+xml" PartName="/ppt/notesSlides/notesSlide4.xml"/>
  <Override ContentType="application/vnd.openxmlformats-officedocument.presentationml.notesSlide+xml" PartName="/ppt/notesSlides/notesSlide25.xml"/>
  <Override ContentType="application/vnd.openxmlformats-officedocument.presentationml.notesSlide+xml" PartName="/ppt/notesSlides/notesSlide18.xml"/>
  <Override ContentType="application/vnd.openxmlformats-officedocument.presentationml.notesSlide+xml" PartName="/ppt/notesSlides/notesSlide6.xml"/>
  <Override ContentType="application/vnd.openxmlformats-officedocument.presentationml.notesSlide+xml" PartName="/ppt/notesSlides/notesSlide13.xml"/>
  <Override ContentType="application/vnd.openxmlformats-officedocument.presentationml.notesSlide+xml" PartName="/ppt/notesSlides/notesSlide1.xml"/>
  <Override ContentType="application/vnd.openxmlformats-officedocument.presentationml.notesSlide+xml" PartName="/ppt/notesSlides/notesSlide30.xml"/>
  <Override ContentType="application/vnd.openxmlformats-officedocument.presentationml.notesSlide+xml" PartName="/ppt/notesSlides/notesSlide22.xml"/>
  <Override ContentType="application/vnd.openxmlformats-officedocument.presentationml.notesSlide+xml" PartName="/ppt/notesSlides/notesSlide7.xml"/>
  <Override ContentType="application/vnd.openxmlformats-officedocument.presentationml.notesSlide+xml" PartName="/ppt/notesSlides/notesSlide26.xml"/>
  <Override ContentType="application/vnd.openxmlformats-officedocument.presentationml.notesSlide+xml" PartName="/ppt/notesSlides/notesSlide35.xml"/>
  <Override ContentType="application/vnd.openxmlformats-officedocument.presentationml.notesSlide+xml" PartName="/ppt/notesSlides/notesSlide5.xml"/>
  <Override ContentType="application/vnd.openxmlformats-officedocument.presentationml.notesSlide+xml" PartName="/ppt/notesSlides/notesSlide39.xml"/>
  <Override ContentType="application/vnd.openxmlformats-officedocument.presentationml.notesSlide+xml" PartName="/ppt/notesSlides/notesSlide31.xml"/>
  <Override ContentType="application/vnd.openxmlformats-officedocument.presentationml.notesSlide+xml" PartName="/ppt/notesSlides/notesSlide36.xml"/>
  <Override ContentType="application/vnd.openxmlformats-officedocument.presentationml.notesSlide+xml" PartName="/ppt/notesSlides/notesSlide19.xml"/>
  <Override ContentType="application/vnd.openxmlformats-officedocument.presentationml.notesSlide+xml" PartName="/ppt/notesSlides/notesSlide27.xml"/>
  <Override ContentType="application/vnd.openxmlformats-officedocument.presentationml.notesSlide+xml" PartName="/ppt/notesSlides/notesSlide40.xml"/>
  <Override ContentType="application/vnd.openxmlformats-officedocument.presentationml.notesSlide+xml" PartName="/ppt/notesSlides/notesSlide14.xml"/>
  <Override ContentType="application/vnd.openxmlformats-officedocument.presentationml.notesSlide+xml" PartName="/ppt/notesSlides/notesSlide23.xml"/>
  <Override ContentType="application/vnd.openxmlformats-officedocument.presentationml.notesSlide+xml" PartName="/ppt/notesSlides/notesSlide2.xml"/>
  <Override ContentType="application/vnd.openxmlformats-officedocument.presentationml.notesSlide+xml" PartName="/ppt/notesSlides/notesSlide10.xml"/>
  <Override ContentType="application/vnd.openxmlformats-officedocument.presentationml.slideLayout+xml" PartName="/ppt/slideLayouts/slideLayout3.xml"/>
  <Override ContentType="application/vnd.openxmlformats-officedocument.presentationml.slideLayout+xml" PartName="/ppt/slideLayouts/slideLayout4.xml"/>
  <Override ContentType="application/vnd.openxmlformats-officedocument.presentationml.slideLayout+xml" PartName="/ppt/slideLayouts/slideLayout5.xml"/>
  <Override ContentType="application/vnd.openxmlformats-officedocument.presentationml.slideLayout+xml" PartName="/ppt/slideLayouts/slideLayout2.xml"/>
  <Override ContentType="application/vnd.openxmlformats-officedocument.presentationml.slideLayout+xml" PartName="/ppt/slideLayouts/slideLayout11.xml"/>
  <Override ContentType="application/vnd.openxmlformats-officedocument.presentationml.slideLayout+xml" PartName="/ppt/slideLayouts/slideLayout1.xml"/>
  <Override ContentType="application/vnd.openxmlformats-officedocument.presentationml.slideLayout+xml" PartName="/ppt/slideLayouts/slideLayout10.xml"/>
  <Override ContentType="application/vnd.openxmlformats-officedocument.presentationml.slideLayout+xml" PartName="/ppt/slideLayouts/slideLayout7.xml"/>
  <Override ContentType="application/vnd.openxmlformats-officedocument.presentationml.slideLayout+xml" PartName="/ppt/slideLayouts/slideLayout6.xml"/>
  <Override ContentType="application/vnd.openxmlformats-officedocument.presentationml.slideLayout+xml" PartName="/ppt/slideLayouts/slideLayout8.xml"/>
  <Override ContentType="application/vnd.openxmlformats-officedocument.presentationml.slideLayout+xml" PartName="/ppt/slideLayouts/slideLayout9.xml"/>
  <Override ContentType="application/vnd.openxmlformats-officedocument.presentationml.slideMaster+xml" PartName="/ppt/slideMasters/slideMaster1.xml"/>
  <Override ContentType="application/vnd.openxmlformats-officedocument.presentationml.slide+xml" PartName="/ppt/slides/slide4.xml"/>
  <Override ContentType="application/vnd.openxmlformats-officedocument.presentationml.slide+xml" PartName="/ppt/slides/slide18.xml"/>
  <Override ContentType="application/vnd.openxmlformats-officedocument.presentationml.slide+xml" PartName="/ppt/slides/slide30.xml"/>
  <Override ContentType="application/vnd.openxmlformats-officedocument.presentationml.slide+xml" PartName="/ppt/slides/slide22.xml"/>
  <Override ContentType="application/vnd.openxmlformats-officedocument.presentationml.slide+xml" PartName="/ppt/slides/slide35.xml"/>
  <Override ContentType="application/vnd.openxmlformats-officedocument.presentationml.slide+xml" PartName="/ppt/slides/slide26.xml"/>
  <Override ContentType="application/vnd.openxmlformats-officedocument.presentationml.slide+xml" PartName="/ppt/slides/slide19.xml"/>
  <Override ContentType="application/vnd.openxmlformats-officedocument.presentationml.slide+xml" PartName="/ppt/slides/slide39.xml"/>
  <Override ContentType="application/vnd.openxmlformats-officedocument.presentationml.slide+xml" PartName="/ppt/slides/slide3.xml"/>
  <Override ContentType="application/vnd.openxmlformats-officedocument.presentationml.slide+xml" PartName="/ppt/slides/slide9.xml"/>
  <Override ContentType="application/vnd.openxmlformats-officedocument.presentationml.slide+xml" PartName="/ppt/slides/slide13.xml"/>
  <Override ContentType="application/vnd.openxmlformats-officedocument.presentationml.slide+xml" PartName="/ppt/slides/slide5.xml"/>
  <Override ContentType="application/vnd.openxmlformats-officedocument.presentationml.slide+xml" PartName="/ppt/slides/slide12.xml"/>
  <Override ContentType="application/vnd.openxmlformats-officedocument.presentationml.slide+xml" PartName="/ppt/slides/slide17.xml"/>
  <Override ContentType="application/vnd.openxmlformats-officedocument.presentationml.slide+xml" PartName="/ppt/slides/slide25.xml"/>
  <Override ContentType="application/vnd.openxmlformats-officedocument.presentationml.slide+xml" PartName="/ppt/slides/slide34.xml"/>
  <Override ContentType="application/vnd.openxmlformats-officedocument.presentationml.slide+xml" PartName="/ppt/slides/slide20.xml"/>
  <Override ContentType="application/vnd.openxmlformats-officedocument.presentationml.slide+xml" PartName="/ppt/slides/slide21.xml"/>
  <Override ContentType="application/vnd.openxmlformats-officedocument.presentationml.slide+xml" PartName="/ppt/slides/slide33.xml"/>
  <Override ContentType="application/vnd.openxmlformats-officedocument.presentationml.slide+xml" PartName="/ppt/slides/slide38.xml"/>
  <Override ContentType="application/vnd.openxmlformats-officedocument.presentationml.slide+xml" PartName="/ppt/slides/slide16.xml"/>
  <Override ContentType="application/vnd.openxmlformats-officedocument.presentationml.slide+xml" PartName="/ppt/slides/slide8.xml"/>
  <Override ContentType="application/vnd.openxmlformats-officedocument.presentationml.slide+xml" PartName="/ppt/slides/slide29.xml"/>
  <Override ContentType="application/vnd.openxmlformats-officedocument.presentationml.slide+xml" PartName="/ppt/slides/slide24.xml"/>
  <Override ContentType="application/vnd.openxmlformats-officedocument.presentationml.slide+xml" PartName="/ppt/slides/slide11.xml"/>
  <Override ContentType="application/vnd.openxmlformats-officedocument.presentationml.slide+xml" PartName="/ppt/slides/slide32.xml"/>
  <Override ContentType="application/vnd.openxmlformats-officedocument.presentationml.slide+xml" PartName="/ppt/slides/slide37.xml"/>
  <Override ContentType="application/vnd.openxmlformats-officedocument.presentationml.slide+xml" PartName="/ppt/slides/slide1.xml"/>
  <Override ContentType="application/vnd.openxmlformats-officedocument.presentationml.slide+xml" PartName="/ppt/slides/slide28.xml"/>
  <Override ContentType="application/vnd.openxmlformats-officedocument.presentationml.slide+xml" PartName="/ppt/slides/slide41.xml"/>
  <Override ContentType="application/vnd.openxmlformats-officedocument.presentationml.slide+xml" PartName="/ppt/slides/slide7.xml"/>
  <Override ContentType="application/vnd.openxmlformats-officedocument.presentationml.slide+xml" PartName="/ppt/slides/slide15.xml"/>
  <Override ContentType="application/vnd.openxmlformats-officedocument.presentationml.slide+xml" PartName="/ppt/slides/slide36.xml"/>
  <Override ContentType="application/vnd.openxmlformats-officedocument.presentationml.slide+xml" PartName="/ppt/slides/slide31.xml"/>
  <Override ContentType="application/vnd.openxmlformats-officedocument.presentationml.slide+xml" PartName="/ppt/slides/slide23.xml"/>
  <Override ContentType="application/vnd.openxmlformats-officedocument.presentationml.slide+xml" PartName="/ppt/slides/slide27.xml"/>
  <Override ContentType="application/vnd.openxmlformats-officedocument.presentationml.slide+xml" PartName="/ppt/slides/slide10.xml"/>
  <Override ContentType="application/vnd.openxmlformats-officedocument.presentationml.slide+xml" PartName="/ppt/slides/slide2.xml"/>
  <Override ContentType="application/vnd.openxmlformats-officedocument.presentationml.slide+xml" PartName="/ppt/slides/slide6.xml"/>
  <Override ContentType="application/vnd.openxmlformats-officedocument.presentationml.slide+xml" PartName="/ppt/slides/slide14.xml"/>
  <Override ContentType="application/vnd.openxmlformats-officedocument.presentationml.slide+xml" PartName="/ppt/slides/slide40.xml"/>
  <Override ContentType="application/vnd.openxmlformats-officedocument.presentationml.notesMaster+xml" PartName="/ppt/notesMasters/notesMaster1.xml"/>
  <Override ContentType="application/vnd.openxmlformats-officedocument.presentationml.presentation.main+xml" PartName="/ppt/presentation.xml"/>
  <Override ContentType="application/vnd.openxmlformats-officedocument.presentationml.presProps+xml" PartName="/ppt/presProps.xml"/>
  <Override ContentType="application/vnd.openxmlformats-officedocument.theme+xml" PartName="/ppt/theme/theme1.xml"/>
  <Override ContentType="application/vnd.openxmlformats-officedocument.theme+xml" PartName="/ppt/theme/theme2.xml"/>
  <Override ContentType="application/vnd.openxmlformats-officedocument.presentationml.viewProps+xml" PartName="/ppt/viewProps.xml"/>
</Types>
</file>

<file path=_rels/.rels><?xml version="1.0" encoding="UTF-8" standalone="yes"?><Relationships xmlns="http://schemas.openxmlformats.org/package/2006/relationships"><Relationship Id="rId1" Type="http://schemas.openxmlformats.org/officeDocument/2006/relationships/officeDocument" Target="ppt/presentation.xml"/></Relationships>
</file>

<file path=ppt/presentation.xml><?xml version="1.0" encoding="utf-8"?>
<p:presentation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autoCompressPictures="0" embedTrueTypeFonts="1" strictFirstAndLastChars="0" saveSubsetFonts="1" showSpecialPlsOnTitleSld="0">
  <p:sldMasterIdLst>
    <p:sldMasterId id="2147483659" r:id="rId4"/>
  </p:sldMasterIdLst>
  <p:notesMasterIdLst>
    <p:notesMasterId r:id="rId5"/>
  </p:notesMasterIdLst>
  <p:sldIdLst>
    <p:sldId id="256" r:id="rId6"/>
    <p:sldId id="257" r:id="rId7"/>
    <p:sldId id="258" r:id="rId8"/>
    <p:sldId id="259" r:id="rId9"/>
    <p:sldId id="260" r:id="rId10"/>
    <p:sldId id="261" r:id="rId11"/>
    <p:sldId id="262" r:id="rId12"/>
    <p:sldId id="263" r:id="rId13"/>
    <p:sldId id="264" r:id="rId14"/>
    <p:sldId id="265" r:id="rId15"/>
    <p:sldId id="266" r:id="rId16"/>
    <p:sldId id="267" r:id="rId17"/>
    <p:sldId id="268" r:id="rId18"/>
    <p:sldId id="269" r:id="rId19"/>
    <p:sldId id="270" r:id="rId20"/>
    <p:sldId id="271" r:id="rId21"/>
    <p:sldId id="272" r:id="rId22"/>
    <p:sldId id="273" r:id="rId23"/>
    <p:sldId id="274" r:id="rId24"/>
    <p:sldId id="275" r:id="rId25"/>
    <p:sldId id="276" r:id="rId26"/>
    <p:sldId id="277" r:id="rId27"/>
    <p:sldId id="278" r:id="rId28"/>
    <p:sldId id="279" r:id="rId29"/>
    <p:sldId id="280" r:id="rId30"/>
    <p:sldId id="281" r:id="rId31"/>
    <p:sldId id="282" r:id="rId32"/>
    <p:sldId id="283" r:id="rId33"/>
    <p:sldId id="284" r:id="rId34"/>
    <p:sldId id="285" r:id="rId35"/>
    <p:sldId id="286" r:id="rId36"/>
    <p:sldId id="287" r:id="rId37"/>
    <p:sldId id="288" r:id="rId38"/>
    <p:sldId id="289" r:id="rId39"/>
    <p:sldId id="290" r:id="rId40"/>
    <p:sldId id="291" r:id="rId41"/>
    <p:sldId id="292" r:id="rId42"/>
    <p:sldId id="293" r:id="rId43"/>
    <p:sldId id="294" r:id="rId44"/>
    <p:sldId id="295" r:id="rId45"/>
    <p:sldId id="296" r:id="rId46"/>
  </p:sldIdLst>
  <p:sldSz cy="5143500" cx="9144000"/>
  <p:notesSz cx="6858000" cy="9144000"/>
  <p:embeddedFontLst>
    <p:embeddedFont>
      <p:font typeface="Roboto"/>
      <p:regular r:id="rId47"/>
      <p:bold r:id="rId48"/>
      <p:italic r:id="rId49"/>
      <p:boldItalic r:id="rId50"/>
    </p:embeddedFont>
    <p:embeddedFont>
      <p:font typeface="Roboto Medium"/>
      <p:regular r:id="rId51"/>
      <p:bold r:id="rId52"/>
      <p:italic r:id="rId53"/>
      <p:boldItalic r:id="rId54"/>
    </p:embeddedFont>
  </p:embeddedFontLst>
  <p:defaultTextStyle>
    <a:defPPr lvl="0" marR="0" rtl="0" algn="l">
      <a:lnSpc>
        <a:spcPct val="100000"/>
      </a:lnSpc>
      <a:spcBef>
        <a:spcPts val="0"/>
      </a:spcBef>
      <a:spcAft>
        <a:spcPts val="0"/>
      </a:spcAft>
    </a:defPPr>
    <a:lvl1pPr lvl="0"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1pPr>
    <a:lvl2pPr lvl="1"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2pPr>
    <a:lvl3pPr lvl="2"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3pPr>
    <a:lvl4pPr lvl="3"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4pPr>
    <a:lvl5pPr lvl="4"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5pPr>
    <a:lvl6pPr lvl="5"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6pPr>
    <a:lvl7pPr lvl="6"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7pPr>
    <a:lvl8pPr lvl="7"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8pPr>
    <a:lvl9pPr lvl="8"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9pPr>
  </p:defaultTextStyle>
  <p:extLst>
    <p:ext uri="{EFAFB233-063F-42B5-8137-9DF3F51BA10A}">
      <p15:sldGuideLst>
        <p15:guide id="1" orient="horz" pos="1620">
          <p15:clr>
            <a:srgbClr val="747775"/>
          </p15:clr>
        </p15:guide>
        <p15:guide id="2" pos="2880">
          <p15:clr>
            <a:srgbClr val="747775"/>
          </p15:clr>
        </p15:guide>
      </p15:sldGuideLst>
    </p:ext>
  </p:extLst>
</p:presentation>
</file>

<file path=ppt/presProps.xml><?xml version="1.0" encoding="utf-8"?>
<p:presentationPr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file>

<file path=ppt/viewProps.xml><?xml version="1.0" encoding="utf-8"?>
<p:viewPr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Comments="0">
  <p:slideViewPr>
    <p:cSldViewPr snapToGrid="0">
      <p:cViewPr varScale="1">
        <p:scale>
          <a:sx n="100" d="100"/>
          <a:sy n="100" d="100"/>
        </p:scale>
        <p:origin x="0" y="0"/>
      </p:cViewPr>
      <p:guideLst>
        <p:guide pos="1620" orient="horz"/>
        <p:guide pos="2880"/>
      </p:guideLst>
    </p:cSldViewPr>
  </p:slideViewPr>
</p:viewPr>
</file>

<file path=ppt/_rels/presentation.xml.rels><?xml version="1.0" encoding="UTF-8" standalone="yes"?><Relationships xmlns="http://schemas.openxmlformats.org/package/2006/relationships"><Relationship Id="rId40" Type="http://schemas.openxmlformats.org/officeDocument/2006/relationships/slide" Target="slides/slide35.xml"/><Relationship Id="rId42" Type="http://schemas.openxmlformats.org/officeDocument/2006/relationships/slide" Target="slides/slide37.xml"/><Relationship Id="rId41" Type="http://schemas.openxmlformats.org/officeDocument/2006/relationships/slide" Target="slides/slide36.xml"/><Relationship Id="rId44" Type="http://schemas.openxmlformats.org/officeDocument/2006/relationships/slide" Target="slides/slide39.xml"/><Relationship Id="rId43" Type="http://schemas.openxmlformats.org/officeDocument/2006/relationships/slide" Target="slides/slide38.xml"/><Relationship Id="rId46" Type="http://schemas.openxmlformats.org/officeDocument/2006/relationships/slide" Target="slides/slide41.xml"/><Relationship Id="rId45" Type="http://schemas.openxmlformats.org/officeDocument/2006/relationships/slide" Target="slides/slide40.xml"/><Relationship Id="rId1" Type="http://schemas.openxmlformats.org/officeDocument/2006/relationships/theme" Target="theme/theme1.xml"/><Relationship Id="rId2" Type="http://schemas.openxmlformats.org/officeDocument/2006/relationships/viewProps" Target="viewProps.xml"/><Relationship Id="rId3" Type="http://schemas.openxmlformats.org/officeDocument/2006/relationships/presProps" Target="presProps.xml"/><Relationship Id="rId4" Type="http://schemas.openxmlformats.org/officeDocument/2006/relationships/slideMaster" Target="slideMasters/slideMaster1.xml"/><Relationship Id="rId9" Type="http://schemas.openxmlformats.org/officeDocument/2006/relationships/slide" Target="slides/slide4.xml"/><Relationship Id="rId48" Type="http://schemas.openxmlformats.org/officeDocument/2006/relationships/font" Target="fonts/Roboto-bold.fntdata"/><Relationship Id="rId47" Type="http://schemas.openxmlformats.org/officeDocument/2006/relationships/font" Target="fonts/Roboto-regular.fntdata"/><Relationship Id="rId49" Type="http://schemas.openxmlformats.org/officeDocument/2006/relationships/font" Target="fonts/Roboto-italic.fntdata"/><Relationship Id="rId5" Type="http://schemas.openxmlformats.org/officeDocument/2006/relationships/notesMaster" Target="notesMasters/notesMaster1.xml"/><Relationship Id="rId6" Type="http://schemas.openxmlformats.org/officeDocument/2006/relationships/slide" Target="slides/slide1.xml"/><Relationship Id="rId7" Type="http://schemas.openxmlformats.org/officeDocument/2006/relationships/slide" Target="slides/slide2.xml"/><Relationship Id="rId8" Type="http://schemas.openxmlformats.org/officeDocument/2006/relationships/slide" Target="slides/slide3.xml"/><Relationship Id="rId31" Type="http://schemas.openxmlformats.org/officeDocument/2006/relationships/slide" Target="slides/slide26.xml"/><Relationship Id="rId30" Type="http://schemas.openxmlformats.org/officeDocument/2006/relationships/slide" Target="slides/slide25.xml"/><Relationship Id="rId33" Type="http://schemas.openxmlformats.org/officeDocument/2006/relationships/slide" Target="slides/slide28.xml"/><Relationship Id="rId32" Type="http://schemas.openxmlformats.org/officeDocument/2006/relationships/slide" Target="slides/slide27.xml"/><Relationship Id="rId35" Type="http://schemas.openxmlformats.org/officeDocument/2006/relationships/slide" Target="slides/slide30.xml"/><Relationship Id="rId34" Type="http://schemas.openxmlformats.org/officeDocument/2006/relationships/slide" Target="slides/slide29.xml"/><Relationship Id="rId37" Type="http://schemas.openxmlformats.org/officeDocument/2006/relationships/slide" Target="slides/slide32.xml"/><Relationship Id="rId36" Type="http://schemas.openxmlformats.org/officeDocument/2006/relationships/slide" Target="slides/slide31.xml"/><Relationship Id="rId39" Type="http://schemas.openxmlformats.org/officeDocument/2006/relationships/slide" Target="slides/slide34.xml"/><Relationship Id="rId38" Type="http://schemas.openxmlformats.org/officeDocument/2006/relationships/slide" Target="slides/slide33.xml"/><Relationship Id="rId20" Type="http://schemas.openxmlformats.org/officeDocument/2006/relationships/slide" Target="slides/slide15.xml"/><Relationship Id="rId22" Type="http://schemas.openxmlformats.org/officeDocument/2006/relationships/slide" Target="slides/slide17.xml"/><Relationship Id="rId21" Type="http://schemas.openxmlformats.org/officeDocument/2006/relationships/slide" Target="slides/slide16.xml"/><Relationship Id="rId24" Type="http://schemas.openxmlformats.org/officeDocument/2006/relationships/slide" Target="slides/slide19.xml"/><Relationship Id="rId23" Type="http://schemas.openxmlformats.org/officeDocument/2006/relationships/slide" Target="slides/slide18.xml"/><Relationship Id="rId26" Type="http://schemas.openxmlformats.org/officeDocument/2006/relationships/slide" Target="slides/slide21.xml"/><Relationship Id="rId25" Type="http://schemas.openxmlformats.org/officeDocument/2006/relationships/slide" Target="slides/slide20.xml"/><Relationship Id="rId28" Type="http://schemas.openxmlformats.org/officeDocument/2006/relationships/slide" Target="slides/slide23.xml"/><Relationship Id="rId27" Type="http://schemas.openxmlformats.org/officeDocument/2006/relationships/slide" Target="slides/slide22.xml"/><Relationship Id="rId29" Type="http://schemas.openxmlformats.org/officeDocument/2006/relationships/slide" Target="slides/slide24.xml"/><Relationship Id="rId51" Type="http://schemas.openxmlformats.org/officeDocument/2006/relationships/font" Target="fonts/RobotoMedium-regular.fntdata"/><Relationship Id="rId50" Type="http://schemas.openxmlformats.org/officeDocument/2006/relationships/font" Target="fonts/Roboto-boldItalic.fntdata"/><Relationship Id="rId53" Type="http://schemas.openxmlformats.org/officeDocument/2006/relationships/font" Target="fonts/RobotoMedium-italic.fntdata"/><Relationship Id="rId52" Type="http://schemas.openxmlformats.org/officeDocument/2006/relationships/font" Target="fonts/RobotoMedium-bold.fntdata"/><Relationship Id="rId11" Type="http://schemas.openxmlformats.org/officeDocument/2006/relationships/slide" Target="slides/slide6.xml"/><Relationship Id="rId10" Type="http://schemas.openxmlformats.org/officeDocument/2006/relationships/slide" Target="slides/slide5.xml"/><Relationship Id="rId54" Type="http://schemas.openxmlformats.org/officeDocument/2006/relationships/font" Target="fonts/RobotoMedium-boldItalic.fntdata"/><Relationship Id="rId13" Type="http://schemas.openxmlformats.org/officeDocument/2006/relationships/slide" Target="slides/slide8.xml"/><Relationship Id="rId12" Type="http://schemas.openxmlformats.org/officeDocument/2006/relationships/slide" Target="slides/slide7.xml"/><Relationship Id="rId15" Type="http://schemas.openxmlformats.org/officeDocument/2006/relationships/slide" Target="slides/slide10.xml"/><Relationship Id="rId14" Type="http://schemas.openxmlformats.org/officeDocument/2006/relationships/slide" Target="slides/slide9.xml"/><Relationship Id="rId17" Type="http://schemas.openxmlformats.org/officeDocument/2006/relationships/slide" Target="slides/slide12.xml"/><Relationship Id="rId16" Type="http://schemas.openxmlformats.org/officeDocument/2006/relationships/slide" Target="slides/slide11.xml"/><Relationship Id="rId19" Type="http://schemas.openxmlformats.org/officeDocument/2006/relationships/slide" Target="slides/slide14.xml"/><Relationship Id="rId18" Type="http://schemas.openxmlformats.org/officeDocument/2006/relationships/slide" Target="slides/slide13.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2" name="Shape 2"/>
        <p:cNvGrpSpPr/>
        <p:nvPr/>
      </p:nvGrpSpPr>
      <p:grpSpPr>
        <a:xfrm>
          <a:off x="0" y="0"/>
          <a:ext cx="0" cy="0"/>
          <a:chOff x="0" y="0"/>
          <a:chExt cx="0" cy="0"/>
        </a:xfrm>
      </p:grpSpPr>
      <p:sp>
        <p:nvSpPr>
          <p:cNvPr id="3" name="Google Shape;3;n"/>
          <p:cNvSpPr/>
          <p:nvPr>
            <p:ph idx="2" type="sldImg"/>
          </p:nvPr>
        </p:nvSpPr>
        <p:spPr>
          <a:xfrm>
            <a:off x="381300" y="685800"/>
            <a:ext cx="6096075" cy="3429000"/>
          </a:xfrm>
          <a:custGeom>
            <a:rect b="b" l="l" r="r" t="t"/>
            <a:pathLst>
              <a:path extrusionOk="0" h="120000" w="120000">
                <a:moveTo>
                  <a:pt x="0" y="0"/>
                </a:moveTo>
                <a:lnTo>
                  <a:pt x="120000" y="0"/>
                </a:lnTo>
                <a:lnTo>
                  <a:pt x="120000" y="120000"/>
                </a:lnTo>
                <a:lnTo>
                  <a:pt x="0" y="120000"/>
                </a:lnTo>
                <a:close/>
              </a:path>
            </a:pathLst>
          </a:custGeom>
          <a:noFill/>
          <a:ln cap="flat" cmpd="sng" w="9525">
            <a:solidFill>
              <a:srgbClr val="000000"/>
            </a:solidFill>
            <a:prstDash val="solid"/>
            <a:round/>
            <a:headEnd len="sm" w="sm" type="none"/>
            <a:tailEnd len="sm" w="sm" type="none"/>
          </a:ln>
        </p:spPr>
      </p:sp>
      <p:sp>
        <p:nvSpPr>
          <p:cNvPr id="4" name="Google Shape;4;n"/>
          <p:cNvSpPr txBox="1"/>
          <p:nvPr>
            <p:ph idx="1" type="body"/>
          </p:nvPr>
        </p:nvSpPr>
        <p:spPr>
          <a:xfrm>
            <a:off x="685800" y="4343400"/>
            <a:ext cx="5486400" cy="4114800"/>
          </a:xfrm>
          <a:prstGeom prst="rect">
            <a:avLst/>
          </a:prstGeom>
          <a:noFill/>
          <a:ln>
            <a:noFill/>
          </a:ln>
        </p:spPr>
        <p:txBody>
          <a:bodyPr anchorCtr="0" anchor="t" bIns="91425" lIns="91425" spcFirstLastPara="1" rIns="91425" wrap="square" tIns="91425">
            <a:noAutofit/>
          </a:bodyPr>
          <a:lstStyle>
            <a:lvl1pPr indent="-298450" lvl="0" marL="457200">
              <a:spcBef>
                <a:spcPts val="0"/>
              </a:spcBef>
              <a:spcAft>
                <a:spcPts val="0"/>
              </a:spcAft>
              <a:buSzPts val="1100"/>
              <a:buChar char="●"/>
              <a:defRPr sz="1100"/>
            </a:lvl1pPr>
            <a:lvl2pPr indent="-298450" lvl="1" marL="914400">
              <a:spcBef>
                <a:spcPts val="0"/>
              </a:spcBef>
              <a:spcAft>
                <a:spcPts val="0"/>
              </a:spcAft>
              <a:buSzPts val="1100"/>
              <a:buChar char="○"/>
              <a:defRPr sz="1100"/>
            </a:lvl2pPr>
            <a:lvl3pPr indent="-298450" lvl="2" marL="1371600">
              <a:spcBef>
                <a:spcPts val="0"/>
              </a:spcBef>
              <a:spcAft>
                <a:spcPts val="0"/>
              </a:spcAft>
              <a:buSzPts val="1100"/>
              <a:buChar char="■"/>
              <a:defRPr sz="1100"/>
            </a:lvl3pPr>
            <a:lvl4pPr indent="-298450" lvl="3" marL="1828800">
              <a:spcBef>
                <a:spcPts val="0"/>
              </a:spcBef>
              <a:spcAft>
                <a:spcPts val="0"/>
              </a:spcAft>
              <a:buSzPts val="1100"/>
              <a:buChar char="●"/>
              <a:defRPr sz="1100"/>
            </a:lvl4pPr>
            <a:lvl5pPr indent="-298450" lvl="4" marL="2286000">
              <a:spcBef>
                <a:spcPts val="0"/>
              </a:spcBef>
              <a:spcAft>
                <a:spcPts val="0"/>
              </a:spcAft>
              <a:buSzPts val="1100"/>
              <a:buChar char="○"/>
              <a:defRPr sz="1100"/>
            </a:lvl5pPr>
            <a:lvl6pPr indent="-298450" lvl="5" marL="2743200">
              <a:spcBef>
                <a:spcPts val="0"/>
              </a:spcBef>
              <a:spcAft>
                <a:spcPts val="0"/>
              </a:spcAft>
              <a:buSzPts val="1100"/>
              <a:buChar char="■"/>
              <a:defRPr sz="1100"/>
            </a:lvl6pPr>
            <a:lvl7pPr indent="-298450" lvl="6" marL="3200400">
              <a:spcBef>
                <a:spcPts val="0"/>
              </a:spcBef>
              <a:spcAft>
                <a:spcPts val="0"/>
              </a:spcAft>
              <a:buSzPts val="1100"/>
              <a:buChar char="●"/>
              <a:defRPr sz="1100"/>
            </a:lvl7pPr>
            <a:lvl8pPr indent="-298450" lvl="7" marL="3657600">
              <a:spcBef>
                <a:spcPts val="0"/>
              </a:spcBef>
              <a:spcAft>
                <a:spcPts val="0"/>
              </a:spcAft>
              <a:buSzPts val="1100"/>
              <a:buChar char="○"/>
              <a:defRPr sz="1100"/>
            </a:lvl8pPr>
            <a:lvl9pPr indent="-298450" lvl="8" marL="4114800">
              <a:spcBef>
                <a:spcPts val="0"/>
              </a:spcBef>
              <a:spcAft>
                <a:spcPts val="0"/>
              </a:spcAft>
              <a:buSzPts val="1100"/>
              <a:buChar char="■"/>
              <a:defRPr sz="1100"/>
            </a:lvl9pPr>
          </a:lstStyle>
          <a:p/>
        </p:txBody>
      </p:sp>
    </p:spTree>
  </p:cSld>
  <p:clrMap accent1="accent1" accent2="accent2" accent3="accent3" accent4="accent4" accent5="accent5" accent6="accent6" bg1="lt1" bg2="dk2" tx1="dk1" tx2="lt2" folHlink="folHlink" hlink="hlink"/>
  <p:notesStyle>
    <a:defPPr lvl="0" marR="0" rtl="0" algn="l">
      <a:lnSpc>
        <a:spcPct val="100000"/>
      </a:lnSpc>
      <a:spcBef>
        <a:spcPts val="0"/>
      </a:spcBef>
      <a:spcAft>
        <a:spcPts val="0"/>
      </a:spcAft>
    </a:defPPr>
    <a:lvl1pPr lvl="0"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1pPr>
    <a:lvl2pPr lvl="1"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2pPr>
    <a:lvl3pPr lvl="2"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3pPr>
    <a:lvl4pPr lvl="3"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4pPr>
    <a:lvl5pPr lvl="4"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5pPr>
    <a:lvl6pPr lvl="5"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6pPr>
    <a:lvl7pPr lvl="6"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7pPr>
    <a:lvl8pPr lvl="7"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8pPr>
    <a:lvl9pPr lvl="8"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9pPr>
  </p:notesStyle>
</p:notesMaster>
</file>

<file path=ppt/notesSlides/_rels/notesSlide1.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16.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17.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18.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19.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20.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21.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22.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23.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24.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25.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26.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27.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28.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29.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30.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31.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32.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33.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34.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35.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36.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37.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38.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39.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40.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41.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50" name="Shape 50"/>
        <p:cNvGrpSpPr/>
        <p:nvPr/>
      </p:nvGrpSpPr>
      <p:grpSpPr>
        <a:xfrm>
          <a:off x="0" y="0"/>
          <a:ext cx="0" cy="0"/>
          <a:chOff x="0" y="0"/>
          <a:chExt cx="0" cy="0"/>
        </a:xfrm>
      </p:grpSpPr>
      <p:sp>
        <p:nvSpPr>
          <p:cNvPr id="51" name="Google Shape;51;g36a745ac0db_1_15: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
        <p:nvSpPr>
          <p:cNvPr id="52" name="Google Shape;52;g36a745ac0db_1_15: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Tree>
  </p:cSld>
  <p:clrMapOvr>
    <a:masterClrMapping/>
  </p:clrMapOvr>
</p:notes>
</file>

<file path=ppt/notesSlides/notesSlide2.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59" name="Shape 59"/>
        <p:cNvGrpSpPr/>
        <p:nvPr/>
      </p:nvGrpSpPr>
      <p:grpSpPr>
        <a:xfrm>
          <a:off x="0" y="0"/>
          <a:ext cx="0" cy="0"/>
          <a:chOff x="0" y="0"/>
          <a:chExt cx="0" cy="0"/>
        </a:xfrm>
      </p:grpSpPr>
      <p:sp>
        <p:nvSpPr>
          <p:cNvPr id="60" name="Google Shape;60;p:notes"/>
          <p:cNvSpPr/>
          <p:nvPr>
            <p:ph idx="2" type="sldImg"/>
          </p:nvPr>
        </p:nvSpPr>
        <p:spPr>
          <a:xfrm>
            <a:off x="381300" y="685800"/>
            <a:ext cx="6096075" cy="3429000"/>
          </a:xfrm>
          <a:custGeom>
            <a:rect b="b" l="l" r="r" t="t"/>
            <a:pathLst>
              <a:path extrusionOk="0" h="120000" w="120000">
                <a:moveTo>
                  <a:pt x="0" y="0"/>
                </a:moveTo>
                <a:lnTo>
                  <a:pt x="120000" y="0"/>
                </a:lnTo>
                <a:lnTo>
                  <a:pt x="120000" y="120000"/>
                </a:lnTo>
                <a:lnTo>
                  <a:pt x="0" y="120000"/>
                </a:lnTo>
                <a:close/>
              </a:path>
            </a:pathLst>
          </a:custGeom>
        </p:spPr>
      </p:sp>
      <p:sp>
        <p:nvSpPr>
          <p:cNvPr id="61" name="Google Shape;61;p: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Tree>
  </p:cSld>
  <p:clrMapOvr>
    <a:masterClrMapping/>
  </p:clrMapOvr>
</p:notes>
</file>

<file path=ppt/notesSlides/notesSlide3.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66" name="Shape 66"/>
        <p:cNvGrpSpPr/>
        <p:nvPr/>
      </p:nvGrpSpPr>
      <p:grpSpPr>
        <a:xfrm>
          <a:off x="0" y="0"/>
          <a:ext cx="0" cy="0"/>
          <a:chOff x="0" y="0"/>
          <a:chExt cx="0" cy="0"/>
        </a:xfrm>
      </p:grpSpPr>
      <p:sp>
        <p:nvSpPr>
          <p:cNvPr id="67" name="Google Shape;67;g3685896ea56_0_52: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
        <p:nvSpPr>
          <p:cNvPr id="68" name="Google Shape;68;g3685896ea56_0_52: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rPr lang="en"/>
              <a:t>Direct detection dm detectors search for heavy dm particle as they collide with nucleus of the target resulting in nuclear recoils, which become their signals. Various dm detectors have done an excellent job at elimination parameter space as shown by the green region in the sensitivity plot on this slide. However, there is a region, in light orange, which proves to be a problem for dark matter detection. This is because it is shrouded by neutrino background. Neutrinos from the sun and atmospheric neutrinos, interact with the nucleus of the target, producing nuclear recoils similar to GeV scale DM. This poses difficulties since the two signals are hard to distinguish. This is known as the neutrino floor or more recently termed as neutrino fog. </a:t>
            </a:r>
            <a:endParaRPr/>
          </a:p>
          <a:p>
            <a:pPr indent="0" lvl="0" marL="0" rtl="0" algn="l">
              <a:spcBef>
                <a:spcPts val="0"/>
              </a:spcBef>
              <a:spcAft>
                <a:spcPts val="0"/>
              </a:spcAft>
              <a:buNone/>
            </a:pPr>
            <a:r>
              <a:t/>
            </a:r>
            <a:endParaRPr/>
          </a:p>
          <a:p>
            <a:pPr indent="0" lvl="0" marL="0" rtl="0" algn="l">
              <a:spcBef>
                <a:spcPts val="0"/>
              </a:spcBef>
              <a:spcAft>
                <a:spcPts val="0"/>
              </a:spcAft>
              <a:buNone/>
            </a:pPr>
            <a:r>
              <a:rPr lang="en"/>
              <a:t>What turns out to be problem for detection for dm could prove to be an opportunity for studying neutrino physics. </a:t>
            </a:r>
            <a:endParaRPr/>
          </a:p>
          <a:p>
            <a:pPr indent="0" lvl="0" marL="0" rtl="0" algn="l">
              <a:spcBef>
                <a:spcPts val="0"/>
              </a:spcBef>
              <a:spcAft>
                <a:spcPts val="0"/>
              </a:spcAft>
              <a:buNone/>
            </a:pPr>
            <a:r>
              <a:t/>
            </a:r>
            <a:endParaRPr/>
          </a:p>
          <a:p>
            <a:pPr indent="0" lvl="0" marL="0" rtl="0" algn="l">
              <a:spcBef>
                <a:spcPts val="0"/>
              </a:spcBef>
              <a:spcAft>
                <a:spcPts val="0"/>
              </a:spcAft>
              <a:buNone/>
            </a:pPr>
            <a:r>
              <a:t/>
            </a:r>
            <a:endParaRPr/>
          </a:p>
        </p:txBody>
      </p:sp>
    </p:spTree>
  </p:cSld>
  <p:clrMapOvr>
    <a:masterClrMapping/>
  </p:clrMapOvr>
</p:notes>
</file>

<file path=ppt/notesSlides/notesSlide4.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82" name="Shape 82"/>
        <p:cNvGrpSpPr/>
        <p:nvPr/>
      </p:nvGrpSpPr>
      <p:grpSpPr>
        <a:xfrm>
          <a:off x="0" y="0"/>
          <a:ext cx="0" cy="0"/>
          <a:chOff x="0" y="0"/>
          <a:chExt cx="0" cy="0"/>
        </a:xfrm>
      </p:grpSpPr>
      <p:sp>
        <p:nvSpPr>
          <p:cNvPr id="83" name="Google Shape;83;g36a690ca1ba_0_0: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
        <p:nvSpPr>
          <p:cNvPr id="84" name="Google Shape;84;g36a690ca1ba_0_0: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Tree>
  </p:cSld>
  <p:clrMapOvr>
    <a:masterClrMapping/>
  </p:clrMapOvr>
</p:notes>
</file>

<file path=ppt/notesSlides/notesSlide5.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92" name="Shape 92"/>
        <p:cNvGrpSpPr/>
        <p:nvPr/>
      </p:nvGrpSpPr>
      <p:grpSpPr>
        <a:xfrm>
          <a:off x="0" y="0"/>
          <a:ext cx="0" cy="0"/>
          <a:chOff x="0" y="0"/>
          <a:chExt cx="0" cy="0"/>
        </a:xfrm>
      </p:grpSpPr>
      <p:sp>
        <p:nvSpPr>
          <p:cNvPr id="93" name="Google Shape;93;g3685896ea56_0_134: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
        <p:nvSpPr>
          <p:cNvPr id="94" name="Google Shape;94;g3685896ea56_0_134: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Tree>
  </p:cSld>
  <p:clrMapOvr>
    <a:masterClrMapping/>
  </p:clrMapOvr>
</p:notes>
</file>

<file path=ppt/notesSlides/notesSlide6.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106" name="Shape 106"/>
        <p:cNvGrpSpPr/>
        <p:nvPr/>
      </p:nvGrpSpPr>
      <p:grpSpPr>
        <a:xfrm>
          <a:off x="0" y="0"/>
          <a:ext cx="0" cy="0"/>
          <a:chOff x="0" y="0"/>
          <a:chExt cx="0" cy="0"/>
        </a:xfrm>
      </p:grpSpPr>
      <p:sp>
        <p:nvSpPr>
          <p:cNvPr id="107" name="Google Shape;107;g36a745ac0db_1_362: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
        <p:nvSpPr>
          <p:cNvPr id="108" name="Google Shape;108;g36a745ac0db_1_362: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Tree>
  </p:cSld>
  <p:clrMapOvr>
    <a:masterClrMapping/>
  </p:clrMapOvr>
</p:notes>
</file>

<file path=ppt/notesSlides/notesSlide7.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123" name="Shape 123"/>
        <p:cNvGrpSpPr/>
        <p:nvPr/>
      </p:nvGrpSpPr>
      <p:grpSpPr>
        <a:xfrm>
          <a:off x="0" y="0"/>
          <a:ext cx="0" cy="0"/>
          <a:chOff x="0" y="0"/>
          <a:chExt cx="0" cy="0"/>
        </a:xfrm>
      </p:grpSpPr>
      <p:sp>
        <p:nvSpPr>
          <p:cNvPr id="124" name="Google Shape;124;g36a745ac0db_1_338: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
        <p:nvSpPr>
          <p:cNvPr id="125" name="Google Shape;125;g36a745ac0db_1_338: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Tree>
  </p:cSld>
  <p:clrMapOvr>
    <a:masterClrMapping/>
  </p:clrMapOvr>
</p:notes>
</file>

<file path=ppt/notesSlides/notesSlide8.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142" name="Shape 142"/>
        <p:cNvGrpSpPr/>
        <p:nvPr/>
      </p:nvGrpSpPr>
      <p:grpSpPr>
        <a:xfrm>
          <a:off x="0" y="0"/>
          <a:ext cx="0" cy="0"/>
          <a:chOff x="0" y="0"/>
          <a:chExt cx="0" cy="0"/>
        </a:xfrm>
      </p:grpSpPr>
      <p:sp>
        <p:nvSpPr>
          <p:cNvPr id="143" name="Google Shape;143;g36a745ac0db_1_390: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
        <p:nvSpPr>
          <p:cNvPr id="144" name="Google Shape;144;g36a745ac0db_1_390: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Tree>
  </p:cSld>
  <p:clrMapOvr>
    <a:masterClrMapping/>
  </p:clrMapOvr>
</p:notes>
</file>

<file path=ppt/notesSlides/notesSlide9.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148" name="Shape 148"/>
        <p:cNvGrpSpPr/>
        <p:nvPr/>
      </p:nvGrpSpPr>
      <p:grpSpPr>
        <a:xfrm>
          <a:off x="0" y="0"/>
          <a:ext cx="0" cy="0"/>
          <a:chOff x="0" y="0"/>
          <a:chExt cx="0" cy="0"/>
        </a:xfrm>
      </p:grpSpPr>
      <p:sp>
        <p:nvSpPr>
          <p:cNvPr id="149" name="Google Shape;149;g36ac1827028_0_67: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
        <p:nvSpPr>
          <p:cNvPr id="150" name="Google Shape;150;g36ac1827028_0_67: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Tree>
  </p:cSld>
  <p:clrMapOvr>
    <a:masterClrMapping/>
  </p:clrMapOvr>
</p:notes>
</file>

<file path=ppt/notesSlides/notesSlide10.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162" name="Shape 162"/>
        <p:cNvGrpSpPr/>
        <p:nvPr/>
      </p:nvGrpSpPr>
      <p:grpSpPr>
        <a:xfrm>
          <a:off x="0" y="0"/>
          <a:ext cx="0" cy="0"/>
          <a:chOff x="0" y="0"/>
          <a:chExt cx="0" cy="0"/>
        </a:xfrm>
      </p:grpSpPr>
      <p:sp>
        <p:nvSpPr>
          <p:cNvPr id="163" name="Google Shape;163;g36ac1827028_0_103: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
        <p:nvSpPr>
          <p:cNvPr id="164" name="Google Shape;164;g36ac1827028_0_103: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Tree>
  </p:cSld>
  <p:clrMapOvr>
    <a:masterClrMapping/>
  </p:clrMapOvr>
</p:notes>
</file>

<file path=ppt/notesSlides/notesSlide11.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170" name="Shape 170"/>
        <p:cNvGrpSpPr/>
        <p:nvPr/>
      </p:nvGrpSpPr>
      <p:grpSpPr>
        <a:xfrm>
          <a:off x="0" y="0"/>
          <a:ext cx="0" cy="0"/>
          <a:chOff x="0" y="0"/>
          <a:chExt cx="0" cy="0"/>
        </a:xfrm>
      </p:grpSpPr>
      <p:sp>
        <p:nvSpPr>
          <p:cNvPr id="171" name="Google Shape;171;g36ac1827028_0_164: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
        <p:nvSpPr>
          <p:cNvPr id="172" name="Google Shape;172;g36ac1827028_0_164: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Tree>
  </p:cSld>
  <p:clrMapOvr>
    <a:masterClrMapping/>
  </p:clrMapOvr>
</p:notes>
</file>

<file path=ppt/notesSlides/notesSlide12.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180" name="Shape 180"/>
        <p:cNvGrpSpPr/>
        <p:nvPr/>
      </p:nvGrpSpPr>
      <p:grpSpPr>
        <a:xfrm>
          <a:off x="0" y="0"/>
          <a:ext cx="0" cy="0"/>
          <a:chOff x="0" y="0"/>
          <a:chExt cx="0" cy="0"/>
        </a:xfrm>
      </p:grpSpPr>
      <p:sp>
        <p:nvSpPr>
          <p:cNvPr id="181" name="Google Shape;181;g36ac1827028_0_175: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
        <p:nvSpPr>
          <p:cNvPr id="182" name="Google Shape;182;g36ac1827028_0_175: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Tree>
  </p:cSld>
  <p:clrMapOvr>
    <a:masterClrMapping/>
  </p:clrMapOvr>
</p:notes>
</file>

<file path=ppt/notesSlides/notesSlide13.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191" name="Shape 191"/>
        <p:cNvGrpSpPr/>
        <p:nvPr/>
      </p:nvGrpSpPr>
      <p:grpSpPr>
        <a:xfrm>
          <a:off x="0" y="0"/>
          <a:ext cx="0" cy="0"/>
          <a:chOff x="0" y="0"/>
          <a:chExt cx="0" cy="0"/>
        </a:xfrm>
      </p:grpSpPr>
      <p:sp>
        <p:nvSpPr>
          <p:cNvPr id="192" name="Google Shape;192;g36ac1827028_0_149: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
        <p:nvSpPr>
          <p:cNvPr id="193" name="Google Shape;193;g36ac1827028_0_149: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Tree>
  </p:cSld>
  <p:clrMapOvr>
    <a:masterClrMapping/>
  </p:clrMapOvr>
</p:notes>
</file>

<file path=ppt/notesSlides/notesSlide14.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203" name="Shape 203"/>
        <p:cNvGrpSpPr/>
        <p:nvPr/>
      </p:nvGrpSpPr>
      <p:grpSpPr>
        <a:xfrm>
          <a:off x="0" y="0"/>
          <a:ext cx="0" cy="0"/>
          <a:chOff x="0" y="0"/>
          <a:chExt cx="0" cy="0"/>
        </a:xfrm>
      </p:grpSpPr>
      <p:sp>
        <p:nvSpPr>
          <p:cNvPr id="204" name="Google Shape;204;g36ac1827028_0_228: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
        <p:nvSpPr>
          <p:cNvPr id="205" name="Google Shape;205;g36ac1827028_0_228: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Tree>
  </p:cSld>
  <p:clrMapOvr>
    <a:masterClrMapping/>
  </p:clrMapOvr>
</p:notes>
</file>

<file path=ppt/notesSlides/notesSlide15.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213" name="Shape 213"/>
        <p:cNvGrpSpPr/>
        <p:nvPr/>
      </p:nvGrpSpPr>
      <p:grpSpPr>
        <a:xfrm>
          <a:off x="0" y="0"/>
          <a:ext cx="0" cy="0"/>
          <a:chOff x="0" y="0"/>
          <a:chExt cx="0" cy="0"/>
        </a:xfrm>
      </p:grpSpPr>
      <p:sp>
        <p:nvSpPr>
          <p:cNvPr id="214" name="Google Shape;214;g36ac1827028_0_250: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
        <p:nvSpPr>
          <p:cNvPr id="215" name="Google Shape;215;g36ac1827028_0_250: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Tree>
  </p:cSld>
  <p:clrMapOvr>
    <a:masterClrMapping/>
  </p:clrMapOvr>
</p:notes>
</file>

<file path=ppt/notesSlides/notesSlide16.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226" name="Shape 226"/>
        <p:cNvGrpSpPr/>
        <p:nvPr/>
      </p:nvGrpSpPr>
      <p:grpSpPr>
        <a:xfrm>
          <a:off x="0" y="0"/>
          <a:ext cx="0" cy="0"/>
          <a:chOff x="0" y="0"/>
          <a:chExt cx="0" cy="0"/>
        </a:xfrm>
      </p:grpSpPr>
      <p:sp>
        <p:nvSpPr>
          <p:cNvPr id="227" name="Google Shape;227;g36ac1827028_0_206: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
        <p:nvSpPr>
          <p:cNvPr id="228" name="Google Shape;228;g36ac1827028_0_206: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Tree>
  </p:cSld>
  <p:clrMapOvr>
    <a:masterClrMapping/>
  </p:clrMapOvr>
</p:notes>
</file>

<file path=ppt/notesSlides/notesSlide17.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243" name="Shape 243"/>
        <p:cNvGrpSpPr/>
        <p:nvPr/>
      </p:nvGrpSpPr>
      <p:grpSpPr>
        <a:xfrm>
          <a:off x="0" y="0"/>
          <a:ext cx="0" cy="0"/>
          <a:chOff x="0" y="0"/>
          <a:chExt cx="0" cy="0"/>
        </a:xfrm>
      </p:grpSpPr>
      <p:sp>
        <p:nvSpPr>
          <p:cNvPr id="244" name="Google Shape;244;g3685896ea56_0_160: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
        <p:nvSpPr>
          <p:cNvPr id="245" name="Google Shape;245;g3685896ea56_0_160: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Tree>
  </p:cSld>
  <p:clrMapOvr>
    <a:masterClrMapping/>
  </p:clrMapOvr>
</p:notes>
</file>

<file path=ppt/notesSlides/notesSlide18.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266" name="Shape 266"/>
        <p:cNvGrpSpPr/>
        <p:nvPr/>
      </p:nvGrpSpPr>
      <p:grpSpPr>
        <a:xfrm>
          <a:off x="0" y="0"/>
          <a:ext cx="0" cy="0"/>
          <a:chOff x="0" y="0"/>
          <a:chExt cx="0" cy="0"/>
        </a:xfrm>
      </p:grpSpPr>
      <p:sp>
        <p:nvSpPr>
          <p:cNvPr id="267" name="Google Shape;267;g36a745ac0db_1_87: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
        <p:nvSpPr>
          <p:cNvPr id="268" name="Google Shape;268;g36a745ac0db_1_87: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Tree>
  </p:cSld>
  <p:clrMapOvr>
    <a:masterClrMapping/>
  </p:clrMapOvr>
</p:notes>
</file>

<file path=ppt/notesSlides/notesSlide19.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280" name="Shape 280"/>
        <p:cNvGrpSpPr/>
        <p:nvPr/>
      </p:nvGrpSpPr>
      <p:grpSpPr>
        <a:xfrm>
          <a:off x="0" y="0"/>
          <a:ext cx="0" cy="0"/>
          <a:chOff x="0" y="0"/>
          <a:chExt cx="0" cy="0"/>
        </a:xfrm>
      </p:grpSpPr>
      <p:sp>
        <p:nvSpPr>
          <p:cNvPr id="281" name="Google Shape;281;g36a745ac0db_1_61: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
        <p:nvSpPr>
          <p:cNvPr id="282" name="Google Shape;282;g36a745ac0db_1_61: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Tree>
  </p:cSld>
  <p:clrMapOvr>
    <a:masterClrMapping/>
  </p:clrMapOvr>
</p:notes>
</file>

<file path=ppt/notesSlides/notesSlide20.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298" name="Shape 298"/>
        <p:cNvGrpSpPr/>
        <p:nvPr/>
      </p:nvGrpSpPr>
      <p:grpSpPr>
        <a:xfrm>
          <a:off x="0" y="0"/>
          <a:ext cx="0" cy="0"/>
          <a:chOff x="0" y="0"/>
          <a:chExt cx="0" cy="0"/>
        </a:xfrm>
      </p:grpSpPr>
      <p:sp>
        <p:nvSpPr>
          <p:cNvPr id="299" name="Google Shape;299;g36a745ac0db_1_171: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
        <p:nvSpPr>
          <p:cNvPr id="300" name="Google Shape;300;g36a745ac0db_1_171: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Tree>
  </p:cSld>
  <p:clrMapOvr>
    <a:masterClrMapping/>
  </p:clrMapOvr>
</p:notes>
</file>

<file path=ppt/notesSlides/notesSlide21.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315" name="Shape 315"/>
        <p:cNvGrpSpPr/>
        <p:nvPr/>
      </p:nvGrpSpPr>
      <p:grpSpPr>
        <a:xfrm>
          <a:off x="0" y="0"/>
          <a:ext cx="0" cy="0"/>
          <a:chOff x="0" y="0"/>
          <a:chExt cx="0" cy="0"/>
        </a:xfrm>
      </p:grpSpPr>
      <p:sp>
        <p:nvSpPr>
          <p:cNvPr id="316" name="Google Shape;316;g36a745ac0db_1_437: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
        <p:nvSpPr>
          <p:cNvPr id="317" name="Google Shape;317;g36a745ac0db_1_437: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Tree>
  </p:cSld>
  <p:clrMapOvr>
    <a:masterClrMapping/>
  </p:clrMapOvr>
</p:notes>
</file>

<file path=ppt/notesSlides/notesSlide22.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321" name="Shape 321"/>
        <p:cNvGrpSpPr/>
        <p:nvPr/>
      </p:nvGrpSpPr>
      <p:grpSpPr>
        <a:xfrm>
          <a:off x="0" y="0"/>
          <a:ext cx="0" cy="0"/>
          <a:chOff x="0" y="0"/>
          <a:chExt cx="0" cy="0"/>
        </a:xfrm>
      </p:grpSpPr>
      <p:sp>
        <p:nvSpPr>
          <p:cNvPr id="322" name="Google Shape;322;g36ac1827028_0_91: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
        <p:nvSpPr>
          <p:cNvPr id="323" name="Google Shape;323;g36ac1827028_0_91: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Tree>
  </p:cSld>
  <p:clrMapOvr>
    <a:masterClrMapping/>
  </p:clrMapOvr>
</p:notes>
</file>

<file path=ppt/notesSlides/notesSlide23.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331" name="Shape 331"/>
        <p:cNvGrpSpPr/>
        <p:nvPr/>
      </p:nvGrpSpPr>
      <p:grpSpPr>
        <a:xfrm>
          <a:off x="0" y="0"/>
          <a:ext cx="0" cy="0"/>
          <a:chOff x="0" y="0"/>
          <a:chExt cx="0" cy="0"/>
        </a:xfrm>
      </p:grpSpPr>
      <p:sp>
        <p:nvSpPr>
          <p:cNvPr id="332" name="Google Shape;332;g36a745ac0db_1_251: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
        <p:nvSpPr>
          <p:cNvPr id="333" name="Google Shape;333;g36a745ac0db_1_251: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Tree>
  </p:cSld>
  <p:clrMapOvr>
    <a:masterClrMapping/>
  </p:clrMapOvr>
</p:notes>
</file>

<file path=ppt/notesSlides/notesSlide24.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341" name="Shape 341"/>
        <p:cNvGrpSpPr/>
        <p:nvPr/>
      </p:nvGrpSpPr>
      <p:grpSpPr>
        <a:xfrm>
          <a:off x="0" y="0"/>
          <a:ext cx="0" cy="0"/>
          <a:chOff x="0" y="0"/>
          <a:chExt cx="0" cy="0"/>
        </a:xfrm>
      </p:grpSpPr>
      <p:sp>
        <p:nvSpPr>
          <p:cNvPr id="342" name="Google Shape;342;g36986fc59e6_0_22: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
        <p:nvSpPr>
          <p:cNvPr id="343" name="Google Shape;343;g36986fc59e6_0_22: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Tree>
  </p:cSld>
  <p:clrMapOvr>
    <a:masterClrMapping/>
  </p:clrMapOvr>
</p:notes>
</file>

<file path=ppt/notesSlides/notesSlide25.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347" name="Shape 347"/>
        <p:cNvGrpSpPr/>
        <p:nvPr/>
      </p:nvGrpSpPr>
      <p:grpSpPr>
        <a:xfrm>
          <a:off x="0" y="0"/>
          <a:ext cx="0" cy="0"/>
          <a:chOff x="0" y="0"/>
          <a:chExt cx="0" cy="0"/>
        </a:xfrm>
      </p:grpSpPr>
      <p:sp>
        <p:nvSpPr>
          <p:cNvPr id="348" name="Google Shape;348;g3685896ea56_0_182: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
        <p:nvSpPr>
          <p:cNvPr id="349" name="Google Shape;349;g3685896ea56_0_182: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Tree>
  </p:cSld>
  <p:clrMapOvr>
    <a:masterClrMapping/>
  </p:clrMapOvr>
</p:notes>
</file>

<file path=ppt/notesSlides/notesSlide26.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356" name="Shape 356"/>
        <p:cNvGrpSpPr/>
        <p:nvPr/>
      </p:nvGrpSpPr>
      <p:grpSpPr>
        <a:xfrm>
          <a:off x="0" y="0"/>
          <a:ext cx="0" cy="0"/>
          <a:chOff x="0" y="0"/>
          <a:chExt cx="0" cy="0"/>
        </a:xfrm>
      </p:grpSpPr>
      <p:sp>
        <p:nvSpPr>
          <p:cNvPr id="357" name="Google Shape;357;g36a745ac0db_1_28: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
        <p:nvSpPr>
          <p:cNvPr id="358" name="Google Shape;358;g36a745ac0db_1_28: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Tree>
  </p:cSld>
  <p:clrMapOvr>
    <a:masterClrMapping/>
  </p:clrMapOvr>
</p:notes>
</file>

<file path=ppt/notesSlides/notesSlide27.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363" name="Shape 363"/>
        <p:cNvGrpSpPr/>
        <p:nvPr/>
      </p:nvGrpSpPr>
      <p:grpSpPr>
        <a:xfrm>
          <a:off x="0" y="0"/>
          <a:ext cx="0" cy="0"/>
          <a:chOff x="0" y="0"/>
          <a:chExt cx="0" cy="0"/>
        </a:xfrm>
      </p:grpSpPr>
      <p:sp>
        <p:nvSpPr>
          <p:cNvPr id="364" name="Google Shape;364;g36a745ac0db_1_107: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
        <p:nvSpPr>
          <p:cNvPr id="365" name="Google Shape;365;g36a745ac0db_1_107: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Tree>
  </p:cSld>
  <p:clrMapOvr>
    <a:masterClrMapping/>
  </p:clrMapOvr>
</p:notes>
</file>

<file path=ppt/notesSlides/notesSlide28.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378" name="Shape 378"/>
        <p:cNvGrpSpPr/>
        <p:nvPr/>
      </p:nvGrpSpPr>
      <p:grpSpPr>
        <a:xfrm>
          <a:off x="0" y="0"/>
          <a:ext cx="0" cy="0"/>
          <a:chOff x="0" y="0"/>
          <a:chExt cx="0" cy="0"/>
        </a:xfrm>
      </p:grpSpPr>
      <p:sp>
        <p:nvSpPr>
          <p:cNvPr id="379" name="Google Shape;379;g36ac1827028_0_5: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
        <p:nvSpPr>
          <p:cNvPr id="380" name="Google Shape;380;g36ac1827028_0_5: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Tree>
  </p:cSld>
  <p:clrMapOvr>
    <a:masterClrMapping/>
  </p:clrMapOvr>
</p:notes>
</file>

<file path=ppt/notesSlides/notesSlide29.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384" name="Shape 384"/>
        <p:cNvGrpSpPr/>
        <p:nvPr/>
      </p:nvGrpSpPr>
      <p:grpSpPr>
        <a:xfrm>
          <a:off x="0" y="0"/>
          <a:ext cx="0" cy="0"/>
          <a:chOff x="0" y="0"/>
          <a:chExt cx="0" cy="0"/>
        </a:xfrm>
      </p:grpSpPr>
      <p:sp>
        <p:nvSpPr>
          <p:cNvPr id="385" name="Google Shape;385;g3685896ea56_0_176: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
        <p:nvSpPr>
          <p:cNvPr id="386" name="Google Shape;386;g3685896ea56_0_176: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Tree>
  </p:cSld>
  <p:clrMapOvr>
    <a:masterClrMapping/>
  </p:clrMapOvr>
</p:notes>
</file>

<file path=ppt/notesSlides/notesSlide30.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392" name="Shape 392"/>
        <p:cNvGrpSpPr/>
        <p:nvPr/>
      </p:nvGrpSpPr>
      <p:grpSpPr>
        <a:xfrm>
          <a:off x="0" y="0"/>
          <a:ext cx="0" cy="0"/>
          <a:chOff x="0" y="0"/>
          <a:chExt cx="0" cy="0"/>
        </a:xfrm>
      </p:grpSpPr>
      <p:sp>
        <p:nvSpPr>
          <p:cNvPr id="393" name="Google Shape;393;g3685896ea56_0_189: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
        <p:nvSpPr>
          <p:cNvPr id="394" name="Google Shape;394;g3685896ea56_0_189: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Tree>
  </p:cSld>
  <p:clrMapOvr>
    <a:masterClrMapping/>
  </p:clrMapOvr>
</p:notes>
</file>

<file path=ppt/notesSlides/notesSlide31.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400" name="Shape 400"/>
        <p:cNvGrpSpPr/>
        <p:nvPr/>
      </p:nvGrpSpPr>
      <p:grpSpPr>
        <a:xfrm>
          <a:off x="0" y="0"/>
          <a:ext cx="0" cy="0"/>
          <a:chOff x="0" y="0"/>
          <a:chExt cx="0" cy="0"/>
        </a:xfrm>
      </p:grpSpPr>
      <p:sp>
        <p:nvSpPr>
          <p:cNvPr id="401" name="Google Shape;401;g36ac1827028_0_17: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
        <p:nvSpPr>
          <p:cNvPr id="402" name="Google Shape;402;g36ac1827028_0_17: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Tree>
  </p:cSld>
  <p:clrMapOvr>
    <a:masterClrMapping/>
  </p:clrMapOvr>
</p:notes>
</file>

<file path=ppt/notesSlides/notesSlide32.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406" name="Shape 406"/>
        <p:cNvGrpSpPr/>
        <p:nvPr/>
      </p:nvGrpSpPr>
      <p:grpSpPr>
        <a:xfrm>
          <a:off x="0" y="0"/>
          <a:ext cx="0" cy="0"/>
          <a:chOff x="0" y="0"/>
          <a:chExt cx="0" cy="0"/>
        </a:xfrm>
      </p:grpSpPr>
      <p:sp>
        <p:nvSpPr>
          <p:cNvPr id="407" name="Google Shape;407;g367766c10eb_0_0: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
        <p:nvSpPr>
          <p:cNvPr id="408" name="Google Shape;408;g367766c10eb_0_0: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Tree>
  </p:cSld>
  <p:clrMapOvr>
    <a:masterClrMapping/>
  </p:clrMapOvr>
</p:notes>
</file>

<file path=ppt/notesSlides/notesSlide33.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414" name="Shape 414"/>
        <p:cNvGrpSpPr/>
        <p:nvPr/>
      </p:nvGrpSpPr>
      <p:grpSpPr>
        <a:xfrm>
          <a:off x="0" y="0"/>
          <a:ext cx="0" cy="0"/>
          <a:chOff x="0" y="0"/>
          <a:chExt cx="0" cy="0"/>
        </a:xfrm>
      </p:grpSpPr>
      <p:sp>
        <p:nvSpPr>
          <p:cNvPr id="415" name="Google Shape;415;g36952326daa_1_3: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
        <p:nvSpPr>
          <p:cNvPr id="416" name="Google Shape;416;g36952326daa_1_3: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Tree>
  </p:cSld>
  <p:clrMapOvr>
    <a:masterClrMapping/>
  </p:clrMapOvr>
</p:notes>
</file>

<file path=ppt/notesSlides/notesSlide34.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421" name="Shape 421"/>
        <p:cNvGrpSpPr/>
        <p:nvPr/>
      </p:nvGrpSpPr>
      <p:grpSpPr>
        <a:xfrm>
          <a:off x="0" y="0"/>
          <a:ext cx="0" cy="0"/>
          <a:chOff x="0" y="0"/>
          <a:chExt cx="0" cy="0"/>
        </a:xfrm>
      </p:grpSpPr>
      <p:sp>
        <p:nvSpPr>
          <p:cNvPr id="422" name="Google Shape;422;g36ac1827028_0_29: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
        <p:nvSpPr>
          <p:cNvPr id="423" name="Google Shape;423;g36ac1827028_0_29: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Tree>
  </p:cSld>
  <p:clrMapOvr>
    <a:masterClrMapping/>
  </p:clrMapOvr>
</p:notes>
</file>

<file path=ppt/notesSlides/notesSlide35.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427" name="Shape 427"/>
        <p:cNvGrpSpPr/>
        <p:nvPr/>
      </p:nvGrpSpPr>
      <p:grpSpPr>
        <a:xfrm>
          <a:off x="0" y="0"/>
          <a:ext cx="0" cy="0"/>
          <a:chOff x="0" y="0"/>
          <a:chExt cx="0" cy="0"/>
        </a:xfrm>
      </p:grpSpPr>
      <p:sp>
        <p:nvSpPr>
          <p:cNvPr id="428" name="Google Shape;428;g36ac1827028_0_122: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
        <p:nvSpPr>
          <p:cNvPr id="429" name="Google Shape;429;g36ac1827028_0_122: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Tree>
  </p:cSld>
  <p:clrMapOvr>
    <a:masterClrMapping/>
  </p:clrMapOvr>
</p:notes>
</file>

<file path=ppt/notesSlides/notesSlide36.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447" name="Shape 447"/>
        <p:cNvGrpSpPr/>
        <p:nvPr/>
      </p:nvGrpSpPr>
      <p:grpSpPr>
        <a:xfrm>
          <a:off x="0" y="0"/>
          <a:ext cx="0" cy="0"/>
          <a:chOff x="0" y="0"/>
          <a:chExt cx="0" cy="0"/>
        </a:xfrm>
      </p:grpSpPr>
      <p:sp>
        <p:nvSpPr>
          <p:cNvPr id="448" name="Google Shape;448;g36ac1827028_0_296: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
        <p:nvSpPr>
          <p:cNvPr id="449" name="Google Shape;449;g36ac1827028_0_296: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Tree>
  </p:cSld>
  <p:clrMapOvr>
    <a:masterClrMapping/>
  </p:clrMapOvr>
</p:notes>
</file>

<file path=ppt/notesSlides/notesSlide37.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461" name="Shape 461"/>
        <p:cNvGrpSpPr/>
        <p:nvPr/>
      </p:nvGrpSpPr>
      <p:grpSpPr>
        <a:xfrm>
          <a:off x="0" y="0"/>
          <a:ext cx="0" cy="0"/>
          <a:chOff x="0" y="0"/>
          <a:chExt cx="0" cy="0"/>
        </a:xfrm>
      </p:grpSpPr>
      <p:sp>
        <p:nvSpPr>
          <p:cNvPr id="462" name="Google Shape;462;g36986fc59e6_0_16: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
        <p:nvSpPr>
          <p:cNvPr id="463" name="Google Shape;463;g36986fc59e6_0_16: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Tree>
  </p:cSld>
  <p:clrMapOvr>
    <a:masterClrMapping/>
  </p:clrMapOvr>
</p:notes>
</file>

<file path=ppt/notesSlides/notesSlide38.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467" name="Shape 467"/>
        <p:cNvGrpSpPr/>
        <p:nvPr/>
      </p:nvGrpSpPr>
      <p:grpSpPr>
        <a:xfrm>
          <a:off x="0" y="0"/>
          <a:ext cx="0" cy="0"/>
          <a:chOff x="0" y="0"/>
          <a:chExt cx="0" cy="0"/>
        </a:xfrm>
      </p:grpSpPr>
      <p:sp>
        <p:nvSpPr>
          <p:cNvPr id="468" name="Google Shape;468;g36986fc59e6_0_9: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
        <p:nvSpPr>
          <p:cNvPr id="469" name="Google Shape;469;g36986fc59e6_0_9: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Tree>
  </p:cSld>
  <p:clrMapOvr>
    <a:masterClrMapping/>
  </p:clrMapOvr>
</p:notes>
</file>

<file path=ppt/notesSlides/notesSlide39.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475" name="Shape 475"/>
        <p:cNvGrpSpPr/>
        <p:nvPr/>
      </p:nvGrpSpPr>
      <p:grpSpPr>
        <a:xfrm>
          <a:off x="0" y="0"/>
          <a:ext cx="0" cy="0"/>
          <a:chOff x="0" y="0"/>
          <a:chExt cx="0" cy="0"/>
        </a:xfrm>
      </p:grpSpPr>
      <p:sp>
        <p:nvSpPr>
          <p:cNvPr id="476" name="Google Shape;476;g36ac1827028_0_50: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
        <p:nvSpPr>
          <p:cNvPr id="477" name="Google Shape;477;g36ac1827028_0_50: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Tree>
  </p:cSld>
  <p:clrMapOvr>
    <a:masterClrMapping/>
  </p:clrMapOvr>
</p:notes>
</file>

<file path=ppt/notesSlides/notesSlide40.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483" name="Shape 483"/>
        <p:cNvGrpSpPr/>
        <p:nvPr/>
      </p:nvGrpSpPr>
      <p:grpSpPr>
        <a:xfrm>
          <a:off x="0" y="0"/>
          <a:ext cx="0" cy="0"/>
          <a:chOff x="0" y="0"/>
          <a:chExt cx="0" cy="0"/>
        </a:xfrm>
      </p:grpSpPr>
      <p:sp>
        <p:nvSpPr>
          <p:cNvPr id="484" name="Google Shape;484;g36ac1827028_0_199: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
        <p:nvSpPr>
          <p:cNvPr id="485" name="Google Shape;485;g36ac1827028_0_199: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Tree>
  </p:cSld>
  <p:clrMapOvr>
    <a:masterClrMapping/>
  </p:clrMapOvr>
</p:notes>
</file>

<file path=ppt/notesSlides/notesSlide41.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490" name="Shape 490"/>
        <p:cNvGrpSpPr/>
        <p:nvPr/>
      </p:nvGrpSpPr>
      <p:grpSpPr>
        <a:xfrm>
          <a:off x="0" y="0"/>
          <a:ext cx="0" cy="0"/>
          <a:chOff x="0" y="0"/>
          <a:chExt cx="0" cy="0"/>
        </a:xfrm>
      </p:grpSpPr>
      <p:sp>
        <p:nvSpPr>
          <p:cNvPr id="491" name="Google Shape;491;g36ac1827028_0_266: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
        <p:nvSpPr>
          <p:cNvPr id="492" name="Google Shape;492;g36ac1827028_0_266: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Tree>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Title slide" type="title">
  <p:cSld name="TITLE">
    <p:spTree>
      <p:nvGrpSpPr>
        <p:cNvPr id="9" name="Shape 9"/>
        <p:cNvGrpSpPr/>
        <p:nvPr/>
      </p:nvGrpSpPr>
      <p:grpSpPr>
        <a:xfrm>
          <a:off x="0" y="0"/>
          <a:ext cx="0" cy="0"/>
          <a:chOff x="0" y="0"/>
          <a:chExt cx="0" cy="0"/>
        </a:xfrm>
      </p:grpSpPr>
      <p:sp>
        <p:nvSpPr>
          <p:cNvPr id="10" name="Google Shape;10;p2"/>
          <p:cNvSpPr txBox="1"/>
          <p:nvPr>
            <p:ph type="ctrTitle"/>
          </p:nvPr>
        </p:nvSpPr>
        <p:spPr>
          <a:xfrm>
            <a:off x="311708" y="744575"/>
            <a:ext cx="8520600" cy="2052600"/>
          </a:xfrm>
          <a:prstGeom prst="rect">
            <a:avLst/>
          </a:prstGeom>
        </p:spPr>
        <p:txBody>
          <a:bodyPr anchorCtr="0" anchor="b" bIns="91425" lIns="91425" spcFirstLastPara="1" rIns="91425" wrap="square" tIns="91425">
            <a:normAutofit/>
          </a:bodyPr>
          <a:lstStyle>
            <a:lvl1pPr lvl="0" algn="ctr">
              <a:spcBef>
                <a:spcPts val="0"/>
              </a:spcBef>
              <a:spcAft>
                <a:spcPts val="0"/>
              </a:spcAft>
              <a:buSzPts val="5200"/>
              <a:buNone/>
              <a:defRPr sz="5200"/>
            </a:lvl1pPr>
            <a:lvl2pPr lvl="1" algn="ctr">
              <a:spcBef>
                <a:spcPts val="0"/>
              </a:spcBef>
              <a:spcAft>
                <a:spcPts val="0"/>
              </a:spcAft>
              <a:buSzPts val="5200"/>
              <a:buNone/>
              <a:defRPr sz="5200"/>
            </a:lvl2pPr>
            <a:lvl3pPr lvl="2" algn="ctr">
              <a:spcBef>
                <a:spcPts val="0"/>
              </a:spcBef>
              <a:spcAft>
                <a:spcPts val="0"/>
              </a:spcAft>
              <a:buSzPts val="5200"/>
              <a:buNone/>
              <a:defRPr sz="5200"/>
            </a:lvl3pPr>
            <a:lvl4pPr lvl="3" algn="ctr">
              <a:spcBef>
                <a:spcPts val="0"/>
              </a:spcBef>
              <a:spcAft>
                <a:spcPts val="0"/>
              </a:spcAft>
              <a:buSzPts val="5200"/>
              <a:buNone/>
              <a:defRPr sz="5200"/>
            </a:lvl4pPr>
            <a:lvl5pPr lvl="4" algn="ctr">
              <a:spcBef>
                <a:spcPts val="0"/>
              </a:spcBef>
              <a:spcAft>
                <a:spcPts val="0"/>
              </a:spcAft>
              <a:buSzPts val="5200"/>
              <a:buNone/>
              <a:defRPr sz="5200"/>
            </a:lvl5pPr>
            <a:lvl6pPr lvl="5" algn="ctr">
              <a:spcBef>
                <a:spcPts val="0"/>
              </a:spcBef>
              <a:spcAft>
                <a:spcPts val="0"/>
              </a:spcAft>
              <a:buSzPts val="5200"/>
              <a:buNone/>
              <a:defRPr sz="5200"/>
            </a:lvl6pPr>
            <a:lvl7pPr lvl="6" algn="ctr">
              <a:spcBef>
                <a:spcPts val="0"/>
              </a:spcBef>
              <a:spcAft>
                <a:spcPts val="0"/>
              </a:spcAft>
              <a:buSzPts val="5200"/>
              <a:buNone/>
              <a:defRPr sz="5200"/>
            </a:lvl7pPr>
            <a:lvl8pPr lvl="7" algn="ctr">
              <a:spcBef>
                <a:spcPts val="0"/>
              </a:spcBef>
              <a:spcAft>
                <a:spcPts val="0"/>
              </a:spcAft>
              <a:buSzPts val="5200"/>
              <a:buNone/>
              <a:defRPr sz="5200"/>
            </a:lvl8pPr>
            <a:lvl9pPr lvl="8" algn="ctr">
              <a:spcBef>
                <a:spcPts val="0"/>
              </a:spcBef>
              <a:spcAft>
                <a:spcPts val="0"/>
              </a:spcAft>
              <a:buSzPts val="5200"/>
              <a:buNone/>
              <a:defRPr sz="5200"/>
            </a:lvl9pPr>
          </a:lstStyle>
          <a:p/>
        </p:txBody>
      </p:sp>
      <p:sp>
        <p:nvSpPr>
          <p:cNvPr id="11" name="Google Shape;11;p2"/>
          <p:cNvSpPr txBox="1"/>
          <p:nvPr>
            <p:ph idx="1" type="subTitle"/>
          </p:nvPr>
        </p:nvSpPr>
        <p:spPr>
          <a:xfrm>
            <a:off x="311700" y="2834125"/>
            <a:ext cx="8520600" cy="792600"/>
          </a:xfrm>
          <a:prstGeom prst="rect">
            <a:avLst/>
          </a:prstGeom>
        </p:spPr>
        <p:txBody>
          <a:bodyPr anchorCtr="0" anchor="t" bIns="91425" lIns="91425" spcFirstLastPara="1" rIns="91425" wrap="square" tIns="91425">
            <a:normAutofit/>
          </a:bodyPr>
          <a:lstStyle>
            <a:lvl1pPr lvl="0" algn="ctr">
              <a:lnSpc>
                <a:spcPct val="100000"/>
              </a:lnSpc>
              <a:spcBef>
                <a:spcPts val="0"/>
              </a:spcBef>
              <a:spcAft>
                <a:spcPts val="0"/>
              </a:spcAft>
              <a:buSzPts val="2800"/>
              <a:buNone/>
              <a:defRPr sz="2800"/>
            </a:lvl1pPr>
            <a:lvl2pPr lvl="1" algn="ctr">
              <a:lnSpc>
                <a:spcPct val="100000"/>
              </a:lnSpc>
              <a:spcBef>
                <a:spcPts val="0"/>
              </a:spcBef>
              <a:spcAft>
                <a:spcPts val="0"/>
              </a:spcAft>
              <a:buSzPts val="2800"/>
              <a:buNone/>
              <a:defRPr sz="2800"/>
            </a:lvl2pPr>
            <a:lvl3pPr lvl="2" algn="ctr">
              <a:lnSpc>
                <a:spcPct val="100000"/>
              </a:lnSpc>
              <a:spcBef>
                <a:spcPts val="0"/>
              </a:spcBef>
              <a:spcAft>
                <a:spcPts val="0"/>
              </a:spcAft>
              <a:buSzPts val="2800"/>
              <a:buNone/>
              <a:defRPr sz="2800"/>
            </a:lvl3pPr>
            <a:lvl4pPr lvl="3" algn="ctr">
              <a:lnSpc>
                <a:spcPct val="100000"/>
              </a:lnSpc>
              <a:spcBef>
                <a:spcPts val="0"/>
              </a:spcBef>
              <a:spcAft>
                <a:spcPts val="0"/>
              </a:spcAft>
              <a:buSzPts val="2800"/>
              <a:buNone/>
              <a:defRPr sz="2800"/>
            </a:lvl4pPr>
            <a:lvl5pPr lvl="4" algn="ctr">
              <a:lnSpc>
                <a:spcPct val="100000"/>
              </a:lnSpc>
              <a:spcBef>
                <a:spcPts val="0"/>
              </a:spcBef>
              <a:spcAft>
                <a:spcPts val="0"/>
              </a:spcAft>
              <a:buSzPts val="2800"/>
              <a:buNone/>
              <a:defRPr sz="2800"/>
            </a:lvl5pPr>
            <a:lvl6pPr lvl="5" algn="ctr">
              <a:lnSpc>
                <a:spcPct val="100000"/>
              </a:lnSpc>
              <a:spcBef>
                <a:spcPts val="0"/>
              </a:spcBef>
              <a:spcAft>
                <a:spcPts val="0"/>
              </a:spcAft>
              <a:buSzPts val="2800"/>
              <a:buNone/>
              <a:defRPr sz="2800"/>
            </a:lvl6pPr>
            <a:lvl7pPr lvl="6" algn="ctr">
              <a:lnSpc>
                <a:spcPct val="100000"/>
              </a:lnSpc>
              <a:spcBef>
                <a:spcPts val="0"/>
              </a:spcBef>
              <a:spcAft>
                <a:spcPts val="0"/>
              </a:spcAft>
              <a:buSzPts val="2800"/>
              <a:buNone/>
              <a:defRPr sz="2800"/>
            </a:lvl7pPr>
            <a:lvl8pPr lvl="7" algn="ctr">
              <a:lnSpc>
                <a:spcPct val="100000"/>
              </a:lnSpc>
              <a:spcBef>
                <a:spcPts val="0"/>
              </a:spcBef>
              <a:spcAft>
                <a:spcPts val="0"/>
              </a:spcAft>
              <a:buSzPts val="2800"/>
              <a:buNone/>
              <a:defRPr sz="2800"/>
            </a:lvl8pPr>
            <a:lvl9pPr lvl="8" algn="ctr">
              <a:lnSpc>
                <a:spcPct val="100000"/>
              </a:lnSpc>
              <a:spcBef>
                <a:spcPts val="0"/>
              </a:spcBef>
              <a:spcAft>
                <a:spcPts val="0"/>
              </a:spcAft>
              <a:buSzPts val="2800"/>
              <a:buNone/>
              <a:defRPr sz="2800"/>
            </a:lvl9pPr>
          </a:lstStyle>
          <a:p/>
        </p:txBody>
      </p:sp>
      <p:sp>
        <p:nvSpPr>
          <p:cNvPr id="12" name="Google Shape;12;p2"/>
          <p:cNvSpPr txBox="1"/>
          <p:nvPr>
            <p:ph idx="12" type="sldNum"/>
          </p:nvPr>
        </p:nvSpPr>
        <p:spPr>
          <a:xfrm>
            <a:off x="8472458" y="4663217"/>
            <a:ext cx="548700" cy="393600"/>
          </a:xfrm>
          <a:prstGeom prst="rect">
            <a:avLst/>
          </a:prstGeom>
        </p:spPr>
        <p:txBody>
          <a:bodyPr anchorCtr="0" anchor="ctr" bIns="91425" lIns="91425" spcFirstLastPara="1" rIns="91425" wrap="square" tIns="91425">
            <a:norm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Layout>
</file>

<file path=ppt/slideLayouts/slideLayout2.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Section header" type="secHead">
  <p:cSld name="SECTION_HEADER">
    <p:spTree>
      <p:nvGrpSpPr>
        <p:cNvPr id="13" name="Shape 13"/>
        <p:cNvGrpSpPr/>
        <p:nvPr/>
      </p:nvGrpSpPr>
      <p:grpSpPr>
        <a:xfrm>
          <a:off x="0" y="0"/>
          <a:ext cx="0" cy="0"/>
          <a:chOff x="0" y="0"/>
          <a:chExt cx="0" cy="0"/>
        </a:xfrm>
      </p:grpSpPr>
      <p:sp>
        <p:nvSpPr>
          <p:cNvPr id="14" name="Google Shape;14;p3"/>
          <p:cNvSpPr txBox="1"/>
          <p:nvPr>
            <p:ph type="title"/>
          </p:nvPr>
        </p:nvSpPr>
        <p:spPr>
          <a:xfrm>
            <a:off x="311700" y="2150850"/>
            <a:ext cx="8520600" cy="841800"/>
          </a:xfrm>
          <a:prstGeom prst="rect">
            <a:avLst/>
          </a:prstGeom>
        </p:spPr>
        <p:txBody>
          <a:bodyPr anchorCtr="0" anchor="ctr" bIns="91425" lIns="91425" spcFirstLastPara="1" rIns="91425" wrap="square" tIns="91425">
            <a:normAutofit/>
          </a:bodyPr>
          <a:lstStyle>
            <a:lvl1pPr lvl="0" algn="ctr">
              <a:spcBef>
                <a:spcPts val="0"/>
              </a:spcBef>
              <a:spcAft>
                <a:spcPts val="0"/>
              </a:spcAft>
              <a:buSzPts val="3600"/>
              <a:buNone/>
              <a:defRPr sz="3600"/>
            </a:lvl1pPr>
            <a:lvl2pPr lvl="1" algn="ctr">
              <a:spcBef>
                <a:spcPts val="0"/>
              </a:spcBef>
              <a:spcAft>
                <a:spcPts val="0"/>
              </a:spcAft>
              <a:buSzPts val="3600"/>
              <a:buNone/>
              <a:defRPr sz="3600"/>
            </a:lvl2pPr>
            <a:lvl3pPr lvl="2" algn="ctr">
              <a:spcBef>
                <a:spcPts val="0"/>
              </a:spcBef>
              <a:spcAft>
                <a:spcPts val="0"/>
              </a:spcAft>
              <a:buSzPts val="3600"/>
              <a:buNone/>
              <a:defRPr sz="3600"/>
            </a:lvl3pPr>
            <a:lvl4pPr lvl="3" algn="ctr">
              <a:spcBef>
                <a:spcPts val="0"/>
              </a:spcBef>
              <a:spcAft>
                <a:spcPts val="0"/>
              </a:spcAft>
              <a:buSzPts val="3600"/>
              <a:buNone/>
              <a:defRPr sz="3600"/>
            </a:lvl4pPr>
            <a:lvl5pPr lvl="4" algn="ctr">
              <a:spcBef>
                <a:spcPts val="0"/>
              </a:spcBef>
              <a:spcAft>
                <a:spcPts val="0"/>
              </a:spcAft>
              <a:buSzPts val="3600"/>
              <a:buNone/>
              <a:defRPr sz="3600"/>
            </a:lvl5pPr>
            <a:lvl6pPr lvl="5" algn="ctr">
              <a:spcBef>
                <a:spcPts val="0"/>
              </a:spcBef>
              <a:spcAft>
                <a:spcPts val="0"/>
              </a:spcAft>
              <a:buSzPts val="3600"/>
              <a:buNone/>
              <a:defRPr sz="3600"/>
            </a:lvl6pPr>
            <a:lvl7pPr lvl="6" algn="ctr">
              <a:spcBef>
                <a:spcPts val="0"/>
              </a:spcBef>
              <a:spcAft>
                <a:spcPts val="0"/>
              </a:spcAft>
              <a:buSzPts val="3600"/>
              <a:buNone/>
              <a:defRPr sz="3600"/>
            </a:lvl7pPr>
            <a:lvl8pPr lvl="7" algn="ctr">
              <a:spcBef>
                <a:spcPts val="0"/>
              </a:spcBef>
              <a:spcAft>
                <a:spcPts val="0"/>
              </a:spcAft>
              <a:buSzPts val="3600"/>
              <a:buNone/>
              <a:defRPr sz="3600"/>
            </a:lvl8pPr>
            <a:lvl9pPr lvl="8" algn="ctr">
              <a:spcBef>
                <a:spcPts val="0"/>
              </a:spcBef>
              <a:spcAft>
                <a:spcPts val="0"/>
              </a:spcAft>
              <a:buSzPts val="3600"/>
              <a:buNone/>
              <a:defRPr sz="3600"/>
            </a:lvl9pPr>
          </a:lstStyle>
          <a:p/>
        </p:txBody>
      </p:sp>
      <p:sp>
        <p:nvSpPr>
          <p:cNvPr id="15" name="Google Shape;15;p3"/>
          <p:cNvSpPr txBox="1"/>
          <p:nvPr>
            <p:ph idx="12" type="sldNum"/>
          </p:nvPr>
        </p:nvSpPr>
        <p:spPr>
          <a:xfrm>
            <a:off x="8472458" y="4663217"/>
            <a:ext cx="548700" cy="393600"/>
          </a:xfrm>
          <a:prstGeom prst="rect">
            <a:avLst/>
          </a:prstGeom>
        </p:spPr>
        <p:txBody>
          <a:bodyPr anchorCtr="0" anchor="ctr" bIns="91425" lIns="91425" spcFirstLastPara="1" rIns="91425" wrap="square" tIns="91425">
            <a:norm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Layout>
</file>

<file path=ppt/slideLayouts/slideLayout3.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Title and body" type="tx">
  <p:cSld name="TITLE_AND_BODY">
    <p:spTree>
      <p:nvGrpSpPr>
        <p:cNvPr id="16" name="Shape 16"/>
        <p:cNvGrpSpPr/>
        <p:nvPr/>
      </p:nvGrpSpPr>
      <p:grpSpPr>
        <a:xfrm>
          <a:off x="0" y="0"/>
          <a:ext cx="0" cy="0"/>
          <a:chOff x="0" y="0"/>
          <a:chExt cx="0" cy="0"/>
        </a:xfrm>
      </p:grpSpPr>
      <p:sp>
        <p:nvSpPr>
          <p:cNvPr id="17" name="Google Shape;17;p4"/>
          <p:cNvSpPr txBox="1"/>
          <p:nvPr>
            <p:ph type="title"/>
          </p:nvPr>
        </p:nvSpPr>
        <p:spPr>
          <a:xfrm>
            <a:off x="311700" y="445025"/>
            <a:ext cx="8520600" cy="572700"/>
          </a:xfrm>
          <a:prstGeom prst="rect">
            <a:avLst/>
          </a:prstGeom>
        </p:spPr>
        <p:txBody>
          <a:bodyPr anchorCtr="0" anchor="t" bIns="91425" lIns="91425" spcFirstLastPara="1" rIns="91425" wrap="square" tIns="91425">
            <a:normAutofit/>
          </a:bodyPr>
          <a:lstStyle>
            <a:lvl1pPr lvl="0">
              <a:spcBef>
                <a:spcPts val="0"/>
              </a:spcBef>
              <a:spcAft>
                <a:spcPts val="0"/>
              </a:spcAft>
              <a:buSzPts val="2800"/>
              <a:buNone/>
              <a:defRPr/>
            </a:lvl1pPr>
            <a:lvl2pPr lvl="1">
              <a:spcBef>
                <a:spcPts val="0"/>
              </a:spcBef>
              <a:spcAft>
                <a:spcPts val="0"/>
              </a:spcAft>
              <a:buSzPts val="2800"/>
              <a:buNone/>
              <a:defRPr/>
            </a:lvl2pPr>
            <a:lvl3pPr lvl="2">
              <a:spcBef>
                <a:spcPts val="0"/>
              </a:spcBef>
              <a:spcAft>
                <a:spcPts val="0"/>
              </a:spcAft>
              <a:buSzPts val="2800"/>
              <a:buNone/>
              <a:defRPr/>
            </a:lvl3pPr>
            <a:lvl4pPr lvl="3">
              <a:spcBef>
                <a:spcPts val="0"/>
              </a:spcBef>
              <a:spcAft>
                <a:spcPts val="0"/>
              </a:spcAft>
              <a:buSzPts val="2800"/>
              <a:buNone/>
              <a:defRPr/>
            </a:lvl4pPr>
            <a:lvl5pPr lvl="4">
              <a:spcBef>
                <a:spcPts val="0"/>
              </a:spcBef>
              <a:spcAft>
                <a:spcPts val="0"/>
              </a:spcAft>
              <a:buSzPts val="2800"/>
              <a:buNone/>
              <a:defRPr/>
            </a:lvl5pPr>
            <a:lvl6pPr lvl="5">
              <a:spcBef>
                <a:spcPts val="0"/>
              </a:spcBef>
              <a:spcAft>
                <a:spcPts val="0"/>
              </a:spcAft>
              <a:buSzPts val="2800"/>
              <a:buNone/>
              <a:defRPr/>
            </a:lvl6pPr>
            <a:lvl7pPr lvl="6">
              <a:spcBef>
                <a:spcPts val="0"/>
              </a:spcBef>
              <a:spcAft>
                <a:spcPts val="0"/>
              </a:spcAft>
              <a:buSzPts val="2800"/>
              <a:buNone/>
              <a:defRPr/>
            </a:lvl7pPr>
            <a:lvl8pPr lvl="7">
              <a:spcBef>
                <a:spcPts val="0"/>
              </a:spcBef>
              <a:spcAft>
                <a:spcPts val="0"/>
              </a:spcAft>
              <a:buSzPts val="2800"/>
              <a:buNone/>
              <a:defRPr/>
            </a:lvl8pPr>
            <a:lvl9pPr lvl="8">
              <a:spcBef>
                <a:spcPts val="0"/>
              </a:spcBef>
              <a:spcAft>
                <a:spcPts val="0"/>
              </a:spcAft>
              <a:buSzPts val="2800"/>
              <a:buNone/>
              <a:defRPr/>
            </a:lvl9pPr>
          </a:lstStyle>
          <a:p/>
        </p:txBody>
      </p:sp>
      <p:sp>
        <p:nvSpPr>
          <p:cNvPr id="18" name="Google Shape;18;p4"/>
          <p:cNvSpPr txBox="1"/>
          <p:nvPr>
            <p:ph idx="1" type="body"/>
          </p:nvPr>
        </p:nvSpPr>
        <p:spPr>
          <a:xfrm>
            <a:off x="311700" y="1152475"/>
            <a:ext cx="8520600" cy="3416400"/>
          </a:xfrm>
          <a:prstGeom prst="rect">
            <a:avLst/>
          </a:prstGeom>
        </p:spPr>
        <p:txBody>
          <a:bodyPr anchorCtr="0" anchor="t" bIns="91425" lIns="91425" spcFirstLastPara="1" rIns="91425" wrap="square" tIns="91425">
            <a:normAutofit/>
          </a:bodyPr>
          <a:lstStyle>
            <a:lvl1pPr indent="-342900" lvl="0" marL="457200">
              <a:spcBef>
                <a:spcPts val="0"/>
              </a:spcBef>
              <a:spcAft>
                <a:spcPts val="0"/>
              </a:spcAft>
              <a:buSzPts val="1800"/>
              <a:buChar char="●"/>
              <a:defRPr/>
            </a:lvl1pPr>
            <a:lvl2pPr indent="-317500" lvl="1" marL="914400">
              <a:spcBef>
                <a:spcPts val="0"/>
              </a:spcBef>
              <a:spcAft>
                <a:spcPts val="0"/>
              </a:spcAft>
              <a:buSzPts val="1400"/>
              <a:buChar char="○"/>
              <a:defRPr/>
            </a:lvl2pPr>
            <a:lvl3pPr indent="-317500" lvl="2" marL="1371600">
              <a:spcBef>
                <a:spcPts val="0"/>
              </a:spcBef>
              <a:spcAft>
                <a:spcPts val="0"/>
              </a:spcAft>
              <a:buSzPts val="1400"/>
              <a:buChar char="■"/>
              <a:defRPr/>
            </a:lvl3pPr>
            <a:lvl4pPr indent="-317500" lvl="3" marL="1828800">
              <a:spcBef>
                <a:spcPts val="0"/>
              </a:spcBef>
              <a:spcAft>
                <a:spcPts val="0"/>
              </a:spcAft>
              <a:buSzPts val="1400"/>
              <a:buChar char="●"/>
              <a:defRPr/>
            </a:lvl4pPr>
            <a:lvl5pPr indent="-317500" lvl="4" marL="2286000">
              <a:spcBef>
                <a:spcPts val="0"/>
              </a:spcBef>
              <a:spcAft>
                <a:spcPts val="0"/>
              </a:spcAft>
              <a:buSzPts val="1400"/>
              <a:buChar char="○"/>
              <a:defRPr/>
            </a:lvl5pPr>
            <a:lvl6pPr indent="-317500" lvl="5" marL="2743200">
              <a:spcBef>
                <a:spcPts val="0"/>
              </a:spcBef>
              <a:spcAft>
                <a:spcPts val="0"/>
              </a:spcAft>
              <a:buSzPts val="1400"/>
              <a:buChar char="■"/>
              <a:defRPr/>
            </a:lvl6pPr>
            <a:lvl7pPr indent="-317500" lvl="6" marL="3200400">
              <a:spcBef>
                <a:spcPts val="0"/>
              </a:spcBef>
              <a:spcAft>
                <a:spcPts val="0"/>
              </a:spcAft>
              <a:buSzPts val="1400"/>
              <a:buChar char="●"/>
              <a:defRPr/>
            </a:lvl7pPr>
            <a:lvl8pPr indent="-317500" lvl="7" marL="3657600">
              <a:spcBef>
                <a:spcPts val="0"/>
              </a:spcBef>
              <a:spcAft>
                <a:spcPts val="0"/>
              </a:spcAft>
              <a:buSzPts val="1400"/>
              <a:buChar char="○"/>
              <a:defRPr/>
            </a:lvl8pPr>
            <a:lvl9pPr indent="-317500" lvl="8" marL="4114800">
              <a:spcBef>
                <a:spcPts val="0"/>
              </a:spcBef>
              <a:spcAft>
                <a:spcPts val="0"/>
              </a:spcAft>
              <a:buSzPts val="1400"/>
              <a:buChar char="■"/>
              <a:defRPr/>
            </a:lvl9pPr>
          </a:lstStyle>
          <a:p/>
        </p:txBody>
      </p:sp>
      <p:sp>
        <p:nvSpPr>
          <p:cNvPr id="19" name="Google Shape;19;p4"/>
          <p:cNvSpPr txBox="1"/>
          <p:nvPr>
            <p:ph idx="12" type="sldNum"/>
          </p:nvPr>
        </p:nvSpPr>
        <p:spPr>
          <a:xfrm>
            <a:off x="8472458" y="4663217"/>
            <a:ext cx="548700" cy="393600"/>
          </a:xfrm>
          <a:prstGeom prst="rect">
            <a:avLst/>
          </a:prstGeom>
        </p:spPr>
        <p:txBody>
          <a:bodyPr anchorCtr="0" anchor="ctr" bIns="91425" lIns="91425" spcFirstLastPara="1" rIns="91425" wrap="square" tIns="91425">
            <a:norm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Layout>
</file>

<file path=ppt/slideLayouts/slideLayout4.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Title and two columns" type="twoColTx">
  <p:cSld name="TITLE_AND_TWO_COLUMNS">
    <p:spTree>
      <p:nvGrpSpPr>
        <p:cNvPr id="20" name="Shape 20"/>
        <p:cNvGrpSpPr/>
        <p:nvPr/>
      </p:nvGrpSpPr>
      <p:grpSpPr>
        <a:xfrm>
          <a:off x="0" y="0"/>
          <a:ext cx="0" cy="0"/>
          <a:chOff x="0" y="0"/>
          <a:chExt cx="0" cy="0"/>
        </a:xfrm>
      </p:grpSpPr>
      <p:sp>
        <p:nvSpPr>
          <p:cNvPr id="21" name="Google Shape;21;p5"/>
          <p:cNvSpPr txBox="1"/>
          <p:nvPr>
            <p:ph type="title"/>
          </p:nvPr>
        </p:nvSpPr>
        <p:spPr>
          <a:xfrm>
            <a:off x="311700" y="445025"/>
            <a:ext cx="8520600" cy="572700"/>
          </a:xfrm>
          <a:prstGeom prst="rect">
            <a:avLst/>
          </a:prstGeom>
        </p:spPr>
        <p:txBody>
          <a:bodyPr anchorCtr="0" anchor="t" bIns="91425" lIns="91425" spcFirstLastPara="1" rIns="91425" wrap="square" tIns="91425">
            <a:normAutofit/>
          </a:bodyPr>
          <a:lstStyle>
            <a:lvl1pPr lvl="0">
              <a:spcBef>
                <a:spcPts val="0"/>
              </a:spcBef>
              <a:spcAft>
                <a:spcPts val="0"/>
              </a:spcAft>
              <a:buSzPts val="2800"/>
              <a:buNone/>
              <a:defRPr/>
            </a:lvl1pPr>
            <a:lvl2pPr lvl="1">
              <a:spcBef>
                <a:spcPts val="0"/>
              </a:spcBef>
              <a:spcAft>
                <a:spcPts val="0"/>
              </a:spcAft>
              <a:buSzPts val="2800"/>
              <a:buNone/>
              <a:defRPr/>
            </a:lvl2pPr>
            <a:lvl3pPr lvl="2">
              <a:spcBef>
                <a:spcPts val="0"/>
              </a:spcBef>
              <a:spcAft>
                <a:spcPts val="0"/>
              </a:spcAft>
              <a:buSzPts val="2800"/>
              <a:buNone/>
              <a:defRPr/>
            </a:lvl3pPr>
            <a:lvl4pPr lvl="3">
              <a:spcBef>
                <a:spcPts val="0"/>
              </a:spcBef>
              <a:spcAft>
                <a:spcPts val="0"/>
              </a:spcAft>
              <a:buSzPts val="2800"/>
              <a:buNone/>
              <a:defRPr/>
            </a:lvl4pPr>
            <a:lvl5pPr lvl="4">
              <a:spcBef>
                <a:spcPts val="0"/>
              </a:spcBef>
              <a:spcAft>
                <a:spcPts val="0"/>
              </a:spcAft>
              <a:buSzPts val="2800"/>
              <a:buNone/>
              <a:defRPr/>
            </a:lvl5pPr>
            <a:lvl6pPr lvl="5">
              <a:spcBef>
                <a:spcPts val="0"/>
              </a:spcBef>
              <a:spcAft>
                <a:spcPts val="0"/>
              </a:spcAft>
              <a:buSzPts val="2800"/>
              <a:buNone/>
              <a:defRPr/>
            </a:lvl6pPr>
            <a:lvl7pPr lvl="6">
              <a:spcBef>
                <a:spcPts val="0"/>
              </a:spcBef>
              <a:spcAft>
                <a:spcPts val="0"/>
              </a:spcAft>
              <a:buSzPts val="2800"/>
              <a:buNone/>
              <a:defRPr/>
            </a:lvl7pPr>
            <a:lvl8pPr lvl="7">
              <a:spcBef>
                <a:spcPts val="0"/>
              </a:spcBef>
              <a:spcAft>
                <a:spcPts val="0"/>
              </a:spcAft>
              <a:buSzPts val="2800"/>
              <a:buNone/>
              <a:defRPr/>
            </a:lvl8pPr>
            <a:lvl9pPr lvl="8">
              <a:spcBef>
                <a:spcPts val="0"/>
              </a:spcBef>
              <a:spcAft>
                <a:spcPts val="0"/>
              </a:spcAft>
              <a:buSzPts val="2800"/>
              <a:buNone/>
              <a:defRPr/>
            </a:lvl9pPr>
          </a:lstStyle>
          <a:p/>
        </p:txBody>
      </p:sp>
      <p:sp>
        <p:nvSpPr>
          <p:cNvPr id="22" name="Google Shape;22;p5"/>
          <p:cNvSpPr txBox="1"/>
          <p:nvPr>
            <p:ph idx="1" type="body"/>
          </p:nvPr>
        </p:nvSpPr>
        <p:spPr>
          <a:xfrm>
            <a:off x="311700" y="1152475"/>
            <a:ext cx="3999900" cy="3416400"/>
          </a:xfrm>
          <a:prstGeom prst="rect">
            <a:avLst/>
          </a:prstGeom>
        </p:spPr>
        <p:txBody>
          <a:bodyPr anchorCtr="0" anchor="t" bIns="91425" lIns="91425" spcFirstLastPara="1" rIns="91425" wrap="square" tIns="91425">
            <a:normAutofit/>
          </a:bodyPr>
          <a:lstStyle>
            <a:lvl1pPr indent="-317500" lvl="0" marL="457200">
              <a:spcBef>
                <a:spcPts val="0"/>
              </a:spcBef>
              <a:spcAft>
                <a:spcPts val="0"/>
              </a:spcAft>
              <a:buSzPts val="1400"/>
              <a:buChar char="●"/>
              <a:defRPr sz="1400"/>
            </a:lvl1pPr>
            <a:lvl2pPr indent="-304800" lvl="1" marL="914400">
              <a:spcBef>
                <a:spcPts val="0"/>
              </a:spcBef>
              <a:spcAft>
                <a:spcPts val="0"/>
              </a:spcAft>
              <a:buSzPts val="1200"/>
              <a:buChar char="○"/>
              <a:defRPr sz="1200"/>
            </a:lvl2pPr>
            <a:lvl3pPr indent="-304800" lvl="2" marL="1371600">
              <a:spcBef>
                <a:spcPts val="0"/>
              </a:spcBef>
              <a:spcAft>
                <a:spcPts val="0"/>
              </a:spcAft>
              <a:buSzPts val="1200"/>
              <a:buChar char="■"/>
              <a:defRPr sz="1200"/>
            </a:lvl3pPr>
            <a:lvl4pPr indent="-304800" lvl="3" marL="1828800">
              <a:spcBef>
                <a:spcPts val="0"/>
              </a:spcBef>
              <a:spcAft>
                <a:spcPts val="0"/>
              </a:spcAft>
              <a:buSzPts val="1200"/>
              <a:buChar char="●"/>
              <a:defRPr sz="1200"/>
            </a:lvl4pPr>
            <a:lvl5pPr indent="-304800" lvl="4" marL="2286000">
              <a:spcBef>
                <a:spcPts val="0"/>
              </a:spcBef>
              <a:spcAft>
                <a:spcPts val="0"/>
              </a:spcAft>
              <a:buSzPts val="1200"/>
              <a:buChar char="○"/>
              <a:defRPr sz="1200"/>
            </a:lvl5pPr>
            <a:lvl6pPr indent="-304800" lvl="5" marL="2743200">
              <a:spcBef>
                <a:spcPts val="0"/>
              </a:spcBef>
              <a:spcAft>
                <a:spcPts val="0"/>
              </a:spcAft>
              <a:buSzPts val="1200"/>
              <a:buChar char="■"/>
              <a:defRPr sz="1200"/>
            </a:lvl6pPr>
            <a:lvl7pPr indent="-304800" lvl="6" marL="3200400">
              <a:spcBef>
                <a:spcPts val="0"/>
              </a:spcBef>
              <a:spcAft>
                <a:spcPts val="0"/>
              </a:spcAft>
              <a:buSzPts val="1200"/>
              <a:buChar char="●"/>
              <a:defRPr sz="1200"/>
            </a:lvl7pPr>
            <a:lvl8pPr indent="-304800" lvl="7" marL="3657600">
              <a:spcBef>
                <a:spcPts val="0"/>
              </a:spcBef>
              <a:spcAft>
                <a:spcPts val="0"/>
              </a:spcAft>
              <a:buSzPts val="1200"/>
              <a:buChar char="○"/>
              <a:defRPr sz="1200"/>
            </a:lvl8pPr>
            <a:lvl9pPr indent="-304800" lvl="8" marL="4114800">
              <a:spcBef>
                <a:spcPts val="0"/>
              </a:spcBef>
              <a:spcAft>
                <a:spcPts val="0"/>
              </a:spcAft>
              <a:buSzPts val="1200"/>
              <a:buChar char="■"/>
              <a:defRPr sz="1200"/>
            </a:lvl9pPr>
          </a:lstStyle>
          <a:p/>
        </p:txBody>
      </p:sp>
      <p:sp>
        <p:nvSpPr>
          <p:cNvPr id="23" name="Google Shape;23;p5"/>
          <p:cNvSpPr txBox="1"/>
          <p:nvPr>
            <p:ph idx="2" type="body"/>
          </p:nvPr>
        </p:nvSpPr>
        <p:spPr>
          <a:xfrm>
            <a:off x="4832400" y="1152475"/>
            <a:ext cx="3999900" cy="3416400"/>
          </a:xfrm>
          <a:prstGeom prst="rect">
            <a:avLst/>
          </a:prstGeom>
        </p:spPr>
        <p:txBody>
          <a:bodyPr anchorCtr="0" anchor="t" bIns="91425" lIns="91425" spcFirstLastPara="1" rIns="91425" wrap="square" tIns="91425">
            <a:normAutofit/>
          </a:bodyPr>
          <a:lstStyle>
            <a:lvl1pPr indent="-317500" lvl="0" marL="457200">
              <a:spcBef>
                <a:spcPts val="0"/>
              </a:spcBef>
              <a:spcAft>
                <a:spcPts val="0"/>
              </a:spcAft>
              <a:buSzPts val="1400"/>
              <a:buChar char="●"/>
              <a:defRPr sz="1400"/>
            </a:lvl1pPr>
            <a:lvl2pPr indent="-304800" lvl="1" marL="914400">
              <a:spcBef>
                <a:spcPts val="0"/>
              </a:spcBef>
              <a:spcAft>
                <a:spcPts val="0"/>
              </a:spcAft>
              <a:buSzPts val="1200"/>
              <a:buChar char="○"/>
              <a:defRPr sz="1200"/>
            </a:lvl2pPr>
            <a:lvl3pPr indent="-304800" lvl="2" marL="1371600">
              <a:spcBef>
                <a:spcPts val="0"/>
              </a:spcBef>
              <a:spcAft>
                <a:spcPts val="0"/>
              </a:spcAft>
              <a:buSzPts val="1200"/>
              <a:buChar char="■"/>
              <a:defRPr sz="1200"/>
            </a:lvl3pPr>
            <a:lvl4pPr indent="-304800" lvl="3" marL="1828800">
              <a:spcBef>
                <a:spcPts val="0"/>
              </a:spcBef>
              <a:spcAft>
                <a:spcPts val="0"/>
              </a:spcAft>
              <a:buSzPts val="1200"/>
              <a:buChar char="●"/>
              <a:defRPr sz="1200"/>
            </a:lvl4pPr>
            <a:lvl5pPr indent="-304800" lvl="4" marL="2286000">
              <a:spcBef>
                <a:spcPts val="0"/>
              </a:spcBef>
              <a:spcAft>
                <a:spcPts val="0"/>
              </a:spcAft>
              <a:buSzPts val="1200"/>
              <a:buChar char="○"/>
              <a:defRPr sz="1200"/>
            </a:lvl5pPr>
            <a:lvl6pPr indent="-304800" lvl="5" marL="2743200">
              <a:spcBef>
                <a:spcPts val="0"/>
              </a:spcBef>
              <a:spcAft>
                <a:spcPts val="0"/>
              </a:spcAft>
              <a:buSzPts val="1200"/>
              <a:buChar char="■"/>
              <a:defRPr sz="1200"/>
            </a:lvl6pPr>
            <a:lvl7pPr indent="-304800" lvl="6" marL="3200400">
              <a:spcBef>
                <a:spcPts val="0"/>
              </a:spcBef>
              <a:spcAft>
                <a:spcPts val="0"/>
              </a:spcAft>
              <a:buSzPts val="1200"/>
              <a:buChar char="●"/>
              <a:defRPr sz="1200"/>
            </a:lvl7pPr>
            <a:lvl8pPr indent="-304800" lvl="7" marL="3657600">
              <a:spcBef>
                <a:spcPts val="0"/>
              </a:spcBef>
              <a:spcAft>
                <a:spcPts val="0"/>
              </a:spcAft>
              <a:buSzPts val="1200"/>
              <a:buChar char="○"/>
              <a:defRPr sz="1200"/>
            </a:lvl8pPr>
            <a:lvl9pPr indent="-304800" lvl="8" marL="4114800">
              <a:spcBef>
                <a:spcPts val="0"/>
              </a:spcBef>
              <a:spcAft>
                <a:spcPts val="0"/>
              </a:spcAft>
              <a:buSzPts val="1200"/>
              <a:buChar char="■"/>
              <a:defRPr sz="1200"/>
            </a:lvl9pPr>
          </a:lstStyle>
          <a:p/>
        </p:txBody>
      </p:sp>
      <p:sp>
        <p:nvSpPr>
          <p:cNvPr id="24" name="Google Shape;24;p5"/>
          <p:cNvSpPr txBox="1"/>
          <p:nvPr>
            <p:ph idx="12" type="sldNum"/>
          </p:nvPr>
        </p:nvSpPr>
        <p:spPr>
          <a:xfrm>
            <a:off x="8472458" y="4663217"/>
            <a:ext cx="548700" cy="393600"/>
          </a:xfrm>
          <a:prstGeom prst="rect">
            <a:avLst/>
          </a:prstGeom>
        </p:spPr>
        <p:txBody>
          <a:bodyPr anchorCtr="0" anchor="ctr" bIns="91425" lIns="91425" spcFirstLastPara="1" rIns="91425" wrap="square" tIns="91425">
            <a:norm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Layout>
</file>

<file path=ppt/slideLayouts/slideLayout5.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Title only" type="titleOnly">
  <p:cSld name="TITLE_ONLY">
    <p:spTree>
      <p:nvGrpSpPr>
        <p:cNvPr id="25" name="Shape 25"/>
        <p:cNvGrpSpPr/>
        <p:nvPr/>
      </p:nvGrpSpPr>
      <p:grpSpPr>
        <a:xfrm>
          <a:off x="0" y="0"/>
          <a:ext cx="0" cy="0"/>
          <a:chOff x="0" y="0"/>
          <a:chExt cx="0" cy="0"/>
        </a:xfrm>
      </p:grpSpPr>
      <p:sp>
        <p:nvSpPr>
          <p:cNvPr id="26" name="Google Shape;26;p6"/>
          <p:cNvSpPr txBox="1"/>
          <p:nvPr>
            <p:ph type="title"/>
          </p:nvPr>
        </p:nvSpPr>
        <p:spPr>
          <a:xfrm>
            <a:off x="311700" y="445025"/>
            <a:ext cx="8520600" cy="572700"/>
          </a:xfrm>
          <a:prstGeom prst="rect">
            <a:avLst/>
          </a:prstGeom>
        </p:spPr>
        <p:txBody>
          <a:bodyPr anchorCtr="0" anchor="t" bIns="91425" lIns="91425" spcFirstLastPara="1" rIns="91425" wrap="square" tIns="91425">
            <a:normAutofit/>
          </a:bodyPr>
          <a:lstStyle>
            <a:lvl1pPr lvl="0">
              <a:spcBef>
                <a:spcPts val="0"/>
              </a:spcBef>
              <a:spcAft>
                <a:spcPts val="0"/>
              </a:spcAft>
              <a:buSzPts val="2800"/>
              <a:buNone/>
              <a:defRPr/>
            </a:lvl1pPr>
            <a:lvl2pPr lvl="1">
              <a:spcBef>
                <a:spcPts val="0"/>
              </a:spcBef>
              <a:spcAft>
                <a:spcPts val="0"/>
              </a:spcAft>
              <a:buSzPts val="2800"/>
              <a:buNone/>
              <a:defRPr/>
            </a:lvl2pPr>
            <a:lvl3pPr lvl="2">
              <a:spcBef>
                <a:spcPts val="0"/>
              </a:spcBef>
              <a:spcAft>
                <a:spcPts val="0"/>
              </a:spcAft>
              <a:buSzPts val="2800"/>
              <a:buNone/>
              <a:defRPr/>
            </a:lvl3pPr>
            <a:lvl4pPr lvl="3">
              <a:spcBef>
                <a:spcPts val="0"/>
              </a:spcBef>
              <a:spcAft>
                <a:spcPts val="0"/>
              </a:spcAft>
              <a:buSzPts val="2800"/>
              <a:buNone/>
              <a:defRPr/>
            </a:lvl4pPr>
            <a:lvl5pPr lvl="4">
              <a:spcBef>
                <a:spcPts val="0"/>
              </a:spcBef>
              <a:spcAft>
                <a:spcPts val="0"/>
              </a:spcAft>
              <a:buSzPts val="2800"/>
              <a:buNone/>
              <a:defRPr/>
            </a:lvl5pPr>
            <a:lvl6pPr lvl="5">
              <a:spcBef>
                <a:spcPts val="0"/>
              </a:spcBef>
              <a:spcAft>
                <a:spcPts val="0"/>
              </a:spcAft>
              <a:buSzPts val="2800"/>
              <a:buNone/>
              <a:defRPr/>
            </a:lvl6pPr>
            <a:lvl7pPr lvl="6">
              <a:spcBef>
                <a:spcPts val="0"/>
              </a:spcBef>
              <a:spcAft>
                <a:spcPts val="0"/>
              </a:spcAft>
              <a:buSzPts val="2800"/>
              <a:buNone/>
              <a:defRPr/>
            </a:lvl7pPr>
            <a:lvl8pPr lvl="7">
              <a:spcBef>
                <a:spcPts val="0"/>
              </a:spcBef>
              <a:spcAft>
                <a:spcPts val="0"/>
              </a:spcAft>
              <a:buSzPts val="2800"/>
              <a:buNone/>
              <a:defRPr/>
            </a:lvl8pPr>
            <a:lvl9pPr lvl="8">
              <a:spcBef>
                <a:spcPts val="0"/>
              </a:spcBef>
              <a:spcAft>
                <a:spcPts val="0"/>
              </a:spcAft>
              <a:buSzPts val="2800"/>
              <a:buNone/>
              <a:defRPr/>
            </a:lvl9pPr>
          </a:lstStyle>
          <a:p/>
        </p:txBody>
      </p:sp>
      <p:sp>
        <p:nvSpPr>
          <p:cNvPr id="27" name="Google Shape;27;p6"/>
          <p:cNvSpPr txBox="1"/>
          <p:nvPr>
            <p:ph idx="12" type="sldNum"/>
          </p:nvPr>
        </p:nvSpPr>
        <p:spPr>
          <a:xfrm>
            <a:off x="8472458" y="4663217"/>
            <a:ext cx="548700" cy="393600"/>
          </a:xfrm>
          <a:prstGeom prst="rect">
            <a:avLst/>
          </a:prstGeom>
        </p:spPr>
        <p:txBody>
          <a:bodyPr anchorCtr="0" anchor="ctr" bIns="91425" lIns="91425" spcFirstLastPara="1" rIns="91425" wrap="square" tIns="91425">
            <a:norm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Layout>
</file>

<file path=ppt/slideLayouts/slideLayout6.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One column text">
  <p:cSld name="ONE_COLUMN_TEXT">
    <p:spTree>
      <p:nvGrpSpPr>
        <p:cNvPr id="28" name="Shape 28"/>
        <p:cNvGrpSpPr/>
        <p:nvPr/>
      </p:nvGrpSpPr>
      <p:grpSpPr>
        <a:xfrm>
          <a:off x="0" y="0"/>
          <a:ext cx="0" cy="0"/>
          <a:chOff x="0" y="0"/>
          <a:chExt cx="0" cy="0"/>
        </a:xfrm>
      </p:grpSpPr>
      <p:sp>
        <p:nvSpPr>
          <p:cNvPr id="29" name="Google Shape;29;p7"/>
          <p:cNvSpPr txBox="1"/>
          <p:nvPr>
            <p:ph type="title"/>
          </p:nvPr>
        </p:nvSpPr>
        <p:spPr>
          <a:xfrm>
            <a:off x="311700" y="555600"/>
            <a:ext cx="2808000" cy="755700"/>
          </a:xfrm>
          <a:prstGeom prst="rect">
            <a:avLst/>
          </a:prstGeom>
        </p:spPr>
        <p:txBody>
          <a:bodyPr anchorCtr="0" anchor="b" bIns="91425" lIns="91425" spcFirstLastPara="1" rIns="91425" wrap="square" tIns="91425">
            <a:normAutofit/>
          </a:bodyPr>
          <a:lstStyle>
            <a:lvl1pPr lvl="0">
              <a:spcBef>
                <a:spcPts val="0"/>
              </a:spcBef>
              <a:spcAft>
                <a:spcPts val="0"/>
              </a:spcAft>
              <a:buSzPts val="2400"/>
              <a:buNone/>
              <a:defRPr sz="2400"/>
            </a:lvl1pPr>
            <a:lvl2pPr lvl="1">
              <a:spcBef>
                <a:spcPts val="0"/>
              </a:spcBef>
              <a:spcAft>
                <a:spcPts val="0"/>
              </a:spcAft>
              <a:buSzPts val="2400"/>
              <a:buNone/>
              <a:defRPr sz="2400"/>
            </a:lvl2pPr>
            <a:lvl3pPr lvl="2">
              <a:spcBef>
                <a:spcPts val="0"/>
              </a:spcBef>
              <a:spcAft>
                <a:spcPts val="0"/>
              </a:spcAft>
              <a:buSzPts val="2400"/>
              <a:buNone/>
              <a:defRPr sz="2400"/>
            </a:lvl3pPr>
            <a:lvl4pPr lvl="3">
              <a:spcBef>
                <a:spcPts val="0"/>
              </a:spcBef>
              <a:spcAft>
                <a:spcPts val="0"/>
              </a:spcAft>
              <a:buSzPts val="2400"/>
              <a:buNone/>
              <a:defRPr sz="2400"/>
            </a:lvl4pPr>
            <a:lvl5pPr lvl="4">
              <a:spcBef>
                <a:spcPts val="0"/>
              </a:spcBef>
              <a:spcAft>
                <a:spcPts val="0"/>
              </a:spcAft>
              <a:buSzPts val="2400"/>
              <a:buNone/>
              <a:defRPr sz="2400"/>
            </a:lvl5pPr>
            <a:lvl6pPr lvl="5">
              <a:spcBef>
                <a:spcPts val="0"/>
              </a:spcBef>
              <a:spcAft>
                <a:spcPts val="0"/>
              </a:spcAft>
              <a:buSzPts val="2400"/>
              <a:buNone/>
              <a:defRPr sz="2400"/>
            </a:lvl6pPr>
            <a:lvl7pPr lvl="6">
              <a:spcBef>
                <a:spcPts val="0"/>
              </a:spcBef>
              <a:spcAft>
                <a:spcPts val="0"/>
              </a:spcAft>
              <a:buSzPts val="2400"/>
              <a:buNone/>
              <a:defRPr sz="2400"/>
            </a:lvl7pPr>
            <a:lvl8pPr lvl="7">
              <a:spcBef>
                <a:spcPts val="0"/>
              </a:spcBef>
              <a:spcAft>
                <a:spcPts val="0"/>
              </a:spcAft>
              <a:buSzPts val="2400"/>
              <a:buNone/>
              <a:defRPr sz="2400"/>
            </a:lvl8pPr>
            <a:lvl9pPr lvl="8">
              <a:spcBef>
                <a:spcPts val="0"/>
              </a:spcBef>
              <a:spcAft>
                <a:spcPts val="0"/>
              </a:spcAft>
              <a:buSzPts val="2400"/>
              <a:buNone/>
              <a:defRPr sz="2400"/>
            </a:lvl9pPr>
          </a:lstStyle>
          <a:p/>
        </p:txBody>
      </p:sp>
      <p:sp>
        <p:nvSpPr>
          <p:cNvPr id="30" name="Google Shape;30;p7"/>
          <p:cNvSpPr txBox="1"/>
          <p:nvPr>
            <p:ph idx="1" type="body"/>
          </p:nvPr>
        </p:nvSpPr>
        <p:spPr>
          <a:xfrm>
            <a:off x="311700" y="1389600"/>
            <a:ext cx="2808000" cy="3179400"/>
          </a:xfrm>
          <a:prstGeom prst="rect">
            <a:avLst/>
          </a:prstGeom>
        </p:spPr>
        <p:txBody>
          <a:bodyPr anchorCtr="0" anchor="t" bIns="91425" lIns="91425" spcFirstLastPara="1" rIns="91425" wrap="square" tIns="91425">
            <a:normAutofit/>
          </a:bodyPr>
          <a:lstStyle>
            <a:lvl1pPr indent="-304800" lvl="0" marL="457200">
              <a:spcBef>
                <a:spcPts val="0"/>
              </a:spcBef>
              <a:spcAft>
                <a:spcPts val="0"/>
              </a:spcAft>
              <a:buSzPts val="1200"/>
              <a:buChar char="●"/>
              <a:defRPr sz="1200"/>
            </a:lvl1pPr>
            <a:lvl2pPr indent="-304800" lvl="1" marL="914400">
              <a:spcBef>
                <a:spcPts val="0"/>
              </a:spcBef>
              <a:spcAft>
                <a:spcPts val="0"/>
              </a:spcAft>
              <a:buSzPts val="1200"/>
              <a:buChar char="○"/>
              <a:defRPr sz="1200"/>
            </a:lvl2pPr>
            <a:lvl3pPr indent="-304800" lvl="2" marL="1371600">
              <a:spcBef>
                <a:spcPts val="0"/>
              </a:spcBef>
              <a:spcAft>
                <a:spcPts val="0"/>
              </a:spcAft>
              <a:buSzPts val="1200"/>
              <a:buChar char="■"/>
              <a:defRPr sz="1200"/>
            </a:lvl3pPr>
            <a:lvl4pPr indent="-304800" lvl="3" marL="1828800">
              <a:spcBef>
                <a:spcPts val="0"/>
              </a:spcBef>
              <a:spcAft>
                <a:spcPts val="0"/>
              </a:spcAft>
              <a:buSzPts val="1200"/>
              <a:buChar char="●"/>
              <a:defRPr sz="1200"/>
            </a:lvl4pPr>
            <a:lvl5pPr indent="-304800" lvl="4" marL="2286000">
              <a:spcBef>
                <a:spcPts val="0"/>
              </a:spcBef>
              <a:spcAft>
                <a:spcPts val="0"/>
              </a:spcAft>
              <a:buSzPts val="1200"/>
              <a:buChar char="○"/>
              <a:defRPr sz="1200"/>
            </a:lvl5pPr>
            <a:lvl6pPr indent="-304800" lvl="5" marL="2743200">
              <a:spcBef>
                <a:spcPts val="0"/>
              </a:spcBef>
              <a:spcAft>
                <a:spcPts val="0"/>
              </a:spcAft>
              <a:buSzPts val="1200"/>
              <a:buChar char="■"/>
              <a:defRPr sz="1200"/>
            </a:lvl6pPr>
            <a:lvl7pPr indent="-304800" lvl="6" marL="3200400">
              <a:spcBef>
                <a:spcPts val="0"/>
              </a:spcBef>
              <a:spcAft>
                <a:spcPts val="0"/>
              </a:spcAft>
              <a:buSzPts val="1200"/>
              <a:buChar char="●"/>
              <a:defRPr sz="1200"/>
            </a:lvl7pPr>
            <a:lvl8pPr indent="-304800" lvl="7" marL="3657600">
              <a:spcBef>
                <a:spcPts val="0"/>
              </a:spcBef>
              <a:spcAft>
                <a:spcPts val="0"/>
              </a:spcAft>
              <a:buSzPts val="1200"/>
              <a:buChar char="○"/>
              <a:defRPr sz="1200"/>
            </a:lvl8pPr>
            <a:lvl9pPr indent="-304800" lvl="8" marL="4114800">
              <a:spcBef>
                <a:spcPts val="0"/>
              </a:spcBef>
              <a:spcAft>
                <a:spcPts val="0"/>
              </a:spcAft>
              <a:buSzPts val="1200"/>
              <a:buChar char="■"/>
              <a:defRPr sz="1200"/>
            </a:lvl9pPr>
          </a:lstStyle>
          <a:p/>
        </p:txBody>
      </p:sp>
      <p:sp>
        <p:nvSpPr>
          <p:cNvPr id="31" name="Google Shape;31;p7"/>
          <p:cNvSpPr txBox="1"/>
          <p:nvPr>
            <p:ph idx="12" type="sldNum"/>
          </p:nvPr>
        </p:nvSpPr>
        <p:spPr>
          <a:xfrm>
            <a:off x="8472458" y="4663217"/>
            <a:ext cx="548700" cy="393600"/>
          </a:xfrm>
          <a:prstGeom prst="rect">
            <a:avLst/>
          </a:prstGeom>
        </p:spPr>
        <p:txBody>
          <a:bodyPr anchorCtr="0" anchor="ctr" bIns="91425" lIns="91425" spcFirstLastPara="1" rIns="91425" wrap="square" tIns="91425">
            <a:norm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Layout>
</file>

<file path=ppt/slideLayouts/slideLayout7.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Main point">
  <p:cSld name="MAIN_POINT">
    <p:spTree>
      <p:nvGrpSpPr>
        <p:cNvPr id="32" name="Shape 32"/>
        <p:cNvGrpSpPr/>
        <p:nvPr/>
      </p:nvGrpSpPr>
      <p:grpSpPr>
        <a:xfrm>
          <a:off x="0" y="0"/>
          <a:ext cx="0" cy="0"/>
          <a:chOff x="0" y="0"/>
          <a:chExt cx="0" cy="0"/>
        </a:xfrm>
      </p:grpSpPr>
      <p:sp>
        <p:nvSpPr>
          <p:cNvPr id="33" name="Google Shape;33;p8"/>
          <p:cNvSpPr txBox="1"/>
          <p:nvPr>
            <p:ph type="title"/>
          </p:nvPr>
        </p:nvSpPr>
        <p:spPr>
          <a:xfrm>
            <a:off x="490250" y="450150"/>
            <a:ext cx="6367800" cy="4090800"/>
          </a:xfrm>
          <a:prstGeom prst="rect">
            <a:avLst/>
          </a:prstGeom>
        </p:spPr>
        <p:txBody>
          <a:bodyPr anchorCtr="0" anchor="ctr" bIns="91425" lIns="91425" spcFirstLastPara="1" rIns="91425" wrap="square" tIns="91425">
            <a:normAutofit/>
          </a:bodyPr>
          <a:lstStyle>
            <a:lvl1pPr lvl="0">
              <a:spcBef>
                <a:spcPts val="0"/>
              </a:spcBef>
              <a:spcAft>
                <a:spcPts val="0"/>
              </a:spcAft>
              <a:buSzPts val="4800"/>
              <a:buNone/>
              <a:defRPr sz="4800"/>
            </a:lvl1pPr>
            <a:lvl2pPr lvl="1">
              <a:spcBef>
                <a:spcPts val="0"/>
              </a:spcBef>
              <a:spcAft>
                <a:spcPts val="0"/>
              </a:spcAft>
              <a:buSzPts val="4800"/>
              <a:buNone/>
              <a:defRPr sz="4800"/>
            </a:lvl2pPr>
            <a:lvl3pPr lvl="2">
              <a:spcBef>
                <a:spcPts val="0"/>
              </a:spcBef>
              <a:spcAft>
                <a:spcPts val="0"/>
              </a:spcAft>
              <a:buSzPts val="4800"/>
              <a:buNone/>
              <a:defRPr sz="4800"/>
            </a:lvl3pPr>
            <a:lvl4pPr lvl="3">
              <a:spcBef>
                <a:spcPts val="0"/>
              </a:spcBef>
              <a:spcAft>
                <a:spcPts val="0"/>
              </a:spcAft>
              <a:buSzPts val="4800"/>
              <a:buNone/>
              <a:defRPr sz="4800"/>
            </a:lvl4pPr>
            <a:lvl5pPr lvl="4">
              <a:spcBef>
                <a:spcPts val="0"/>
              </a:spcBef>
              <a:spcAft>
                <a:spcPts val="0"/>
              </a:spcAft>
              <a:buSzPts val="4800"/>
              <a:buNone/>
              <a:defRPr sz="4800"/>
            </a:lvl5pPr>
            <a:lvl6pPr lvl="5">
              <a:spcBef>
                <a:spcPts val="0"/>
              </a:spcBef>
              <a:spcAft>
                <a:spcPts val="0"/>
              </a:spcAft>
              <a:buSzPts val="4800"/>
              <a:buNone/>
              <a:defRPr sz="4800"/>
            </a:lvl6pPr>
            <a:lvl7pPr lvl="6">
              <a:spcBef>
                <a:spcPts val="0"/>
              </a:spcBef>
              <a:spcAft>
                <a:spcPts val="0"/>
              </a:spcAft>
              <a:buSzPts val="4800"/>
              <a:buNone/>
              <a:defRPr sz="4800"/>
            </a:lvl7pPr>
            <a:lvl8pPr lvl="7">
              <a:spcBef>
                <a:spcPts val="0"/>
              </a:spcBef>
              <a:spcAft>
                <a:spcPts val="0"/>
              </a:spcAft>
              <a:buSzPts val="4800"/>
              <a:buNone/>
              <a:defRPr sz="4800"/>
            </a:lvl8pPr>
            <a:lvl9pPr lvl="8">
              <a:spcBef>
                <a:spcPts val="0"/>
              </a:spcBef>
              <a:spcAft>
                <a:spcPts val="0"/>
              </a:spcAft>
              <a:buSzPts val="4800"/>
              <a:buNone/>
              <a:defRPr sz="4800"/>
            </a:lvl9pPr>
          </a:lstStyle>
          <a:p/>
        </p:txBody>
      </p:sp>
      <p:sp>
        <p:nvSpPr>
          <p:cNvPr id="34" name="Google Shape;34;p8"/>
          <p:cNvSpPr txBox="1"/>
          <p:nvPr>
            <p:ph idx="12" type="sldNum"/>
          </p:nvPr>
        </p:nvSpPr>
        <p:spPr>
          <a:xfrm>
            <a:off x="8472458" y="4663217"/>
            <a:ext cx="548700" cy="393600"/>
          </a:xfrm>
          <a:prstGeom prst="rect">
            <a:avLst/>
          </a:prstGeom>
        </p:spPr>
        <p:txBody>
          <a:bodyPr anchorCtr="0" anchor="ctr" bIns="91425" lIns="91425" spcFirstLastPara="1" rIns="91425" wrap="square" tIns="91425">
            <a:norm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Layout>
</file>

<file path=ppt/slideLayouts/slideLayout8.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Section title and description">
  <p:cSld name="SECTION_TITLE_AND_DESCRIPTION">
    <p:spTree>
      <p:nvGrpSpPr>
        <p:cNvPr id="35" name="Shape 35"/>
        <p:cNvGrpSpPr/>
        <p:nvPr/>
      </p:nvGrpSpPr>
      <p:grpSpPr>
        <a:xfrm>
          <a:off x="0" y="0"/>
          <a:ext cx="0" cy="0"/>
          <a:chOff x="0" y="0"/>
          <a:chExt cx="0" cy="0"/>
        </a:xfrm>
      </p:grpSpPr>
      <p:sp>
        <p:nvSpPr>
          <p:cNvPr id="36" name="Google Shape;36;p9"/>
          <p:cNvSpPr/>
          <p:nvPr/>
        </p:nvSpPr>
        <p:spPr>
          <a:xfrm>
            <a:off x="4572000" y="25"/>
            <a:ext cx="4572000" cy="5143500"/>
          </a:xfrm>
          <a:prstGeom prst="rect">
            <a:avLst/>
          </a:prstGeom>
          <a:solidFill>
            <a:schemeClr val="dk2"/>
          </a:solidFill>
          <a:ln>
            <a:noFill/>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sp>
        <p:nvSpPr>
          <p:cNvPr id="37" name="Google Shape;37;p9"/>
          <p:cNvSpPr txBox="1"/>
          <p:nvPr>
            <p:ph type="title"/>
          </p:nvPr>
        </p:nvSpPr>
        <p:spPr>
          <a:xfrm>
            <a:off x="265500" y="1233175"/>
            <a:ext cx="4045200" cy="1482300"/>
          </a:xfrm>
          <a:prstGeom prst="rect">
            <a:avLst/>
          </a:prstGeom>
        </p:spPr>
        <p:txBody>
          <a:bodyPr anchorCtr="0" anchor="b" bIns="91425" lIns="91425" spcFirstLastPara="1" rIns="91425" wrap="square" tIns="91425">
            <a:normAutofit/>
          </a:bodyPr>
          <a:lstStyle>
            <a:lvl1pPr lvl="0" algn="ctr">
              <a:spcBef>
                <a:spcPts val="0"/>
              </a:spcBef>
              <a:spcAft>
                <a:spcPts val="0"/>
              </a:spcAft>
              <a:buSzPts val="4200"/>
              <a:buNone/>
              <a:defRPr sz="4200"/>
            </a:lvl1pPr>
            <a:lvl2pPr lvl="1" algn="ctr">
              <a:spcBef>
                <a:spcPts val="0"/>
              </a:spcBef>
              <a:spcAft>
                <a:spcPts val="0"/>
              </a:spcAft>
              <a:buSzPts val="4200"/>
              <a:buNone/>
              <a:defRPr sz="4200"/>
            </a:lvl2pPr>
            <a:lvl3pPr lvl="2" algn="ctr">
              <a:spcBef>
                <a:spcPts val="0"/>
              </a:spcBef>
              <a:spcAft>
                <a:spcPts val="0"/>
              </a:spcAft>
              <a:buSzPts val="4200"/>
              <a:buNone/>
              <a:defRPr sz="4200"/>
            </a:lvl3pPr>
            <a:lvl4pPr lvl="3" algn="ctr">
              <a:spcBef>
                <a:spcPts val="0"/>
              </a:spcBef>
              <a:spcAft>
                <a:spcPts val="0"/>
              </a:spcAft>
              <a:buSzPts val="4200"/>
              <a:buNone/>
              <a:defRPr sz="4200"/>
            </a:lvl4pPr>
            <a:lvl5pPr lvl="4" algn="ctr">
              <a:spcBef>
                <a:spcPts val="0"/>
              </a:spcBef>
              <a:spcAft>
                <a:spcPts val="0"/>
              </a:spcAft>
              <a:buSzPts val="4200"/>
              <a:buNone/>
              <a:defRPr sz="4200"/>
            </a:lvl5pPr>
            <a:lvl6pPr lvl="5" algn="ctr">
              <a:spcBef>
                <a:spcPts val="0"/>
              </a:spcBef>
              <a:spcAft>
                <a:spcPts val="0"/>
              </a:spcAft>
              <a:buSzPts val="4200"/>
              <a:buNone/>
              <a:defRPr sz="4200"/>
            </a:lvl6pPr>
            <a:lvl7pPr lvl="6" algn="ctr">
              <a:spcBef>
                <a:spcPts val="0"/>
              </a:spcBef>
              <a:spcAft>
                <a:spcPts val="0"/>
              </a:spcAft>
              <a:buSzPts val="4200"/>
              <a:buNone/>
              <a:defRPr sz="4200"/>
            </a:lvl7pPr>
            <a:lvl8pPr lvl="7" algn="ctr">
              <a:spcBef>
                <a:spcPts val="0"/>
              </a:spcBef>
              <a:spcAft>
                <a:spcPts val="0"/>
              </a:spcAft>
              <a:buSzPts val="4200"/>
              <a:buNone/>
              <a:defRPr sz="4200"/>
            </a:lvl8pPr>
            <a:lvl9pPr lvl="8" algn="ctr">
              <a:spcBef>
                <a:spcPts val="0"/>
              </a:spcBef>
              <a:spcAft>
                <a:spcPts val="0"/>
              </a:spcAft>
              <a:buSzPts val="4200"/>
              <a:buNone/>
              <a:defRPr sz="4200"/>
            </a:lvl9pPr>
          </a:lstStyle>
          <a:p/>
        </p:txBody>
      </p:sp>
      <p:sp>
        <p:nvSpPr>
          <p:cNvPr id="38" name="Google Shape;38;p9"/>
          <p:cNvSpPr txBox="1"/>
          <p:nvPr>
            <p:ph idx="1" type="subTitle"/>
          </p:nvPr>
        </p:nvSpPr>
        <p:spPr>
          <a:xfrm>
            <a:off x="265500" y="2803075"/>
            <a:ext cx="4045200" cy="1235100"/>
          </a:xfrm>
          <a:prstGeom prst="rect">
            <a:avLst/>
          </a:prstGeom>
        </p:spPr>
        <p:txBody>
          <a:bodyPr anchorCtr="0" anchor="t" bIns="91425" lIns="91425" spcFirstLastPara="1" rIns="91425" wrap="square" tIns="91425">
            <a:normAutofit/>
          </a:bodyPr>
          <a:lstStyle>
            <a:lvl1pPr lvl="0" algn="ctr">
              <a:lnSpc>
                <a:spcPct val="100000"/>
              </a:lnSpc>
              <a:spcBef>
                <a:spcPts val="0"/>
              </a:spcBef>
              <a:spcAft>
                <a:spcPts val="0"/>
              </a:spcAft>
              <a:buSzPts val="2100"/>
              <a:buNone/>
              <a:defRPr sz="2100"/>
            </a:lvl1pPr>
            <a:lvl2pPr lvl="1" algn="ctr">
              <a:lnSpc>
                <a:spcPct val="100000"/>
              </a:lnSpc>
              <a:spcBef>
                <a:spcPts val="0"/>
              </a:spcBef>
              <a:spcAft>
                <a:spcPts val="0"/>
              </a:spcAft>
              <a:buSzPts val="2100"/>
              <a:buNone/>
              <a:defRPr sz="2100"/>
            </a:lvl2pPr>
            <a:lvl3pPr lvl="2" algn="ctr">
              <a:lnSpc>
                <a:spcPct val="100000"/>
              </a:lnSpc>
              <a:spcBef>
                <a:spcPts val="0"/>
              </a:spcBef>
              <a:spcAft>
                <a:spcPts val="0"/>
              </a:spcAft>
              <a:buSzPts val="2100"/>
              <a:buNone/>
              <a:defRPr sz="2100"/>
            </a:lvl3pPr>
            <a:lvl4pPr lvl="3" algn="ctr">
              <a:lnSpc>
                <a:spcPct val="100000"/>
              </a:lnSpc>
              <a:spcBef>
                <a:spcPts val="0"/>
              </a:spcBef>
              <a:spcAft>
                <a:spcPts val="0"/>
              </a:spcAft>
              <a:buSzPts val="2100"/>
              <a:buNone/>
              <a:defRPr sz="2100"/>
            </a:lvl4pPr>
            <a:lvl5pPr lvl="4" algn="ctr">
              <a:lnSpc>
                <a:spcPct val="100000"/>
              </a:lnSpc>
              <a:spcBef>
                <a:spcPts val="0"/>
              </a:spcBef>
              <a:spcAft>
                <a:spcPts val="0"/>
              </a:spcAft>
              <a:buSzPts val="2100"/>
              <a:buNone/>
              <a:defRPr sz="2100"/>
            </a:lvl5pPr>
            <a:lvl6pPr lvl="5" algn="ctr">
              <a:lnSpc>
                <a:spcPct val="100000"/>
              </a:lnSpc>
              <a:spcBef>
                <a:spcPts val="0"/>
              </a:spcBef>
              <a:spcAft>
                <a:spcPts val="0"/>
              </a:spcAft>
              <a:buSzPts val="2100"/>
              <a:buNone/>
              <a:defRPr sz="2100"/>
            </a:lvl6pPr>
            <a:lvl7pPr lvl="6" algn="ctr">
              <a:lnSpc>
                <a:spcPct val="100000"/>
              </a:lnSpc>
              <a:spcBef>
                <a:spcPts val="0"/>
              </a:spcBef>
              <a:spcAft>
                <a:spcPts val="0"/>
              </a:spcAft>
              <a:buSzPts val="2100"/>
              <a:buNone/>
              <a:defRPr sz="2100"/>
            </a:lvl7pPr>
            <a:lvl8pPr lvl="7" algn="ctr">
              <a:lnSpc>
                <a:spcPct val="100000"/>
              </a:lnSpc>
              <a:spcBef>
                <a:spcPts val="0"/>
              </a:spcBef>
              <a:spcAft>
                <a:spcPts val="0"/>
              </a:spcAft>
              <a:buSzPts val="2100"/>
              <a:buNone/>
              <a:defRPr sz="2100"/>
            </a:lvl8pPr>
            <a:lvl9pPr lvl="8" algn="ctr">
              <a:lnSpc>
                <a:spcPct val="100000"/>
              </a:lnSpc>
              <a:spcBef>
                <a:spcPts val="0"/>
              </a:spcBef>
              <a:spcAft>
                <a:spcPts val="0"/>
              </a:spcAft>
              <a:buSzPts val="2100"/>
              <a:buNone/>
              <a:defRPr sz="2100"/>
            </a:lvl9pPr>
          </a:lstStyle>
          <a:p/>
        </p:txBody>
      </p:sp>
      <p:sp>
        <p:nvSpPr>
          <p:cNvPr id="39" name="Google Shape;39;p9"/>
          <p:cNvSpPr txBox="1"/>
          <p:nvPr>
            <p:ph idx="2" type="body"/>
          </p:nvPr>
        </p:nvSpPr>
        <p:spPr>
          <a:xfrm>
            <a:off x="4939500" y="724200"/>
            <a:ext cx="3837000" cy="3695100"/>
          </a:xfrm>
          <a:prstGeom prst="rect">
            <a:avLst/>
          </a:prstGeom>
        </p:spPr>
        <p:txBody>
          <a:bodyPr anchorCtr="0" anchor="ctr" bIns="91425" lIns="91425" spcFirstLastPara="1" rIns="91425" wrap="square" tIns="91425">
            <a:normAutofit/>
          </a:bodyPr>
          <a:lstStyle>
            <a:lvl1pPr indent="-342900" lvl="0" marL="457200">
              <a:spcBef>
                <a:spcPts val="0"/>
              </a:spcBef>
              <a:spcAft>
                <a:spcPts val="0"/>
              </a:spcAft>
              <a:buClr>
                <a:schemeClr val="dk1"/>
              </a:buClr>
              <a:buSzPts val="1800"/>
              <a:buChar char="●"/>
              <a:defRPr>
                <a:solidFill>
                  <a:schemeClr val="dk1"/>
                </a:solidFill>
              </a:defRPr>
            </a:lvl1pPr>
            <a:lvl2pPr indent="-317500" lvl="1" marL="914400">
              <a:spcBef>
                <a:spcPts val="0"/>
              </a:spcBef>
              <a:spcAft>
                <a:spcPts val="0"/>
              </a:spcAft>
              <a:buClr>
                <a:schemeClr val="dk1"/>
              </a:buClr>
              <a:buSzPts val="1400"/>
              <a:buChar char="○"/>
              <a:defRPr>
                <a:solidFill>
                  <a:schemeClr val="dk1"/>
                </a:solidFill>
              </a:defRPr>
            </a:lvl2pPr>
            <a:lvl3pPr indent="-317500" lvl="2" marL="1371600">
              <a:spcBef>
                <a:spcPts val="0"/>
              </a:spcBef>
              <a:spcAft>
                <a:spcPts val="0"/>
              </a:spcAft>
              <a:buClr>
                <a:schemeClr val="dk1"/>
              </a:buClr>
              <a:buSzPts val="1400"/>
              <a:buChar char="■"/>
              <a:defRPr>
                <a:solidFill>
                  <a:schemeClr val="dk1"/>
                </a:solidFill>
              </a:defRPr>
            </a:lvl3pPr>
            <a:lvl4pPr indent="-317500" lvl="3" marL="1828800">
              <a:spcBef>
                <a:spcPts val="0"/>
              </a:spcBef>
              <a:spcAft>
                <a:spcPts val="0"/>
              </a:spcAft>
              <a:buClr>
                <a:schemeClr val="dk1"/>
              </a:buClr>
              <a:buSzPts val="1400"/>
              <a:buChar char="●"/>
              <a:defRPr>
                <a:solidFill>
                  <a:schemeClr val="dk1"/>
                </a:solidFill>
              </a:defRPr>
            </a:lvl4pPr>
            <a:lvl5pPr indent="-317500" lvl="4" marL="2286000">
              <a:spcBef>
                <a:spcPts val="0"/>
              </a:spcBef>
              <a:spcAft>
                <a:spcPts val="0"/>
              </a:spcAft>
              <a:buClr>
                <a:schemeClr val="dk1"/>
              </a:buClr>
              <a:buSzPts val="1400"/>
              <a:buChar char="○"/>
              <a:defRPr>
                <a:solidFill>
                  <a:schemeClr val="dk1"/>
                </a:solidFill>
              </a:defRPr>
            </a:lvl5pPr>
            <a:lvl6pPr indent="-317500" lvl="5" marL="2743200">
              <a:spcBef>
                <a:spcPts val="0"/>
              </a:spcBef>
              <a:spcAft>
                <a:spcPts val="0"/>
              </a:spcAft>
              <a:buClr>
                <a:schemeClr val="dk1"/>
              </a:buClr>
              <a:buSzPts val="1400"/>
              <a:buChar char="■"/>
              <a:defRPr>
                <a:solidFill>
                  <a:schemeClr val="dk1"/>
                </a:solidFill>
              </a:defRPr>
            </a:lvl6pPr>
            <a:lvl7pPr indent="-317500" lvl="6" marL="3200400">
              <a:spcBef>
                <a:spcPts val="0"/>
              </a:spcBef>
              <a:spcAft>
                <a:spcPts val="0"/>
              </a:spcAft>
              <a:buClr>
                <a:schemeClr val="dk1"/>
              </a:buClr>
              <a:buSzPts val="1400"/>
              <a:buChar char="●"/>
              <a:defRPr>
                <a:solidFill>
                  <a:schemeClr val="dk1"/>
                </a:solidFill>
              </a:defRPr>
            </a:lvl7pPr>
            <a:lvl8pPr indent="-317500" lvl="7" marL="3657600">
              <a:spcBef>
                <a:spcPts val="0"/>
              </a:spcBef>
              <a:spcAft>
                <a:spcPts val="0"/>
              </a:spcAft>
              <a:buClr>
                <a:schemeClr val="dk1"/>
              </a:buClr>
              <a:buSzPts val="1400"/>
              <a:buChar char="○"/>
              <a:defRPr>
                <a:solidFill>
                  <a:schemeClr val="dk1"/>
                </a:solidFill>
              </a:defRPr>
            </a:lvl8pPr>
            <a:lvl9pPr indent="-317500" lvl="8" marL="4114800">
              <a:spcBef>
                <a:spcPts val="0"/>
              </a:spcBef>
              <a:spcAft>
                <a:spcPts val="0"/>
              </a:spcAft>
              <a:buClr>
                <a:schemeClr val="dk1"/>
              </a:buClr>
              <a:buSzPts val="1400"/>
              <a:buChar char="■"/>
              <a:defRPr>
                <a:solidFill>
                  <a:schemeClr val="dk1"/>
                </a:solidFill>
              </a:defRPr>
            </a:lvl9pPr>
          </a:lstStyle>
          <a:p/>
        </p:txBody>
      </p:sp>
      <p:sp>
        <p:nvSpPr>
          <p:cNvPr id="40" name="Google Shape;40;p9"/>
          <p:cNvSpPr txBox="1"/>
          <p:nvPr>
            <p:ph idx="12" type="sldNum"/>
          </p:nvPr>
        </p:nvSpPr>
        <p:spPr>
          <a:xfrm>
            <a:off x="8472458" y="4663217"/>
            <a:ext cx="548700" cy="393600"/>
          </a:xfrm>
          <a:prstGeom prst="rect">
            <a:avLst/>
          </a:prstGeom>
        </p:spPr>
        <p:txBody>
          <a:bodyPr anchorCtr="0" anchor="ctr" bIns="91425" lIns="91425" spcFirstLastPara="1" rIns="91425" wrap="square" tIns="91425">
            <a:norm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Layout>
</file>

<file path=ppt/slideLayouts/slideLayout9.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Caption">
  <p:cSld name="CAPTION_ONLY">
    <p:spTree>
      <p:nvGrpSpPr>
        <p:cNvPr id="41" name="Shape 41"/>
        <p:cNvGrpSpPr/>
        <p:nvPr/>
      </p:nvGrpSpPr>
      <p:grpSpPr>
        <a:xfrm>
          <a:off x="0" y="0"/>
          <a:ext cx="0" cy="0"/>
          <a:chOff x="0" y="0"/>
          <a:chExt cx="0" cy="0"/>
        </a:xfrm>
      </p:grpSpPr>
      <p:sp>
        <p:nvSpPr>
          <p:cNvPr id="42" name="Google Shape;42;p10"/>
          <p:cNvSpPr txBox="1"/>
          <p:nvPr>
            <p:ph idx="1" type="body"/>
          </p:nvPr>
        </p:nvSpPr>
        <p:spPr>
          <a:xfrm>
            <a:off x="311700" y="4230575"/>
            <a:ext cx="5998800" cy="605100"/>
          </a:xfrm>
          <a:prstGeom prst="rect">
            <a:avLst/>
          </a:prstGeom>
        </p:spPr>
        <p:txBody>
          <a:bodyPr anchorCtr="0" anchor="ctr" bIns="91425" lIns="91425" spcFirstLastPara="1" rIns="91425" wrap="square" tIns="91425">
            <a:normAutofit/>
          </a:bodyPr>
          <a:lstStyle>
            <a:lvl1pPr indent="-228600" lvl="0" marL="457200">
              <a:lnSpc>
                <a:spcPct val="100000"/>
              </a:lnSpc>
              <a:spcBef>
                <a:spcPts val="0"/>
              </a:spcBef>
              <a:spcAft>
                <a:spcPts val="0"/>
              </a:spcAft>
              <a:buSzPts val="1800"/>
              <a:buNone/>
              <a:defRPr/>
            </a:lvl1pPr>
          </a:lstStyle>
          <a:p/>
        </p:txBody>
      </p:sp>
      <p:sp>
        <p:nvSpPr>
          <p:cNvPr id="43" name="Google Shape;43;p10"/>
          <p:cNvSpPr txBox="1"/>
          <p:nvPr>
            <p:ph idx="12" type="sldNum"/>
          </p:nvPr>
        </p:nvSpPr>
        <p:spPr>
          <a:xfrm>
            <a:off x="8472458" y="4663217"/>
            <a:ext cx="548700" cy="393600"/>
          </a:xfrm>
          <a:prstGeom prst="rect">
            <a:avLst/>
          </a:prstGeom>
        </p:spPr>
        <p:txBody>
          <a:bodyPr anchorCtr="0" anchor="ctr" bIns="91425" lIns="91425" spcFirstLastPara="1" rIns="91425" wrap="square" tIns="91425">
            <a:norm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Layout>
</file>

<file path=ppt/slideLayouts/slideLayout10.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Big number">
  <p:cSld name="BIG_NUMBER">
    <p:spTree>
      <p:nvGrpSpPr>
        <p:cNvPr id="44" name="Shape 44"/>
        <p:cNvGrpSpPr/>
        <p:nvPr/>
      </p:nvGrpSpPr>
      <p:grpSpPr>
        <a:xfrm>
          <a:off x="0" y="0"/>
          <a:ext cx="0" cy="0"/>
          <a:chOff x="0" y="0"/>
          <a:chExt cx="0" cy="0"/>
        </a:xfrm>
      </p:grpSpPr>
      <p:sp>
        <p:nvSpPr>
          <p:cNvPr id="45" name="Google Shape;45;p11"/>
          <p:cNvSpPr txBox="1"/>
          <p:nvPr>
            <p:ph hasCustomPrompt="1" type="title"/>
          </p:nvPr>
        </p:nvSpPr>
        <p:spPr>
          <a:xfrm>
            <a:off x="311700" y="1106125"/>
            <a:ext cx="8520600" cy="1963500"/>
          </a:xfrm>
          <a:prstGeom prst="rect">
            <a:avLst/>
          </a:prstGeom>
        </p:spPr>
        <p:txBody>
          <a:bodyPr anchorCtr="0" anchor="b" bIns="91425" lIns="91425" spcFirstLastPara="1" rIns="91425" wrap="square" tIns="91425">
            <a:normAutofit/>
          </a:bodyPr>
          <a:lstStyle>
            <a:lvl1pPr lvl="0" algn="ctr">
              <a:spcBef>
                <a:spcPts val="0"/>
              </a:spcBef>
              <a:spcAft>
                <a:spcPts val="0"/>
              </a:spcAft>
              <a:buSzPts val="12000"/>
              <a:buNone/>
              <a:defRPr sz="12000"/>
            </a:lvl1pPr>
            <a:lvl2pPr lvl="1" algn="ctr">
              <a:spcBef>
                <a:spcPts val="0"/>
              </a:spcBef>
              <a:spcAft>
                <a:spcPts val="0"/>
              </a:spcAft>
              <a:buSzPts val="12000"/>
              <a:buNone/>
              <a:defRPr sz="12000"/>
            </a:lvl2pPr>
            <a:lvl3pPr lvl="2" algn="ctr">
              <a:spcBef>
                <a:spcPts val="0"/>
              </a:spcBef>
              <a:spcAft>
                <a:spcPts val="0"/>
              </a:spcAft>
              <a:buSzPts val="12000"/>
              <a:buNone/>
              <a:defRPr sz="12000"/>
            </a:lvl3pPr>
            <a:lvl4pPr lvl="3" algn="ctr">
              <a:spcBef>
                <a:spcPts val="0"/>
              </a:spcBef>
              <a:spcAft>
                <a:spcPts val="0"/>
              </a:spcAft>
              <a:buSzPts val="12000"/>
              <a:buNone/>
              <a:defRPr sz="12000"/>
            </a:lvl4pPr>
            <a:lvl5pPr lvl="4" algn="ctr">
              <a:spcBef>
                <a:spcPts val="0"/>
              </a:spcBef>
              <a:spcAft>
                <a:spcPts val="0"/>
              </a:spcAft>
              <a:buSzPts val="12000"/>
              <a:buNone/>
              <a:defRPr sz="12000"/>
            </a:lvl5pPr>
            <a:lvl6pPr lvl="5" algn="ctr">
              <a:spcBef>
                <a:spcPts val="0"/>
              </a:spcBef>
              <a:spcAft>
                <a:spcPts val="0"/>
              </a:spcAft>
              <a:buSzPts val="12000"/>
              <a:buNone/>
              <a:defRPr sz="12000"/>
            </a:lvl6pPr>
            <a:lvl7pPr lvl="6" algn="ctr">
              <a:spcBef>
                <a:spcPts val="0"/>
              </a:spcBef>
              <a:spcAft>
                <a:spcPts val="0"/>
              </a:spcAft>
              <a:buSzPts val="12000"/>
              <a:buNone/>
              <a:defRPr sz="12000"/>
            </a:lvl7pPr>
            <a:lvl8pPr lvl="7" algn="ctr">
              <a:spcBef>
                <a:spcPts val="0"/>
              </a:spcBef>
              <a:spcAft>
                <a:spcPts val="0"/>
              </a:spcAft>
              <a:buSzPts val="12000"/>
              <a:buNone/>
              <a:defRPr sz="12000"/>
            </a:lvl8pPr>
            <a:lvl9pPr lvl="8" algn="ctr">
              <a:spcBef>
                <a:spcPts val="0"/>
              </a:spcBef>
              <a:spcAft>
                <a:spcPts val="0"/>
              </a:spcAft>
              <a:buSzPts val="12000"/>
              <a:buNone/>
              <a:defRPr sz="12000"/>
            </a:lvl9pPr>
          </a:lstStyle>
          <a:p>
            <a:r>
              <a:t>xx%</a:t>
            </a:r>
          </a:p>
        </p:txBody>
      </p:sp>
      <p:sp>
        <p:nvSpPr>
          <p:cNvPr id="46" name="Google Shape;46;p11"/>
          <p:cNvSpPr txBox="1"/>
          <p:nvPr>
            <p:ph idx="1" type="body"/>
          </p:nvPr>
        </p:nvSpPr>
        <p:spPr>
          <a:xfrm>
            <a:off x="311700" y="3152225"/>
            <a:ext cx="8520600" cy="1300800"/>
          </a:xfrm>
          <a:prstGeom prst="rect">
            <a:avLst/>
          </a:prstGeom>
        </p:spPr>
        <p:txBody>
          <a:bodyPr anchorCtr="0" anchor="t" bIns="91425" lIns="91425" spcFirstLastPara="1" rIns="91425" wrap="square" tIns="91425">
            <a:normAutofit/>
          </a:bodyPr>
          <a:lstStyle>
            <a:lvl1pPr indent="-342900" lvl="0" marL="457200" algn="ctr">
              <a:spcBef>
                <a:spcPts val="0"/>
              </a:spcBef>
              <a:spcAft>
                <a:spcPts val="0"/>
              </a:spcAft>
              <a:buSzPts val="1800"/>
              <a:buChar char="●"/>
              <a:defRPr/>
            </a:lvl1pPr>
            <a:lvl2pPr indent="-317500" lvl="1" marL="914400" algn="ctr">
              <a:spcBef>
                <a:spcPts val="0"/>
              </a:spcBef>
              <a:spcAft>
                <a:spcPts val="0"/>
              </a:spcAft>
              <a:buSzPts val="1400"/>
              <a:buChar char="○"/>
              <a:defRPr/>
            </a:lvl2pPr>
            <a:lvl3pPr indent="-317500" lvl="2" marL="1371600" algn="ctr">
              <a:spcBef>
                <a:spcPts val="0"/>
              </a:spcBef>
              <a:spcAft>
                <a:spcPts val="0"/>
              </a:spcAft>
              <a:buSzPts val="1400"/>
              <a:buChar char="■"/>
              <a:defRPr/>
            </a:lvl3pPr>
            <a:lvl4pPr indent="-317500" lvl="3" marL="1828800" algn="ctr">
              <a:spcBef>
                <a:spcPts val="0"/>
              </a:spcBef>
              <a:spcAft>
                <a:spcPts val="0"/>
              </a:spcAft>
              <a:buSzPts val="1400"/>
              <a:buChar char="●"/>
              <a:defRPr/>
            </a:lvl4pPr>
            <a:lvl5pPr indent="-317500" lvl="4" marL="2286000" algn="ctr">
              <a:spcBef>
                <a:spcPts val="0"/>
              </a:spcBef>
              <a:spcAft>
                <a:spcPts val="0"/>
              </a:spcAft>
              <a:buSzPts val="1400"/>
              <a:buChar char="○"/>
              <a:defRPr/>
            </a:lvl5pPr>
            <a:lvl6pPr indent="-317500" lvl="5" marL="2743200" algn="ctr">
              <a:spcBef>
                <a:spcPts val="0"/>
              </a:spcBef>
              <a:spcAft>
                <a:spcPts val="0"/>
              </a:spcAft>
              <a:buSzPts val="1400"/>
              <a:buChar char="■"/>
              <a:defRPr/>
            </a:lvl6pPr>
            <a:lvl7pPr indent="-317500" lvl="6" marL="3200400" algn="ctr">
              <a:spcBef>
                <a:spcPts val="0"/>
              </a:spcBef>
              <a:spcAft>
                <a:spcPts val="0"/>
              </a:spcAft>
              <a:buSzPts val="1400"/>
              <a:buChar char="●"/>
              <a:defRPr/>
            </a:lvl7pPr>
            <a:lvl8pPr indent="-317500" lvl="7" marL="3657600" algn="ctr">
              <a:spcBef>
                <a:spcPts val="0"/>
              </a:spcBef>
              <a:spcAft>
                <a:spcPts val="0"/>
              </a:spcAft>
              <a:buSzPts val="1400"/>
              <a:buChar char="○"/>
              <a:defRPr/>
            </a:lvl8pPr>
            <a:lvl9pPr indent="-317500" lvl="8" marL="4114800" algn="ctr">
              <a:spcBef>
                <a:spcPts val="0"/>
              </a:spcBef>
              <a:spcAft>
                <a:spcPts val="0"/>
              </a:spcAft>
              <a:buSzPts val="1400"/>
              <a:buChar char="■"/>
              <a:defRPr/>
            </a:lvl9pPr>
          </a:lstStyle>
          <a:p/>
        </p:txBody>
      </p:sp>
      <p:sp>
        <p:nvSpPr>
          <p:cNvPr id="47" name="Google Shape;47;p11"/>
          <p:cNvSpPr txBox="1"/>
          <p:nvPr>
            <p:ph idx="12" type="sldNum"/>
          </p:nvPr>
        </p:nvSpPr>
        <p:spPr>
          <a:xfrm>
            <a:off x="8472458" y="4663217"/>
            <a:ext cx="548700" cy="393600"/>
          </a:xfrm>
          <a:prstGeom prst="rect">
            <a:avLst/>
          </a:prstGeom>
        </p:spPr>
        <p:txBody>
          <a:bodyPr anchorCtr="0" anchor="ctr" bIns="91425" lIns="91425" spcFirstLastPara="1" rIns="91425" wrap="square" tIns="91425">
            <a:norm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Layout>
</file>

<file path=ppt/slideLayouts/slideLayout11.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Blank" type="blank">
  <p:cSld name="BLANK">
    <p:spTree>
      <p:nvGrpSpPr>
        <p:cNvPr id="48" name="Shape 48"/>
        <p:cNvGrpSpPr/>
        <p:nvPr/>
      </p:nvGrpSpPr>
      <p:grpSpPr>
        <a:xfrm>
          <a:off x="0" y="0"/>
          <a:ext cx="0" cy="0"/>
          <a:chOff x="0" y="0"/>
          <a:chExt cx="0" cy="0"/>
        </a:xfrm>
      </p:grpSpPr>
      <p:sp>
        <p:nvSpPr>
          <p:cNvPr id="49" name="Google Shape;49;p12"/>
          <p:cNvSpPr txBox="1"/>
          <p:nvPr>
            <p:ph idx="12" type="sldNum"/>
          </p:nvPr>
        </p:nvSpPr>
        <p:spPr>
          <a:xfrm>
            <a:off x="8472458" y="4663217"/>
            <a:ext cx="548700" cy="393600"/>
          </a:xfrm>
          <a:prstGeom prst="rect">
            <a:avLst/>
          </a:prstGeom>
        </p:spPr>
        <p:txBody>
          <a:bodyPr anchorCtr="0" anchor="ctr" bIns="91425" lIns="91425" spcFirstLastPara="1" rIns="91425" wrap="square" tIns="91425">
            <a:norm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Layout>
</file>

<file path=ppt/slideMasters/_rels/slideMaster1.xml.rels><?xml version="1.0" encoding="UTF-8" standalone="yes"?><Relationships xmlns="http://schemas.openxmlformats.org/package/2006/relationships"><Relationship Id="rId1" Type="http://schemas.openxmlformats.org/officeDocument/2006/relationships/slideLayout" Target="../slideLayouts/slideLayout1.xml"/><Relationship Id="rId2" Type="http://schemas.openxmlformats.org/officeDocument/2006/relationships/slideLayout" Target="../slideLayouts/slideLayout2.xml"/><Relationship Id="rId3" Type="http://schemas.openxmlformats.org/officeDocument/2006/relationships/slideLayout" Target="../slideLayouts/slideLayout3.xml"/><Relationship Id="rId4" Type="http://schemas.openxmlformats.org/officeDocument/2006/relationships/slideLayout" Target="../slideLayouts/slideLayout4.xml"/><Relationship Id="rId11" Type="http://schemas.openxmlformats.org/officeDocument/2006/relationships/slideLayout" Target="../slideLayouts/slideLayout11.xml"/><Relationship Id="rId10" Type="http://schemas.openxmlformats.org/officeDocument/2006/relationships/slideLayout" Target="../slideLayouts/slideLayout10.xml"/><Relationship Id="rId12" Type="http://schemas.openxmlformats.org/officeDocument/2006/relationships/theme" Target="../theme/theme1.xml"/><Relationship Id="rId9" Type="http://schemas.openxmlformats.org/officeDocument/2006/relationships/slideLayout" Target="../slideLayouts/slideLayout9.xml"/><Relationship Id="rId5" Type="http://schemas.openxmlformats.org/officeDocument/2006/relationships/slideLayout" Target="../slideLayouts/slideLayout5.xml"/><Relationship Id="rId6" Type="http://schemas.openxmlformats.org/officeDocument/2006/relationships/slideLayout" Target="../slideLayouts/slideLayout6.xml"/><Relationship Id="rId7" Type="http://schemas.openxmlformats.org/officeDocument/2006/relationships/slideLayout" Target="../slideLayouts/slideLayout7.xml"/><Relationship Id="rId8" Type="http://schemas.openxmlformats.org/officeDocument/2006/relationships/slideLayout" Target="../slideLayouts/slideLayout8.xml"/></Relationships>
</file>

<file path=ppt/slideMasters/slideMaster1.xml><?xml version="1.0" encoding="utf-8"?>
<p:sldMaster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name="simple-dark-2">
    <p:bg>
      <p:bgPr>
        <a:solidFill>
          <a:schemeClr val="lt1"/>
        </a:solidFill>
      </p:bgPr>
    </p:bg>
    <p:spTree>
      <p:nvGrpSpPr>
        <p:cNvPr id="5" name="Shape 5"/>
        <p:cNvGrpSpPr/>
        <p:nvPr/>
      </p:nvGrpSpPr>
      <p:grpSpPr>
        <a:xfrm>
          <a:off x="0" y="0"/>
          <a:ext cx="0" cy="0"/>
          <a:chOff x="0" y="0"/>
          <a:chExt cx="0" cy="0"/>
        </a:xfrm>
      </p:grpSpPr>
      <p:sp>
        <p:nvSpPr>
          <p:cNvPr id="6" name="Google Shape;6;p1"/>
          <p:cNvSpPr txBox="1"/>
          <p:nvPr>
            <p:ph type="title"/>
          </p:nvPr>
        </p:nvSpPr>
        <p:spPr>
          <a:xfrm>
            <a:off x="311700" y="445025"/>
            <a:ext cx="8520600" cy="572700"/>
          </a:xfrm>
          <a:prstGeom prst="rect">
            <a:avLst/>
          </a:prstGeom>
          <a:noFill/>
          <a:ln>
            <a:noFill/>
          </a:ln>
        </p:spPr>
        <p:txBody>
          <a:bodyPr anchorCtr="0" anchor="t" bIns="91425" lIns="91425" spcFirstLastPara="1" rIns="91425" wrap="square" tIns="91425">
            <a:normAutofit/>
          </a:bodyPr>
          <a:lstStyle>
            <a:lvl1pPr lvl="0">
              <a:spcBef>
                <a:spcPts val="0"/>
              </a:spcBef>
              <a:spcAft>
                <a:spcPts val="0"/>
              </a:spcAft>
              <a:buClr>
                <a:schemeClr val="dk1"/>
              </a:buClr>
              <a:buSzPts val="2800"/>
              <a:buNone/>
              <a:defRPr sz="2800">
                <a:solidFill>
                  <a:schemeClr val="dk1"/>
                </a:solidFill>
              </a:defRPr>
            </a:lvl1pPr>
            <a:lvl2pPr lvl="1">
              <a:spcBef>
                <a:spcPts val="0"/>
              </a:spcBef>
              <a:spcAft>
                <a:spcPts val="0"/>
              </a:spcAft>
              <a:buClr>
                <a:schemeClr val="dk1"/>
              </a:buClr>
              <a:buSzPts val="2800"/>
              <a:buNone/>
              <a:defRPr sz="2800">
                <a:solidFill>
                  <a:schemeClr val="dk1"/>
                </a:solidFill>
              </a:defRPr>
            </a:lvl2pPr>
            <a:lvl3pPr lvl="2">
              <a:spcBef>
                <a:spcPts val="0"/>
              </a:spcBef>
              <a:spcAft>
                <a:spcPts val="0"/>
              </a:spcAft>
              <a:buClr>
                <a:schemeClr val="dk1"/>
              </a:buClr>
              <a:buSzPts val="2800"/>
              <a:buNone/>
              <a:defRPr sz="2800">
                <a:solidFill>
                  <a:schemeClr val="dk1"/>
                </a:solidFill>
              </a:defRPr>
            </a:lvl3pPr>
            <a:lvl4pPr lvl="3">
              <a:spcBef>
                <a:spcPts val="0"/>
              </a:spcBef>
              <a:spcAft>
                <a:spcPts val="0"/>
              </a:spcAft>
              <a:buClr>
                <a:schemeClr val="dk1"/>
              </a:buClr>
              <a:buSzPts val="2800"/>
              <a:buNone/>
              <a:defRPr sz="2800">
                <a:solidFill>
                  <a:schemeClr val="dk1"/>
                </a:solidFill>
              </a:defRPr>
            </a:lvl4pPr>
            <a:lvl5pPr lvl="4">
              <a:spcBef>
                <a:spcPts val="0"/>
              </a:spcBef>
              <a:spcAft>
                <a:spcPts val="0"/>
              </a:spcAft>
              <a:buClr>
                <a:schemeClr val="dk1"/>
              </a:buClr>
              <a:buSzPts val="2800"/>
              <a:buNone/>
              <a:defRPr sz="2800">
                <a:solidFill>
                  <a:schemeClr val="dk1"/>
                </a:solidFill>
              </a:defRPr>
            </a:lvl5pPr>
            <a:lvl6pPr lvl="5">
              <a:spcBef>
                <a:spcPts val="0"/>
              </a:spcBef>
              <a:spcAft>
                <a:spcPts val="0"/>
              </a:spcAft>
              <a:buClr>
                <a:schemeClr val="dk1"/>
              </a:buClr>
              <a:buSzPts val="2800"/>
              <a:buNone/>
              <a:defRPr sz="2800">
                <a:solidFill>
                  <a:schemeClr val="dk1"/>
                </a:solidFill>
              </a:defRPr>
            </a:lvl6pPr>
            <a:lvl7pPr lvl="6">
              <a:spcBef>
                <a:spcPts val="0"/>
              </a:spcBef>
              <a:spcAft>
                <a:spcPts val="0"/>
              </a:spcAft>
              <a:buClr>
                <a:schemeClr val="dk1"/>
              </a:buClr>
              <a:buSzPts val="2800"/>
              <a:buNone/>
              <a:defRPr sz="2800">
                <a:solidFill>
                  <a:schemeClr val="dk1"/>
                </a:solidFill>
              </a:defRPr>
            </a:lvl7pPr>
            <a:lvl8pPr lvl="7">
              <a:spcBef>
                <a:spcPts val="0"/>
              </a:spcBef>
              <a:spcAft>
                <a:spcPts val="0"/>
              </a:spcAft>
              <a:buClr>
                <a:schemeClr val="dk1"/>
              </a:buClr>
              <a:buSzPts val="2800"/>
              <a:buNone/>
              <a:defRPr sz="2800">
                <a:solidFill>
                  <a:schemeClr val="dk1"/>
                </a:solidFill>
              </a:defRPr>
            </a:lvl8pPr>
            <a:lvl9pPr lvl="8">
              <a:spcBef>
                <a:spcPts val="0"/>
              </a:spcBef>
              <a:spcAft>
                <a:spcPts val="0"/>
              </a:spcAft>
              <a:buClr>
                <a:schemeClr val="dk1"/>
              </a:buClr>
              <a:buSzPts val="2800"/>
              <a:buNone/>
              <a:defRPr sz="2800">
                <a:solidFill>
                  <a:schemeClr val="dk1"/>
                </a:solidFill>
              </a:defRPr>
            </a:lvl9pPr>
          </a:lstStyle>
          <a:p/>
        </p:txBody>
      </p:sp>
      <p:sp>
        <p:nvSpPr>
          <p:cNvPr id="7" name="Google Shape;7;p1"/>
          <p:cNvSpPr txBox="1"/>
          <p:nvPr>
            <p:ph idx="1" type="body"/>
          </p:nvPr>
        </p:nvSpPr>
        <p:spPr>
          <a:xfrm>
            <a:off x="311700" y="1152475"/>
            <a:ext cx="8520600" cy="3416400"/>
          </a:xfrm>
          <a:prstGeom prst="rect">
            <a:avLst/>
          </a:prstGeom>
          <a:noFill/>
          <a:ln>
            <a:noFill/>
          </a:ln>
        </p:spPr>
        <p:txBody>
          <a:bodyPr anchorCtr="0" anchor="t" bIns="91425" lIns="91425" spcFirstLastPara="1" rIns="91425" wrap="square" tIns="91425">
            <a:normAutofit/>
          </a:bodyPr>
          <a:lstStyle>
            <a:lvl1pPr indent="-342900" lvl="0" marL="457200">
              <a:lnSpc>
                <a:spcPct val="115000"/>
              </a:lnSpc>
              <a:spcBef>
                <a:spcPts val="0"/>
              </a:spcBef>
              <a:spcAft>
                <a:spcPts val="0"/>
              </a:spcAft>
              <a:buClr>
                <a:schemeClr val="lt2"/>
              </a:buClr>
              <a:buSzPts val="1800"/>
              <a:buChar char="●"/>
              <a:defRPr sz="1800">
                <a:solidFill>
                  <a:schemeClr val="lt2"/>
                </a:solidFill>
              </a:defRPr>
            </a:lvl1pPr>
            <a:lvl2pPr indent="-317500" lvl="1" marL="914400">
              <a:lnSpc>
                <a:spcPct val="115000"/>
              </a:lnSpc>
              <a:spcBef>
                <a:spcPts val="0"/>
              </a:spcBef>
              <a:spcAft>
                <a:spcPts val="0"/>
              </a:spcAft>
              <a:buClr>
                <a:schemeClr val="lt2"/>
              </a:buClr>
              <a:buSzPts val="1400"/>
              <a:buChar char="○"/>
              <a:defRPr>
                <a:solidFill>
                  <a:schemeClr val="lt2"/>
                </a:solidFill>
              </a:defRPr>
            </a:lvl2pPr>
            <a:lvl3pPr indent="-317500" lvl="2" marL="1371600">
              <a:lnSpc>
                <a:spcPct val="115000"/>
              </a:lnSpc>
              <a:spcBef>
                <a:spcPts val="0"/>
              </a:spcBef>
              <a:spcAft>
                <a:spcPts val="0"/>
              </a:spcAft>
              <a:buClr>
                <a:schemeClr val="lt2"/>
              </a:buClr>
              <a:buSzPts val="1400"/>
              <a:buChar char="■"/>
              <a:defRPr>
                <a:solidFill>
                  <a:schemeClr val="lt2"/>
                </a:solidFill>
              </a:defRPr>
            </a:lvl3pPr>
            <a:lvl4pPr indent="-317500" lvl="3" marL="1828800">
              <a:lnSpc>
                <a:spcPct val="115000"/>
              </a:lnSpc>
              <a:spcBef>
                <a:spcPts val="0"/>
              </a:spcBef>
              <a:spcAft>
                <a:spcPts val="0"/>
              </a:spcAft>
              <a:buClr>
                <a:schemeClr val="lt2"/>
              </a:buClr>
              <a:buSzPts val="1400"/>
              <a:buChar char="●"/>
              <a:defRPr>
                <a:solidFill>
                  <a:schemeClr val="lt2"/>
                </a:solidFill>
              </a:defRPr>
            </a:lvl4pPr>
            <a:lvl5pPr indent="-317500" lvl="4" marL="2286000">
              <a:lnSpc>
                <a:spcPct val="115000"/>
              </a:lnSpc>
              <a:spcBef>
                <a:spcPts val="0"/>
              </a:spcBef>
              <a:spcAft>
                <a:spcPts val="0"/>
              </a:spcAft>
              <a:buClr>
                <a:schemeClr val="lt2"/>
              </a:buClr>
              <a:buSzPts val="1400"/>
              <a:buChar char="○"/>
              <a:defRPr>
                <a:solidFill>
                  <a:schemeClr val="lt2"/>
                </a:solidFill>
              </a:defRPr>
            </a:lvl5pPr>
            <a:lvl6pPr indent="-317500" lvl="5" marL="2743200">
              <a:lnSpc>
                <a:spcPct val="115000"/>
              </a:lnSpc>
              <a:spcBef>
                <a:spcPts val="0"/>
              </a:spcBef>
              <a:spcAft>
                <a:spcPts val="0"/>
              </a:spcAft>
              <a:buClr>
                <a:schemeClr val="lt2"/>
              </a:buClr>
              <a:buSzPts val="1400"/>
              <a:buChar char="■"/>
              <a:defRPr>
                <a:solidFill>
                  <a:schemeClr val="lt2"/>
                </a:solidFill>
              </a:defRPr>
            </a:lvl6pPr>
            <a:lvl7pPr indent="-317500" lvl="6" marL="3200400">
              <a:lnSpc>
                <a:spcPct val="115000"/>
              </a:lnSpc>
              <a:spcBef>
                <a:spcPts val="0"/>
              </a:spcBef>
              <a:spcAft>
                <a:spcPts val="0"/>
              </a:spcAft>
              <a:buClr>
                <a:schemeClr val="lt2"/>
              </a:buClr>
              <a:buSzPts val="1400"/>
              <a:buChar char="●"/>
              <a:defRPr>
                <a:solidFill>
                  <a:schemeClr val="lt2"/>
                </a:solidFill>
              </a:defRPr>
            </a:lvl7pPr>
            <a:lvl8pPr indent="-317500" lvl="7" marL="3657600">
              <a:lnSpc>
                <a:spcPct val="115000"/>
              </a:lnSpc>
              <a:spcBef>
                <a:spcPts val="0"/>
              </a:spcBef>
              <a:spcAft>
                <a:spcPts val="0"/>
              </a:spcAft>
              <a:buClr>
                <a:schemeClr val="lt2"/>
              </a:buClr>
              <a:buSzPts val="1400"/>
              <a:buChar char="○"/>
              <a:defRPr>
                <a:solidFill>
                  <a:schemeClr val="lt2"/>
                </a:solidFill>
              </a:defRPr>
            </a:lvl8pPr>
            <a:lvl9pPr indent="-317500" lvl="8" marL="4114800">
              <a:lnSpc>
                <a:spcPct val="115000"/>
              </a:lnSpc>
              <a:spcBef>
                <a:spcPts val="0"/>
              </a:spcBef>
              <a:spcAft>
                <a:spcPts val="0"/>
              </a:spcAft>
              <a:buClr>
                <a:schemeClr val="lt2"/>
              </a:buClr>
              <a:buSzPts val="1400"/>
              <a:buChar char="■"/>
              <a:defRPr>
                <a:solidFill>
                  <a:schemeClr val="lt2"/>
                </a:solidFill>
              </a:defRPr>
            </a:lvl9pPr>
          </a:lstStyle>
          <a:p/>
        </p:txBody>
      </p:sp>
      <p:sp>
        <p:nvSpPr>
          <p:cNvPr id="8" name="Google Shape;8;p1"/>
          <p:cNvSpPr txBox="1"/>
          <p:nvPr>
            <p:ph idx="12" type="sldNum"/>
          </p:nvPr>
        </p:nvSpPr>
        <p:spPr>
          <a:xfrm>
            <a:off x="8472458" y="4663217"/>
            <a:ext cx="548700" cy="393600"/>
          </a:xfrm>
          <a:prstGeom prst="rect">
            <a:avLst/>
          </a:prstGeom>
          <a:noFill/>
          <a:ln>
            <a:noFill/>
          </a:ln>
        </p:spPr>
        <p:txBody>
          <a:bodyPr anchorCtr="0" anchor="ctr" bIns="91425" lIns="91425" spcFirstLastPara="1" rIns="91425" wrap="square" tIns="91425">
            <a:normAutofit/>
          </a:bodyPr>
          <a:lstStyle>
            <a:lvl1pPr lvl="0" algn="r">
              <a:buNone/>
              <a:defRPr sz="1000">
                <a:solidFill>
                  <a:schemeClr val="lt2"/>
                </a:solidFill>
              </a:defRPr>
            </a:lvl1pPr>
            <a:lvl2pPr lvl="1" algn="r">
              <a:buNone/>
              <a:defRPr sz="1000">
                <a:solidFill>
                  <a:schemeClr val="lt2"/>
                </a:solidFill>
              </a:defRPr>
            </a:lvl2pPr>
            <a:lvl3pPr lvl="2" algn="r">
              <a:buNone/>
              <a:defRPr sz="1000">
                <a:solidFill>
                  <a:schemeClr val="lt2"/>
                </a:solidFill>
              </a:defRPr>
            </a:lvl3pPr>
            <a:lvl4pPr lvl="3" algn="r">
              <a:buNone/>
              <a:defRPr sz="1000">
                <a:solidFill>
                  <a:schemeClr val="lt2"/>
                </a:solidFill>
              </a:defRPr>
            </a:lvl4pPr>
            <a:lvl5pPr lvl="4" algn="r">
              <a:buNone/>
              <a:defRPr sz="1000">
                <a:solidFill>
                  <a:schemeClr val="lt2"/>
                </a:solidFill>
              </a:defRPr>
            </a:lvl5pPr>
            <a:lvl6pPr lvl="5" algn="r">
              <a:buNone/>
              <a:defRPr sz="1000">
                <a:solidFill>
                  <a:schemeClr val="lt2"/>
                </a:solidFill>
              </a:defRPr>
            </a:lvl6pPr>
            <a:lvl7pPr lvl="6" algn="r">
              <a:buNone/>
              <a:defRPr sz="1000">
                <a:solidFill>
                  <a:schemeClr val="lt2"/>
                </a:solidFill>
              </a:defRPr>
            </a:lvl7pPr>
            <a:lvl8pPr lvl="7" algn="r">
              <a:buNone/>
              <a:defRPr sz="1000">
                <a:solidFill>
                  <a:schemeClr val="lt2"/>
                </a:solidFill>
              </a:defRPr>
            </a:lvl8pPr>
            <a:lvl9pPr lvl="8" algn="r">
              <a:buNone/>
              <a:defRPr sz="1000">
                <a:solidFill>
                  <a:schemeClr val="lt2"/>
                </a:solidFill>
              </a:defRPr>
            </a:lvl9pPr>
          </a:lstStyle>
          <a:p>
            <a:pPr indent="0" lvl="0" marL="0" rtl="0" algn="r">
              <a:spcBef>
                <a:spcPts val="0"/>
              </a:spcBef>
              <a:spcAft>
                <a:spcPts val="0"/>
              </a:spcAft>
              <a:buNone/>
            </a:pPr>
            <a:fld id="{00000000-1234-1234-1234-123412341234}" type="slidenum">
              <a:rPr lang="en"/>
              <a:t>‹#›</a:t>
            </a:fld>
            <a:endParaRPr/>
          </a:p>
        </p:txBody>
      </p:sp>
    </p:spTree>
  </p:cSld>
  <p:clrMap accent1="accent1" accent2="accent2" accent3="accent3" accent4="accent4" accent5="accent5" accent6="accent6" bg1="lt1" bg2="dk2" tx1="dk1" tx2="lt2" folHlink="folHlink" hlink="hlink"/>
  <p:sldLayoutIdLst>
    <p:sldLayoutId id="2147483648" r:id="rId1"/>
    <p:sldLayoutId id="2147483649" r:id="rId2"/>
    <p:sldLayoutId id="2147483650" r:id="rId3"/>
    <p:sldLayoutId id="2147483651" r:id="rId4"/>
    <p:sldLayoutId id="2147483652" r:id="rId5"/>
    <p:sldLayoutId id="2147483653" r:id="rId6"/>
    <p:sldLayoutId id="2147483654" r:id="rId7"/>
    <p:sldLayoutId id="2147483655" r:id="rId8"/>
    <p:sldLayoutId id="2147483656" r:id="rId9"/>
    <p:sldLayoutId id="2147483657" r:id="rId10"/>
    <p:sldLayoutId id="2147483658" r:id="rId11"/>
  </p:sldLayoutIdLst>
  <p:hf dt="0" ftr="0" hdr="0"/>
  <p:txStyles>
    <p:titleStyle>
      <a:defPPr lvl="0" marR="0" rtl="0" algn="l">
        <a:lnSpc>
          <a:spcPct val="100000"/>
        </a:lnSpc>
        <a:spcBef>
          <a:spcPts val="0"/>
        </a:spcBef>
        <a:spcAft>
          <a:spcPts val="0"/>
        </a:spcAft>
      </a:defPPr>
      <a:lvl1pPr lvl="0"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1pPr>
      <a:lvl2pPr lvl="1"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2pPr>
      <a:lvl3pPr lvl="2"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3pPr>
      <a:lvl4pPr lvl="3"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4pPr>
      <a:lvl5pPr lvl="4"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5pPr>
      <a:lvl6pPr lvl="5"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6pPr>
      <a:lvl7pPr lvl="6"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7pPr>
      <a:lvl8pPr lvl="7"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8pPr>
      <a:lvl9pPr lvl="8"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9pPr>
    </p:titleStyle>
    <p:bodyStyle>
      <a:defPPr lvl="0" marR="0" rtl="0" algn="l">
        <a:lnSpc>
          <a:spcPct val="100000"/>
        </a:lnSpc>
        <a:spcBef>
          <a:spcPts val="0"/>
        </a:spcBef>
        <a:spcAft>
          <a:spcPts val="0"/>
        </a:spcAft>
      </a:defPPr>
      <a:lvl1pPr lvl="0"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1pPr>
      <a:lvl2pPr lvl="1"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2pPr>
      <a:lvl3pPr lvl="2"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3pPr>
      <a:lvl4pPr lvl="3"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4pPr>
      <a:lvl5pPr lvl="4"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5pPr>
      <a:lvl6pPr lvl="5"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6pPr>
      <a:lvl7pPr lvl="6"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7pPr>
      <a:lvl8pPr lvl="7"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8pPr>
      <a:lvl9pPr lvl="8"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9pPr>
    </p:bodyStyle>
    <p:otherStyle>
      <a:defPPr lvl="0" marR="0" rtl="0" algn="l">
        <a:lnSpc>
          <a:spcPct val="100000"/>
        </a:lnSpc>
        <a:spcBef>
          <a:spcPts val="0"/>
        </a:spcBef>
        <a:spcAft>
          <a:spcPts val="0"/>
        </a:spcAft>
      </a:defPPr>
      <a:lvl1pPr lvl="0"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1pPr>
      <a:lvl2pPr lvl="1"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2pPr>
      <a:lvl3pPr lvl="2"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3pPr>
      <a:lvl4pPr lvl="3"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4pPr>
      <a:lvl5pPr lvl="4"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5pPr>
      <a:lvl6pPr lvl="5"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6pPr>
      <a:lvl7pPr lvl="6"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7pPr>
      <a:lvl8pPr lvl="7"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8pPr>
      <a:lvl9pPr lvl="8"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9pPr>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1.xml"/><Relationship Id="rId2" Type="http://schemas.openxmlformats.org/officeDocument/2006/relationships/notesSlide" Target="../notesSlides/notesSlide1.xml"/><Relationship Id="rId3" Type="http://schemas.openxmlformats.org/officeDocument/2006/relationships/image" Target="../media/image13.gif"/><Relationship Id="rId4" Type="http://schemas.openxmlformats.org/officeDocument/2006/relationships/hyperlink" Target="mailto:nityasa_mishra@tamu.edu" TargetMode="External"/></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1.xml"/><Relationship Id="rId2" Type="http://schemas.openxmlformats.org/officeDocument/2006/relationships/notesSlide" Target="../notesSlides/notesSlide2.xml"/><Relationship Id="rId3" Type="http://schemas.openxmlformats.org/officeDocument/2006/relationships/hyperlink" Target="https://arxiv.org/abs/2506.09322" TargetMode="External"/></Relationships>
</file>

<file path=ppt/slides/_rels/slide3.xml.rels><?xml version="1.0" encoding="UTF-8" standalone="yes"?><Relationships xmlns="http://schemas.openxmlformats.org/package/2006/relationships"><Relationship Id="rId11" Type="http://schemas.openxmlformats.org/officeDocument/2006/relationships/hyperlink" Target="https://arxiv.org/search/hep-ph?searchtype=author&amp;query=Sierra%2C+D+A" TargetMode="External"/><Relationship Id="rId10" Type="http://schemas.openxmlformats.org/officeDocument/2006/relationships/hyperlink" Target="https://arxiv.org/abs/1910.12437" TargetMode="External"/><Relationship Id="rId13" Type="http://schemas.openxmlformats.org/officeDocument/2006/relationships/hyperlink" Target="https://arxiv.org/search/hep-ph?searchtype=author&amp;query=Liao%2C+S" TargetMode="External"/><Relationship Id="rId12" Type="http://schemas.openxmlformats.org/officeDocument/2006/relationships/hyperlink" Target="https://arxiv.org/search/hep-ph?searchtype=author&amp;query=Dutta%2C+B" TargetMode="External"/><Relationship Id="rId1" Type="http://schemas.openxmlformats.org/officeDocument/2006/relationships/slideLayout" Target="../slideLayouts/slideLayout11.xml"/><Relationship Id="rId2" Type="http://schemas.openxmlformats.org/officeDocument/2006/relationships/notesSlide" Target="../notesSlides/notesSlide3.xml"/><Relationship Id="rId3" Type="http://schemas.openxmlformats.org/officeDocument/2006/relationships/image" Target="../media/image2.png"/><Relationship Id="rId4" Type="http://schemas.openxmlformats.org/officeDocument/2006/relationships/hyperlink" Target="https://arxiv.org/search/hep-ph?searchtype=author&amp;query=O%27Hare%2C+C+A+J" TargetMode="External"/><Relationship Id="rId9" Type="http://schemas.openxmlformats.org/officeDocument/2006/relationships/hyperlink" Target="https://arxiv.org/search/hep-ph?searchtype=author&amp;query=Vincent%2C+A+C" TargetMode="External"/><Relationship Id="rId14" Type="http://schemas.openxmlformats.org/officeDocument/2006/relationships/hyperlink" Target="https://arxiv.org/search/hep-ph?searchtype=author&amp;query=Strigari%2C+L+E" TargetMode="External"/><Relationship Id="rId5" Type="http://schemas.openxmlformats.org/officeDocument/2006/relationships/hyperlink" Target="https://arxiv.org/abs/1712.06522" TargetMode="External"/><Relationship Id="rId6" Type="http://schemas.openxmlformats.org/officeDocument/2006/relationships/hyperlink" Target="https://arxiv.org/search/hep-ph?searchtype=author&amp;query=Cerdeno%2C+D+G" TargetMode="External"/><Relationship Id="rId7" Type="http://schemas.openxmlformats.org/officeDocument/2006/relationships/hyperlink" Target="https://arxiv.org/search/hep-ph?searchtype=author&amp;query=Davis%2C+J+H" TargetMode="External"/><Relationship Id="rId8" Type="http://schemas.openxmlformats.org/officeDocument/2006/relationships/hyperlink" Target="https://arxiv.org/search/hep-ph?searchtype=author&amp;query=Fairbairn%2C+M" TargetMode="External"/></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4.xml"/><Relationship Id="rId3" Type="http://schemas.openxmlformats.org/officeDocument/2006/relationships/image" Target="../media/image3.jpg"/><Relationship Id="rId4" Type="http://schemas.openxmlformats.org/officeDocument/2006/relationships/image" Target="../media/image1.png"/><Relationship Id="rId5" Type="http://schemas.openxmlformats.org/officeDocument/2006/relationships/image" Target="../media/image5.jpg"/></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5.xml"/><Relationship Id="rId3" Type="http://schemas.openxmlformats.org/officeDocument/2006/relationships/image" Target="../media/image1.png"/><Relationship Id="rId4" Type="http://schemas.openxmlformats.org/officeDocument/2006/relationships/image" Target="../media/image5.jpg"/><Relationship Id="rId5" Type="http://schemas.openxmlformats.org/officeDocument/2006/relationships/image" Target="../media/image9.png"/></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6.xml"/><Relationship Id="rId3" Type="http://schemas.openxmlformats.org/officeDocument/2006/relationships/image" Target="../media/image5.jpg"/><Relationship Id="rId4" Type="http://schemas.openxmlformats.org/officeDocument/2006/relationships/image" Target="../media/image16.png"/><Relationship Id="rId5" Type="http://schemas.openxmlformats.org/officeDocument/2006/relationships/image" Target="../media/image1.png"/><Relationship Id="rId6" Type="http://schemas.openxmlformats.org/officeDocument/2006/relationships/image" Target="../media/image4.png"/></Relationships>
</file>

<file path=ppt/slides/_rels/slide7.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7.xml"/><Relationship Id="rId3" Type="http://schemas.openxmlformats.org/officeDocument/2006/relationships/image" Target="../media/image5.jpg"/><Relationship Id="rId4" Type="http://schemas.openxmlformats.org/officeDocument/2006/relationships/image" Target="../media/image6.png"/><Relationship Id="rId5" Type="http://schemas.openxmlformats.org/officeDocument/2006/relationships/image" Target="../media/image7.png"/><Relationship Id="rId6" Type="http://schemas.openxmlformats.org/officeDocument/2006/relationships/image" Target="../media/image16.png"/></Relationships>
</file>

<file path=ppt/slides/_rels/slide8.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8.xml"/></Relationships>
</file>

<file path=ppt/slides/_rels/slide9.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9.xml"/><Relationship Id="rId3" Type="http://schemas.openxmlformats.org/officeDocument/2006/relationships/image" Target="../media/image8.png"/></Relationships>
</file>

<file path=ppt/slides/_rels/slide10.xml.rels><?xml version="1.0" encoding="UTF-8" standalone="yes"?><Relationships xmlns="http://schemas.openxmlformats.org/package/2006/relationships"><Relationship Id="rId1" Type="http://schemas.openxmlformats.org/officeDocument/2006/relationships/slideLayout" Target="../slideLayouts/slideLayout11.xml"/><Relationship Id="rId2" Type="http://schemas.openxmlformats.org/officeDocument/2006/relationships/notesSlide" Target="../notesSlides/notesSlide10.xml"/><Relationship Id="rId3" Type="http://schemas.openxmlformats.org/officeDocument/2006/relationships/image" Target="../media/image18.jpg"/></Relationships>
</file>

<file path=ppt/slides/_rels/slide11.xml.rels><?xml version="1.0" encoding="UTF-8" standalone="yes"?><Relationships xmlns="http://schemas.openxmlformats.org/package/2006/relationships"><Relationship Id="rId1" Type="http://schemas.openxmlformats.org/officeDocument/2006/relationships/slideLayout" Target="../slideLayouts/slideLayout11.xml"/><Relationship Id="rId2" Type="http://schemas.openxmlformats.org/officeDocument/2006/relationships/notesSlide" Target="../notesSlides/notesSlide11.xml"/><Relationship Id="rId3" Type="http://schemas.openxmlformats.org/officeDocument/2006/relationships/image" Target="../media/image18.jpg"/><Relationship Id="rId4" Type="http://schemas.openxmlformats.org/officeDocument/2006/relationships/image" Target="../media/image12.gif"/></Relationships>
</file>

<file path=ppt/slides/_rels/slide12.xml.rels><?xml version="1.0" encoding="UTF-8" standalone="yes"?><Relationships xmlns="http://schemas.openxmlformats.org/package/2006/relationships"><Relationship Id="rId1" Type="http://schemas.openxmlformats.org/officeDocument/2006/relationships/slideLayout" Target="../slideLayouts/slideLayout11.xml"/><Relationship Id="rId2" Type="http://schemas.openxmlformats.org/officeDocument/2006/relationships/notesSlide" Target="../notesSlides/notesSlide12.xml"/><Relationship Id="rId3" Type="http://schemas.openxmlformats.org/officeDocument/2006/relationships/image" Target="../media/image18.jpg"/><Relationship Id="rId4" Type="http://schemas.openxmlformats.org/officeDocument/2006/relationships/image" Target="../media/image12.gif"/><Relationship Id="rId5" Type="http://schemas.openxmlformats.org/officeDocument/2006/relationships/image" Target="../media/image10.gif"/></Relationships>
</file>

<file path=ppt/slides/_rels/slide13.xml.rels><?xml version="1.0" encoding="UTF-8" standalone="yes"?><Relationships xmlns="http://schemas.openxmlformats.org/package/2006/relationships"><Relationship Id="rId1" Type="http://schemas.openxmlformats.org/officeDocument/2006/relationships/slideLayout" Target="../slideLayouts/slideLayout11.xml"/><Relationship Id="rId2" Type="http://schemas.openxmlformats.org/officeDocument/2006/relationships/notesSlide" Target="../notesSlides/notesSlide13.xml"/><Relationship Id="rId3" Type="http://schemas.openxmlformats.org/officeDocument/2006/relationships/image" Target="../media/image18.jpg"/><Relationship Id="rId4" Type="http://schemas.openxmlformats.org/officeDocument/2006/relationships/image" Target="../media/image12.gif"/><Relationship Id="rId5" Type="http://schemas.openxmlformats.org/officeDocument/2006/relationships/image" Target="../media/image10.gif"/></Relationships>
</file>

<file path=ppt/slides/_rels/slide14.xml.rels><?xml version="1.0" encoding="UTF-8" standalone="yes"?><Relationships xmlns="http://schemas.openxmlformats.org/package/2006/relationships"><Relationship Id="rId1" Type="http://schemas.openxmlformats.org/officeDocument/2006/relationships/slideLayout" Target="../slideLayouts/slideLayout4.xml"/><Relationship Id="rId2" Type="http://schemas.openxmlformats.org/officeDocument/2006/relationships/notesSlide" Target="../notesSlides/notesSlide14.xml"/><Relationship Id="rId3" Type="http://schemas.openxmlformats.org/officeDocument/2006/relationships/image" Target="../media/image11.png"/><Relationship Id="rId4" Type="http://schemas.openxmlformats.org/officeDocument/2006/relationships/image" Target="../media/image15.png"/></Relationships>
</file>

<file path=ppt/slides/_rels/slide15.xml.rels><?xml version="1.0" encoding="UTF-8" standalone="yes"?><Relationships xmlns="http://schemas.openxmlformats.org/package/2006/relationships"><Relationship Id="rId1" Type="http://schemas.openxmlformats.org/officeDocument/2006/relationships/slideLayout" Target="../slideLayouts/slideLayout4.xml"/><Relationship Id="rId2" Type="http://schemas.openxmlformats.org/officeDocument/2006/relationships/notesSlide" Target="../notesSlides/notesSlide15.xml"/><Relationship Id="rId3" Type="http://schemas.openxmlformats.org/officeDocument/2006/relationships/image" Target="../media/image11.png"/><Relationship Id="rId4" Type="http://schemas.openxmlformats.org/officeDocument/2006/relationships/image" Target="../media/image15.png"/><Relationship Id="rId5" Type="http://schemas.openxmlformats.org/officeDocument/2006/relationships/image" Target="../media/image14.png"/></Relationships>
</file>

<file path=ppt/slides/_rels/slide16.xml.rels><?xml version="1.0" encoding="UTF-8" standalone="yes"?><Relationships xmlns="http://schemas.openxmlformats.org/package/2006/relationships"><Relationship Id="rId1" Type="http://schemas.openxmlformats.org/officeDocument/2006/relationships/slideLayout" Target="../slideLayouts/slideLayout4.xml"/><Relationship Id="rId2" Type="http://schemas.openxmlformats.org/officeDocument/2006/relationships/notesSlide" Target="../notesSlides/notesSlide16.xml"/><Relationship Id="rId3" Type="http://schemas.openxmlformats.org/officeDocument/2006/relationships/image" Target="../media/image11.png"/><Relationship Id="rId4" Type="http://schemas.openxmlformats.org/officeDocument/2006/relationships/image" Target="../media/image15.png"/><Relationship Id="rId5" Type="http://schemas.openxmlformats.org/officeDocument/2006/relationships/image" Target="../media/image17.png"/><Relationship Id="rId6" Type="http://schemas.openxmlformats.org/officeDocument/2006/relationships/image" Target="../media/image14.png"/></Relationships>
</file>

<file path=ppt/slides/_rels/slide17.xml.rels><?xml version="1.0" encoding="UTF-8" standalone="yes"?><Relationships xmlns="http://schemas.openxmlformats.org/package/2006/relationships"><Relationship Id="rId1" Type="http://schemas.openxmlformats.org/officeDocument/2006/relationships/slideLayout" Target="../slideLayouts/slideLayout4.xml"/><Relationship Id="rId2" Type="http://schemas.openxmlformats.org/officeDocument/2006/relationships/notesSlide" Target="../notesSlides/notesSlide17.xml"/><Relationship Id="rId3" Type="http://schemas.openxmlformats.org/officeDocument/2006/relationships/image" Target="../media/image11.png"/><Relationship Id="rId4" Type="http://schemas.openxmlformats.org/officeDocument/2006/relationships/image" Target="../media/image15.png"/><Relationship Id="rId9" Type="http://schemas.openxmlformats.org/officeDocument/2006/relationships/image" Target="../media/image23.png"/><Relationship Id="rId5" Type="http://schemas.openxmlformats.org/officeDocument/2006/relationships/image" Target="../media/image17.png"/><Relationship Id="rId6" Type="http://schemas.openxmlformats.org/officeDocument/2006/relationships/image" Target="../media/image14.png"/><Relationship Id="rId7" Type="http://schemas.openxmlformats.org/officeDocument/2006/relationships/image" Target="../media/image19.png"/><Relationship Id="rId8" Type="http://schemas.openxmlformats.org/officeDocument/2006/relationships/image" Target="../media/image20.png"/></Relationships>
</file>

<file path=ppt/slides/_rels/slide18.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18.xml"/><Relationship Id="rId3" Type="http://schemas.openxmlformats.org/officeDocument/2006/relationships/image" Target="../media/image21.png"/><Relationship Id="rId4" Type="http://schemas.openxmlformats.org/officeDocument/2006/relationships/image" Target="../media/image28.png"/><Relationship Id="rId5" Type="http://schemas.openxmlformats.org/officeDocument/2006/relationships/image" Target="../media/image24.png"/></Relationships>
</file>

<file path=ppt/slides/_rels/slide19.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19.xml"/><Relationship Id="rId3" Type="http://schemas.openxmlformats.org/officeDocument/2006/relationships/image" Target="../media/image21.png"/><Relationship Id="rId4" Type="http://schemas.openxmlformats.org/officeDocument/2006/relationships/image" Target="../media/image28.png"/><Relationship Id="rId5" Type="http://schemas.openxmlformats.org/officeDocument/2006/relationships/image" Target="../media/image24.png"/><Relationship Id="rId6" Type="http://schemas.openxmlformats.org/officeDocument/2006/relationships/image" Target="../media/image22.png"/><Relationship Id="rId7" Type="http://schemas.openxmlformats.org/officeDocument/2006/relationships/image" Target="../media/image30.png"/><Relationship Id="rId8" Type="http://schemas.openxmlformats.org/officeDocument/2006/relationships/image" Target="../media/image36.png"/></Relationships>
</file>

<file path=ppt/slides/_rels/slide20.xml.rels><?xml version="1.0" encoding="UTF-8" standalone="yes"?><Relationships xmlns="http://schemas.openxmlformats.org/package/2006/relationships"><Relationship Id="rId11" Type="http://schemas.openxmlformats.org/officeDocument/2006/relationships/hyperlink" Target="https://inspirehep.net/authors/1026336" TargetMode="External"/><Relationship Id="rId10" Type="http://schemas.openxmlformats.org/officeDocument/2006/relationships/hyperlink" Target="https://inspirehep.net/authors/2060066" TargetMode="External"/><Relationship Id="rId12" Type="http://schemas.openxmlformats.org/officeDocument/2006/relationships/image" Target="../media/image14.png"/><Relationship Id="rId1" Type="http://schemas.openxmlformats.org/officeDocument/2006/relationships/slideLayout" Target="../slideLayouts/slideLayout3.xml"/><Relationship Id="rId2" Type="http://schemas.openxmlformats.org/officeDocument/2006/relationships/notesSlide" Target="../notesSlides/notesSlide20.xml"/><Relationship Id="rId3" Type="http://schemas.openxmlformats.org/officeDocument/2006/relationships/image" Target="../media/image25.png"/><Relationship Id="rId4" Type="http://schemas.openxmlformats.org/officeDocument/2006/relationships/image" Target="../media/image29.png"/><Relationship Id="rId9" Type="http://schemas.openxmlformats.org/officeDocument/2006/relationships/hyperlink" Target="https://inspirehep.net/authors/1026012" TargetMode="External"/><Relationship Id="rId5" Type="http://schemas.openxmlformats.org/officeDocument/2006/relationships/image" Target="../media/image27.png"/><Relationship Id="rId6" Type="http://schemas.openxmlformats.org/officeDocument/2006/relationships/image" Target="../media/image32.png"/><Relationship Id="rId7" Type="http://schemas.openxmlformats.org/officeDocument/2006/relationships/hyperlink" Target="https://arxiv.org/abs/2409.02003" TargetMode="External"/><Relationship Id="rId8" Type="http://schemas.openxmlformats.org/officeDocument/2006/relationships/hyperlink" Target="https://inspirehep.net/authors/1026012" TargetMode="External"/></Relationships>
</file>

<file path=ppt/slides/_rels/slide21.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21.xml"/></Relationships>
</file>

<file path=ppt/slides/_rels/slide22.xml.rels><?xml version="1.0" encoding="UTF-8" standalone="yes"?><Relationships xmlns="http://schemas.openxmlformats.org/package/2006/relationships"><Relationship Id="rId1" Type="http://schemas.openxmlformats.org/officeDocument/2006/relationships/slideLayout" Target="../slideLayouts/slideLayout4.xml"/><Relationship Id="rId2" Type="http://schemas.openxmlformats.org/officeDocument/2006/relationships/notesSlide" Target="../notesSlides/notesSlide22.xml"/><Relationship Id="rId3" Type="http://schemas.openxmlformats.org/officeDocument/2006/relationships/image" Target="../media/image26.png"/><Relationship Id="rId4" Type="http://schemas.openxmlformats.org/officeDocument/2006/relationships/image" Target="../media/image31.png"/><Relationship Id="rId5" Type="http://schemas.openxmlformats.org/officeDocument/2006/relationships/image" Target="../media/image56.jpg"/></Relationships>
</file>

<file path=ppt/slides/_rels/slide23.xml.rels><?xml version="1.0" encoding="UTF-8" standalone="yes"?><Relationships xmlns="http://schemas.openxmlformats.org/package/2006/relationships"><Relationship Id="rId1" Type="http://schemas.openxmlformats.org/officeDocument/2006/relationships/slideLayout" Target="../slideLayouts/slideLayout4.xml"/><Relationship Id="rId2" Type="http://schemas.openxmlformats.org/officeDocument/2006/relationships/notesSlide" Target="../notesSlides/notesSlide23.xml"/><Relationship Id="rId3" Type="http://schemas.openxmlformats.org/officeDocument/2006/relationships/image" Target="../media/image26.png"/><Relationship Id="rId4" Type="http://schemas.openxmlformats.org/officeDocument/2006/relationships/image" Target="../media/image31.png"/><Relationship Id="rId5" Type="http://schemas.openxmlformats.org/officeDocument/2006/relationships/image" Target="../media/image45.png"/></Relationships>
</file>

<file path=ppt/slides/_rels/slide24.xml.rels><?xml version="1.0" encoding="UTF-8" standalone="yes"?><Relationships xmlns="http://schemas.openxmlformats.org/package/2006/relationships"><Relationship Id="rId1" Type="http://schemas.openxmlformats.org/officeDocument/2006/relationships/slideLayout" Target="../slideLayouts/slideLayout4.xml"/><Relationship Id="rId2" Type="http://schemas.openxmlformats.org/officeDocument/2006/relationships/notesSlide" Target="../notesSlides/notesSlide24.xml"/><Relationship Id="rId3" Type="http://schemas.openxmlformats.org/officeDocument/2006/relationships/image" Target="../media/image52.png"/></Relationships>
</file>

<file path=ppt/slides/_rels/slide25.xml.rels><?xml version="1.0" encoding="UTF-8" standalone="yes"?><Relationships xmlns="http://schemas.openxmlformats.org/package/2006/relationships"><Relationship Id="rId1" Type="http://schemas.openxmlformats.org/officeDocument/2006/relationships/slideLayout" Target="../slideLayouts/slideLayout4.xml"/><Relationship Id="rId2" Type="http://schemas.openxmlformats.org/officeDocument/2006/relationships/notesSlide" Target="../notesSlides/notesSlide25.xml"/><Relationship Id="rId3" Type="http://schemas.openxmlformats.org/officeDocument/2006/relationships/image" Target="../media/image33.png"/><Relationship Id="rId4" Type="http://schemas.openxmlformats.org/officeDocument/2006/relationships/hyperlink" Target="https://arxiv.org/search/hep-ph?searchtype=author&amp;query=Coloma,+P" TargetMode="External"/><Relationship Id="rId5" Type="http://schemas.openxmlformats.org/officeDocument/2006/relationships/hyperlink" Target="https://arxiv.org/abs/2204.03011" TargetMode="External"/></Relationships>
</file>

<file path=ppt/slides/_rels/slide26.xml.rels><?xml version="1.0" encoding="UTF-8" standalone="yes"?><Relationships xmlns="http://schemas.openxmlformats.org/package/2006/relationships"><Relationship Id="rId1" Type="http://schemas.openxmlformats.org/officeDocument/2006/relationships/slideLayout" Target="../slideLayouts/slideLayout4.xml"/><Relationship Id="rId2" Type="http://schemas.openxmlformats.org/officeDocument/2006/relationships/notesSlide" Target="../notesSlides/notesSlide26.xml"/><Relationship Id="rId3" Type="http://schemas.openxmlformats.org/officeDocument/2006/relationships/image" Target="../media/image37.png"/></Relationships>
</file>

<file path=ppt/slides/_rels/slide27.xml.rels><?xml version="1.0" encoding="UTF-8" standalone="yes"?><Relationships xmlns="http://schemas.openxmlformats.org/package/2006/relationships"><Relationship Id="rId1" Type="http://schemas.openxmlformats.org/officeDocument/2006/relationships/slideLayout" Target="../slideLayouts/slideLayout4.xml"/><Relationship Id="rId2" Type="http://schemas.openxmlformats.org/officeDocument/2006/relationships/notesSlide" Target="../notesSlides/notesSlide27.xml"/><Relationship Id="rId3" Type="http://schemas.openxmlformats.org/officeDocument/2006/relationships/image" Target="../media/image34.png"/><Relationship Id="rId4" Type="http://schemas.openxmlformats.org/officeDocument/2006/relationships/image" Target="../media/image46.png"/><Relationship Id="rId5" Type="http://schemas.openxmlformats.org/officeDocument/2006/relationships/image" Target="../media/image37.png"/></Relationships>
</file>

<file path=ppt/slides/_rels/slide28.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28.xml"/></Relationships>
</file>

<file path=ppt/slides/_rels/slide29.xml.rels><?xml version="1.0" encoding="UTF-8" standalone="yes"?><Relationships xmlns="http://schemas.openxmlformats.org/package/2006/relationships"><Relationship Id="rId1" Type="http://schemas.openxmlformats.org/officeDocument/2006/relationships/slideLayout" Target="../slideLayouts/slideLayout4.xml"/><Relationship Id="rId2" Type="http://schemas.openxmlformats.org/officeDocument/2006/relationships/notesSlide" Target="../notesSlides/notesSlide29.xml"/><Relationship Id="rId3" Type="http://schemas.openxmlformats.org/officeDocument/2006/relationships/image" Target="../media/image42.png"/><Relationship Id="rId4" Type="http://schemas.openxmlformats.org/officeDocument/2006/relationships/image" Target="../media/image38.png"/></Relationships>
</file>

<file path=ppt/slides/_rels/slide30.xml.rels><?xml version="1.0" encoding="UTF-8" standalone="yes"?><Relationships xmlns="http://schemas.openxmlformats.org/package/2006/relationships"><Relationship Id="rId1" Type="http://schemas.openxmlformats.org/officeDocument/2006/relationships/slideLayout" Target="../slideLayouts/slideLayout4.xml"/><Relationship Id="rId2" Type="http://schemas.openxmlformats.org/officeDocument/2006/relationships/notesSlide" Target="../notesSlides/notesSlide30.xml"/><Relationship Id="rId3" Type="http://schemas.openxmlformats.org/officeDocument/2006/relationships/image" Target="../media/image54.png"/><Relationship Id="rId4" Type="http://schemas.openxmlformats.org/officeDocument/2006/relationships/hyperlink" Target="https://arxiv.org/search/hep-ph?searchtype=author&amp;query=Coloma,+P" TargetMode="External"/><Relationship Id="rId5" Type="http://schemas.openxmlformats.org/officeDocument/2006/relationships/hyperlink" Target="https://arxiv.org/abs/2204.03011" TargetMode="External"/></Relationships>
</file>

<file path=ppt/slides/_rels/slide31.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31.xml"/></Relationships>
</file>

<file path=ppt/slides/_rels/slide32.xml.rels><?xml version="1.0" encoding="UTF-8" standalone="yes"?><Relationships xmlns="http://schemas.openxmlformats.org/package/2006/relationships"><Relationship Id="rId1" Type="http://schemas.openxmlformats.org/officeDocument/2006/relationships/slideLayout" Target="../slideLayouts/slideLayout4.xml"/><Relationship Id="rId2" Type="http://schemas.openxmlformats.org/officeDocument/2006/relationships/notesSlide" Target="../notesSlides/notesSlide32.xml"/><Relationship Id="rId3" Type="http://schemas.openxmlformats.org/officeDocument/2006/relationships/image" Target="../media/image35.png"/><Relationship Id="rId4" Type="http://schemas.openxmlformats.org/officeDocument/2006/relationships/hyperlink" Target="https://arxiv.org/abs/2409.02003" TargetMode="External"/><Relationship Id="rId5" Type="http://schemas.openxmlformats.org/officeDocument/2006/relationships/hyperlink" Target="https://inspirehep.net/authors/1026012" TargetMode="External"/><Relationship Id="rId6" Type="http://schemas.openxmlformats.org/officeDocument/2006/relationships/hyperlink" Target="https://inspirehep.net/authors/2060066" TargetMode="External"/><Relationship Id="rId7" Type="http://schemas.openxmlformats.org/officeDocument/2006/relationships/hyperlink" Target="https://inspirehep.net/authors/1026336" TargetMode="External"/></Relationships>
</file>

<file path=ppt/slides/_rels/slide33.xml.rels><?xml version="1.0" encoding="UTF-8" standalone="yes"?><Relationships xmlns="http://schemas.openxmlformats.org/package/2006/relationships"><Relationship Id="rId1" Type="http://schemas.openxmlformats.org/officeDocument/2006/relationships/slideLayout" Target="../slideLayouts/slideLayout4.xml"/><Relationship Id="rId2" Type="http://schemas.openxmlformats.org/officeDocument/2006/relationships/notesSlide" Target="../notesSlides/notesSlide33.xml"/></Relationships>
</file>

<file path=ppt/slides/_rels/slide34.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34.xml"/></Relationships>
</file>

<file path=ppt/slides/_rels/slide35.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35.xml"/><Relationship Id="rId3" Type="http://schemas.openxmlformats.org/officeDocument/2006/relationships/image" Target="../media/image43.png"/><Relationship Id="rId4" Type="http://schemas.openxmlformats.org/officeDocument/2006/relationships/image" Target="../media/image40.png"/><Relationship Id="rId5" Type="http://schemas.openxmlformats.org/officeDocument/2006/relationships/image" Target="../media/image44.png"/><Relationship Id="rId6" Type="http://schemas.openxmlformats.org/officeDocument/2006/relationships/image" Target="../media/image39.png"/><Relationship Id="rId7" Type="http://schemas.openxmlformats.org/officeDocument/2006/relationships/image" Target="../media/image41.png"/><Relationship Id="rId8" Type="http://schemas.openxmlformats.org/officeDocument/2006/relationships/image" Target="../media/image48.png"/></Relationships>
</file>

<file path=ppt/slides/_rels/slide36.xml.rels><?xml version="1.0" encoding="UTF-8" standalone="yes"?><Relationships xmlns="http://schemas.openxmlformats.org/package/2006/relationships"><Relationship Id="rId11" Type="http://schemas.openxmlformats.org/officeDocument/2006/relationships/hyperlink" Target="https://inspirehep.net/authors/2060066" TargetMode="External"/><Relationship Id="rId10" Type="http://schemas.openxmlformats.org/officeDocument/2006/relationships/hyperlink" Target="https://inspirehep.net/authors/1026012" TargetMode="External"/><Relationship Id="rId12" Type="http://schemas.openxmlformats.org/officeDocument/2006/relationships/hyperlink" Target="https://inspirehep.net/authors/1026336" TargetMode="External"/><Relationship Id="rId1" Type="http://schemas.openxmlformats.org/officeDocument/2006/relationships/slideLayout" Target="../slideLayouts/slideLayout3.xml"/><Relationship Id="rId2" Type="http://schemas.openxmlformats.org/officeDocument/2006/relationships/notesSlide" Target="../notesSlides/notesSlide36.xml"/><Relationship Id="rId3" Type="http://schemas.openxmlformats.org/officeDocument/2006/relationships/image" Target="../media/image25.png"/><Relationship Id="rId4" Type="http://schemas.openxmlformats.org/officeDocument/2006/relationships/image" Target="../media/image47.png"/><Relationship Id="rId9" Type="http://schemas.openxmlformats.org/officeDocument/2006/relationships/hyperlink" Target="https://arxiv.org/abs/2409.02003" TargetMode="External"/><Relationship Id="rId5" Type="http://schemas.openxmlformats.org/officeDocument/2006/relationships/image" Target="../media/image29.png"/><Relationship Id="rId6" Type="http://schemas.openxmlformats.org/officeDocument/2006/relationships/image" Target="../media/image27.png"/><Relationship Id="rId7" Type="http://schemas.openxmlformats.org/officeDocument/2006/relationships/image" Target="../media/image14.png"/><Relationship Id="rId8" Type="http://schemas.openxmlformats.org/officeDocument/2006/relationships/image" Target="../media/image32.png"/></Relationships>
</file>

<file path=ppt/slides/_rels/slide37.xml.rels><?xml version="1.0" encoding="UTF-8" standalone="yes"?><Relationships xmlns="http://schemas.openxmlformats.org/package/2006/relationships"><Relationship Id="rId1" Type="http://schemas.openxmlformats.org/officeDocument/2006/relationships/slideLayout" Target="../slideLayouts/slideLayout4.xml"/><Relationship Id="rId2" Type="http://schemas.openxmlformats.org/officeDocument/2006/relationships/notesSlide" Target="../notesSlides/notesSlide37.xml"/><Relationship Id="rId3" Type="http://schemas.openxmlformats.org/officeDocument/2006/relationships/image" Target="../media/image49.png"/></Relationships>
</file>

<file path=ppt/slides/_rels/slide38.xml.rels><?xml version="1.0" encoding="UTF-8" standalone="yes"?><Relationships xmlns="http://schemas.openxmlformats.org/package/2006/relationships"><Relationship Id="rId1" Type="http://schemas.openxmlformats.org/officeDocument/2006/relationships/slideLayout" Target="../slideLayouts/slideLayout4.xml"/><Relationship Id="rId2" Type="http://schemas.openxmlformats.org/officeDocument/2006/relationships/notesSlide" Target="../notesSlides/notesSlide38.xml"/><Relationship Id="rId3" Type="http://schemas.openxmlformats.org/officeDocument/2006/relationships/image" Target="../media/image37.png"/><Relationship Id="rId4" Type="http://schemas.openxmlformats.org/officeDocument/2006/relationships/image" Target="../media/image55.jpg"/></Relationships>
</file>

<file path=ppt/slides/_rels/slide39.xml.rels><?xml version="1.0" encoding="UTF-8" standalone="yes"?><Relationships xmlns="http://schemas.openxmlformats.org/package/2006/relationships"><Relationship Id="rId1" Type="http://schemas.openxmlformats.org/officeDocument/2006/relationships/slideLayout" Target="../slideLayouts/slideLayout4.xml"/><Relationship Id="rId2" Type="http://schemas.openxmlformats.org/officeDocument/2006/relationships/notesSlide" Target="../notesSlides/notesSlide39.xml"/><Relationship Id="rId3" Type="http://schemas.openxmlformats.org/officeDocument/2006/relationships/image" Target="../media/image54.png"/><Relationship Id="rId4" Type="http://schemas.openxmlformats.org/officeDocument/2006/relationships/image" Target="../media/image51.png"/></Relationships>
</file>

<file path=ppt/slides/_rels/slide40.xml.rels><?xml version="1.0" encoding="UTF-8" standalone="yes"?><Relationships xmlns="http://schemas.openxmlformats.org/package/2006/relationships"><Relationship Id="rId1" Type="http://schemas.openxmlformats.org/officeDocument/2006/relationships/slideLayout" Target="../slideLayouts/slideLayout1.xml"/><Relationship Id="rId2" Type="http://schemas.openxmlformats.org/officeDocument/2006/relationships/notesSlide" Target="../notesSlides/notesSlide40.xml"/><Relationship Id="rId3" Type="http://schemas.openxmlformats.org/officeDocument/2006/relationships/image" Target="../media/image50.png"/></Relationships>
</file>

<file path=ppt/slides/_rels/slide41.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41.xml"/><Relationship Id="rId3" Type="http://schemas.openxmlformats.org/officeDocument/2006/relationships/image" Target="../media/image8.png"/><Relationship Id="rId4" Type="http://schemas.openxmlformats.org/officeDocument/2006/relationships/image" Target="../media/image53.png"/></Relationships>
</file>

<file path=ppt/slides/slide1.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53" name="Shape 53"/>
        <p:cNvGrpSpPr/>
        <p:nvPr/>
      </p:nvGrpSpPr>
      <p:grpSpPr>
        <a:xfrm>
          <a:off x="0" y="0"/>
          <a:ext cx="0" cy="0"/>
          <a:chOff x="0" y="0"/>
          <a:chExt cx="0" cy="0"/>
        </a:xfrm>
      </p:grpSpPr>
      <p:pic>
        <p:nvPicPr>
          <p:cNvPr id="54" name="Google Shape;54;p13" title="Sun Fireball GIF"/>
          <p:cNvPicPr preferRelativeResize="0"/>
          <p:nvPr/>
        </p:nvPicPr>
        <p:blipFill>
          <a:blip r:embed="rId3">
            <a:alphaModFix/>
          </a:blip>
          <a:stretch>
            <a:fillRect/>
          </a:stretch>
        </p:blipFill>
        <p:spPr>
          <a:xfrm>
            <a:off x="0" y="-44136"/>
            <a:ext cx="9144000" cy="5141235"/>
          </a:xfrm>
          <a:prstGeom prst="rect">
            <a:avLst/>
          </a:prstGeom>
          <a:noFill/>
          <a:ln>
            <a:noFill/>
          </a:ln>
        </p:spPr>
      </p:pic>
      <p:sp>
        <p:nvSpPr>
          <p:cNvPr id="55" name="Google Shape;55;p13"/>
          <p:cNvSpPr txBox="1"/>
          <p:nvPr>
            <p:ph type="ctrTitle"/>
          </p:nvPr>
        </p:nvSpPr>
        <p:spPr>
          <a:xfrm>
            <a:off x="152600" y="206800"/>
            <a:ext cx="2306100" cy="2006100"/>
          </a:xfrm>
          <a:prstGeom prst="rect">
            <a:avLst/>
          </a:prstGeom>
          <a:ln cap="flat" cmpd="sng" w="28575">
            <a:solidFill>
              <a:srgbClr val="FF9900"/>
            </a:solidFill>
            <a:prstDash val="solid"/>
            <a:round/>
            <a:headEnd len="sm" w="sm" type="none"/>
            <a:tailEnd len="sm" w="sm" type="none"/>
          </a:ln>
        </p:spPr>
        <p:txBody>
          <a:bodyPr anchorCtr="0" anchor="b" bIns="91425" lIns="91425" spcFirstLastPara="1" rIns="91425" wrap="square" tIns="91425">
            <a:noAutofit/>
          </a:bodyPr>
          <a:lstStyle/>
          <a:p>
            <a:pPr indent="0" lvl="0" marL="0" rtl="0" algn="ctr">
              <a:spcBef>
                <a:spcPts val="0"/>
              </a:spcBef>
              <a:spcAft>
                <a:spcPts val="0"/>
              </a:spcAft>
              <a:buSzPts val="990"/>
              <a:buNone/>
            </a:pPr>
            <a:r>
              <a:rPr b="1" lang="en" sz="2980">
                <a:latin typeface="Roboto"/>
                <a:ea typeface="Roboto"/>
                <a:cs typeface="Roboto"/>
                <a:sym typeface="Roboto"/>
              </a:rPr>
              <a:t>WHEN THE SUN POINTS THE WAY</a:t>
            </a:r>
            <a:endParaRPr b="1" sz="2980">
              <a:latin typeface="Roboto"/>
              <a:ea typeface="Roboto"/>
              <a:cs typeface="Roboto"/>
              <a:sym typeface="Roboto"/>
            </a:endParaRPr>
          </a:p>
        </p:txBody>
      </p:sp>
      <p:sp>
        <p:nvSpPr>
          <p:cNvPr id="56" name="Google Shape;56;p13"/>
          <p:cNvSpPr txBox="1"/>
          <p:nvPr/>
        </p:nvSpPr>
        <p:spPr>
          <a:xfrm>
            <a:off x="271975" y="4541325"/>
            <a:ext cx="3141900" cy="955500"/>
          </a:xfrm>
          <a:prstGeom prst="rect">
            <a:avLst/>
          </a:prstGeom>
          <a:noFill/>
          <a:ln>
            <a:noFill/>
          </a:ln>
        </p:spPr>
        <p:txBody>
          <a:bodyPr anchorCtr="0" anchor="t" bIns="91425" lIns="91425" spcFirstLastPara="1" rIns="91425" wrap="square" tIns="91425">
            <a:noAutofit/>
          </a:bodyPr>
          <a:lstStyle/>
          <a:p>
            <a:pPr indent="0" lvl="0" marL="0" rtl="0" algn="l">
              <a:spcBef>
                <a:spcPts val="0"/>
              </a:spcBef>
              <a:spcAft>
                <a:spcPts val="0"/>
              </a:spcAft>
              <a:buNone/>
            </a:pPr>
            <a:r>
              <a:rPr lang="en" sz="1800">
                <a:solidFill>
                  <a:srgbClr val="ADADAD"/>
                </a:solidFill>
              </a:rPr>
              <a:t>Nityasa Mishra.</a:t>
            </a:r>
            <a:endParaRPr sz="1800">
              <a:solidFill>
                <a:srgbClr val="ADADAD"/>
              </a:solidFill>
            </a:endParaRPr>
          </a:p>
          <a:p>
            <a:pPr indent="0" lvl="0" marL="0" rtl="0" algn="l">
              <a:spcBef>
                <a:spcPts val="0"/>
              </a:spcBef>
              <a:spcAft>
                <a:spcPts val="0"/>
              </a:spcAft>
              <a:buNone/>
            </a:pPr>
            <a:r>
              <a:t/>
            </a:r>
            <a:endParaRPr sz="1800">
              <a:solidFill>
                <a:srgbClr val="ADADAD"/>
              </a:solidFill>
            </a:endParaRPr>
          </a:p>
        </p:txBody>
      </p:sp>
      <p:sp>
        <p:nvSpPr>
          <p:cNvPr id="57" name="Google Shape;57;p13"/>
          <p:cNvSpPr txBox="1"/>
          <p:nvPr/>
        </p:nvSpPr>
        <p:spPr>
          <a:xfrm>
            <a:off x="6966275" y="4451075"/>
            <a:ext cx="3141900" cy="488100"/>
          </a:xfrm>
          <a:prstGeom prst="rect">
            <a:avLst/>
          </a:prstGeom>
          <a:noFill/>
          <a:ln>
            <a:noFill/>
          </a:ln>
        </p:spPr>
        <p:txBody>
          <a:bodyPr anchorCtr="0" anchor="t" bIns="91425" lIns="91425" spcFirstLastPara="1" rIns="91425" wrap="square" tIns="91425">
            <a:noAutofit/>
          </a:bodyPr>
          <a:lstStyle/>
          <a:p>
            <a:pPr indent="0" lvl="0" marL="0" rtl="0" algn="l">
              <a:spcBef>
                <a:spcPts val="0"/>
              </a:spcBef>
              <a:spcAft>
                <a:spcPts val="0"/>
              </a:spcAft>
              <a:buNone/>
            </a:pPr>
            <a:r>
              <a:rPr lang="en" sz="1200" u="sng">
                <a:solidFill>
                  <a:srgbClr val="ADADAD"/>
                </a:solidFill>
                <a:hlinkClick r:id="rId4">
                  <a:extLst>
                    <a:ext uri="{A12FA001-AC4F-418D-AE19-62706E023703}">
                      <ahyp:hlinkClr val="tx"/>
                    </a:ext>
                  </a:extLst>
                </a:hlinkClick>
              </a:rPr>
              <a:t>nityasa_mishra@tamu.edu</a:t>
            </a:r>
            <a:endParaRPr sz="1200">
              <a:solidFill>
                <a:srgbClr val="ADADAD"/>
              </a:solidFill>
            </a:endParaRPr>
          </a:p>
          <a:p>
            <a:pPr indent="0" lvl="0" marL="0" rtl="0" algn="l">
              <a:spcBef>
                <a:spcPts val="0"/>
              </a:spcBef>
              <a:spcAft>
                <a:spcPts val="0"/>
              </a:spcAft>
              <a:buNone/>
            </a:pPr>
            <a:r>
              <a:rPr lang="en" sz="1200">
                <a:solidFill>
                  <a:srgbClr val="ADADAD"/>
                </a:solidFill>
              </a:rPr>
              <a:t>Texas A&amp;M University</a:t>
            </a:r>
            <a:endParaRPr sz="1200">
              <a:solidFill>
                <a:srgbClr val="ADADAD"/>
              </a:solidFill>
            </a:endParaRPr>
          </a:p>
        </p:txBody>
      </p:sp>
      <p:sp>
        <p:nvSpPr>
          <p:cNvPr id="58" name="Google Shape;58;p13"/>
          <p:cNvSpPr txBox="1"/>
          <p:nvPr>
            <p:ph type="ctrTitle"/>
          </p:nvPr>
        </p:nvSpPr>
        <p:spPr>
          <a:xfrm>
            <a:off x="6877900" y="2700800"/>
            <a:ext cx="2182500" cy="1599900"/>
          </a:xfrm>
          <a:prstGeom prst="rect">
            <a:avLst/>
          </a:prstGeom>
          <a:ln cap="flat" cmpd="sng" w="28575">
            <a:solidFill>
              <a:srgbClr val="FF9900"/>
            </a:solidFill>
            <a:prstDash val="solid"/>
            <a:round/>
            <a:headEnd len="sm" w="sm" type="none"/>
            <a:tailEnd len="sm" w="sm" type="none"/>
          </a:ln>
        </p:spPr>
        <p:txBody>
          <a:bodyPr anchorCtr="0" anchor="b" bIns="91425" lIns="91425" spcFirstLastPara="1" rIns="91425" wrap="square" tIns="91425">
            <a:noAutofit/>
          </a:bodyPr>
          <a:lstStyle/>
          <a:p>
            <a:pPr indent="0" lvl="0" marL="0" rtl="0" algn="l">
              <a:spcBef>
                <a:spcPts val="0"/>
              </a:spcBef>
              <a:spcAft>
                <a:spcPts val="0"/>
              </a:spcAft>
              <a:buSzPts val="990"/>
              <a:buNone/>
            </a:pPr>
            <a:r>
              <a:rPr b="1" lang="en" sz="2380">
                <a:latin typeface="Roboto"/>
                <a:ea typeface="Roboto"/>
                <a:cs typeface="Roboto"/>
                <a:sym typeface="Roboto"/>
              </a:rPr>
              <a:t>PROBING SOLAR NSI AT DIRECTIONAL DETECTORS</a:t>
            </a:r>
            <a:endParaRPr b="1" sz="2980">
              <a:latin typeface="Roboto"/>
              <a:ea typeface="Roboto"/>
              <a:cs typeface="Roboto"/>
              <a:sym typeface="Roboto"/>
            </a:endParaRPr>
          </a:p>
        </p:txBody>
      </p:sp>
    </p:spTree>
  </p:cSld>
  <p:clrMapOvr>
    <a:masterClrMapping/>
  </p:clrMapOvr>
</p:sld>
</file>

<file path=ppt/slides/slide2.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62" name="Shape 62"/>
        <p:cNvGrpSpPr/>
        <p:nvPr/>
      </p:nvGrpSpPr>
      <p:grpSpPr>
        <a:xfrm>
          <a:off x="0" y="0"/>
          <a:ext cx="0" cy="0"/>
          <a:chOff x="0" y="0"/>
          <a:chExt cx="0" cy="0"/>
        </a:xfrm>
      </p:grpSpPr>
      <p:sp>
        <p:nvSpPr>
          <p:cNvPr id="63" name="Google Shape;63;p14"/>
          <p:cNvSpPr txBox="1"/>
          <p:nvPr>
            <p:ph type="ctrTitle"/>
          </p:nvPr>
        </p:nvSpPr>
        <p:spPr>
          <a:xfrm>
            <a:off x="311700" y="1002175"/>
            <a:ext cx="8520600" cy="2327400"/>
          </a:xfrm>
          <a:prstGeom prst="rect">
            <a:avLst/>
          </a:prstGeom>
          <a:ln cap="flat" cmpd="sng" w="28575">
            <a:solidFill>
              <a:schemeClr val="dk1"/>
            </a:solidFill>
            <a:prstDash val="solid"/>
            <a:round/>
            <a:headEnd len="sm" w="sm" type="none"/>
            <a:tailEnd len="sm" w="sm" type="none"/>
          </a:ln>
        </p:spPr>
        <p:txBody>
          <a:bodyPr anchorCtr="0" anchor="b" bIns="91425" lIns="91425" spcFirstLastPara="1" rIns="91425" wrap="square" tIns="91425">
            <a:noAutofit/>
          </a:bodyPr>
          <a:lstStyle/>
          <a:p>
            <a:pPr indent="0" lvl="0" marL="0" rtl="0" algn="ctr">
              <a:spcBef>
                <a:spcPts val="0"/>
              </a:spcBef>
              <a:spcAft>
                <a:spcPts val="0"/>
              </a:spcAft>
              <a:buSzPts val="990"/>
              <a:buNone/>
            </a:pPr>
            <a:r>
              <a:rPr b="1" lang="en" sz="3480">
                <a:latin typeface="Roboto"/>
                <a:ea typeface="Roboto"/>
                <a:cs typeface="Roboto"/>
                <a:sym typeface="Roboto"/>
              </a:rPr>
              <a:t>SEARCHING FOR BEYOND</a:t>
            </a:r>
            <a:r>
              <a:rPr b="1" lang="en" sz="3480">
                <a:latin typeface="Roboto"/>
                <a:ea typeface="Roboto"/>
                <a:cs typeface="Roboto"/>
                <a:sym typeface="Roboto"/>
              </a:rPr>
              <a:t>-</a:t>
            </a:r>
            <a:r>
              <a:rPr b="1" lang="en" sz="3480">
                <a:latin typeface="Roboto"/>
                <a:ea typeface="Roboto"/>
                <a:cs typeface="Roboto"/>
                <a:sym typeface="Roboto"/>
              </a:rPr>
              <a:t>STANDARD</a:t>
            </a:r>
            <a:r>
              <a:rPr b="1" lang="en" sz="3480">
                <a:latin typeface="Roboto"/>
                <a:ea typeface="Roboto"/>
                <a:cs typeface="Roboto"/>
                <a:sym typeface="Roboto"/>
              </a:rPr>
              <a:t>-</a:t>
            </a:r>
            <a:r>
              <a:rPr b="1" lang="en" sz="3480">
                <a:latin typeface="Roboto"/>
                <a:ea typeface="Roboto"/>
                <a:cs typeface="Roboto"/>
                <a:sym typeface="Roboto"/>
              </a:rPr>
              <a:t>MODEL SOLAR NEUTRINO INTERACTIONS USING DIRECTIONAL DETECTORS</a:t>
            </a:r>
            <a:endParaRPr b="1" sz="3480">
              <a:latin typeface="Roboto"/>
              <a:ea typeface="Roboto"/>
              <a:cs typeface="Roboto"/>
              <a:sym typeface="Roboto"/>
            </a:endParaRPr>
          </a:p>
        </p:txBody>
      </p:sp>
      <p:sp>
        <p:nvSpPr>
          <p:cNvPr id="64" name="Google Shape;64;p14"/>
          <p:cNvSpPr txBox="1"/>
          <p:nvPr>
            <p:ph idx="1" type="subTitle"/>
          </p:nvPr>
        </p:nvSpPr>
        <p:spPr>
          <a:xfrm>
            <a:off x="311700" y="3277825"/>
            <a:ext cx="8520600" cy="792600"/>
          </a:xfrm>
          <a:prstGeom prst="rect">
            <a:avLst/>
          </a:prstGeom>
        </p:spPr>
        <p:txBody>
          <a:bodyPr anchorCtr="0" anchor="t" bIns="91425" lIns="91425" spcFirstLastPara="1" rIns="91425" wrap="square" tIns="91425">
            <a:normAutofit/>
          </a:bodyPr>
          <a:lstStyle/>
          <a:p>
            <a:pPr indent="0" lvl="0" marL="0" rtl="0" algn="ctr">
              <a:lnSpc>
                <a:spcPct val="115000"/>
              </a:lnSpc>
              <a:spcBef>
                <a:spcPts val="0"/>
              </a:spcBef>
              <a:spcAft>
                <a:spcPts val="0"/>
              </a:spcAft>
              <a:buNone/>
            </a:pPr>
            <a:r>
              <a:rPr lang="en" sz="1650">
                <a:solidFill>
                  <a:schemeClr val="dk1"/>
                </a:solidFill>
                <a:latin typeface="Roboto"/>
                <a:ea typeface="Roboto"/>
                <a:cs typeface="Roboto"/>
                <a:sym typeface="Roboto"/>
              </a:rPr>
              <a:t>arxiv: </a:t>
            </a:r>
            <a:r>
              <a:rPr b="1" lang="en" sz="1550">
                <a:solidFill>
                  <a:schemeClr val="dk1"/>
                </a:solidFill>
                <a:uFill>
                  <a:noFill/>
                </a:uFill>
                <a:latin typeface="Roboto"/>
                <a:ea typeface="Roboto"/>
                <a:cs typeface="Roboto"/>
                <a:sym typeface="Roboto"/>
                <a:hlinkClick r:id="rId3">
                  <a:extLst>
                    <a:ext uri="{A12FA001-AC4F-418D-AE19-62706E023703}">
                      <ahyp:hlinkClr val="tx"/>
                    </a:ext>
                  </a:extLst>
                </a:hlinkClick>
              </a:rPr>
              <a:t>2506.09322</a:t>
            </a:r>
            <a:endParaRPr b="1" sz="2150">
              <a:solidFill>
                <a:schemeClr val="dk1"/>
              </a:solidFill>
              <a:latin typeface="Roboto"/>
              <a:ea typeface="Roboto"/>
              <a:cs typeface="Roboto"/>
              <a:sym typeface="Roboto"/>
            </a:endParaRPr>
          </a:p>
          <a:p>
            <a:pPr indent="0" lvl="0" marL="0" rtl="0" algn="ctr">
              <a:lnSpc>
                <a:spcPct val="115000"/>
              </a:lnSpc>
              <a:spcBef>
                <a:spcPts val="0"/>
              </a:spcBef>
              <a:spcAft>
                <a:spcPts val="0"/>
              </a:spcAft>
              <a:buNone/>
            </a:pPr>
            <a:r>
              <a:rPr lang="en" sz="1650">
                <a:solidFill>
                  <a:schemeClr val="dk1"/>
                </a:solidFill>
                <a:latin typeface="Roboto"/>
                <a:ea typeface="Roboto"/>
                <a:cs typeface="Roboto"/>
                <a:sym typeface="Roboto"/>
              </a:rPr>
              <a:t>A. Chandra Shekar,  C. Lisotti, N. Mishra, C. A. J. O’Hare, L. E. Strigari</a:t>
            </a:r>
            <a:endParaRPr sz="3000">
              <a:solidFill>
                <a:schemeClr val="dk1"/>
              </a:solidFill>
            </a:endParaRPr>
          </a:p>
        </p:txBody>
      </p:sp>
      <p:sp>
        <p:nvSpPr>
          <p:cNvPr id="65" name="Google Shape;65;p14"/>
          <p:cNvSpPr txBox="1"/>
          <p:nvPr/>
        </p:nvSpPr>
        <p:spPr>
          <a:xfrm>
            <a:off x="4316050" y="4070425"/>
            <a:ext cx="4848600" cy="461700"/>
          </a:xfrm>
          <a:prstGeom prst="rect">
            <a:avLst/>
          </a:prstGeom>
          <a:noFill/>
          <a:ln>
            <a:noFill/>
          </a:ln>
        </p:spPr>
        <p:txBody>
          <a:bodyPr anchorCtr="0" anchor="t" bIns="91425" lIns="91425" spcFirstLastPara="1" rIns="91425" wrap="square" tIns="91425">
            <a:spAutoFit/>
          </a:bodyPr>
          <a:lstStyle/>
          <a:p>
            <a:pPr indent="0" lvl="0" marL="0" rtl="0" algn="l">
              <a:spcBef>
                <a:spcPts val="0"/>
              </a:spcBef>
              <a:spcAft>
                <a:spcPts val="0"/>
              </a:spcAft>
              <a:buNone/>
            </a:pPr>
            <a:r>
              <a:t/>
            </a:r>
            <a:endParaRPr sz="1800">
              <a:solidFill>
                <a:schemeClr val="lt2"/>
              </a:solidFill>
            </a:endParaRPr>
          </a:p>
        </p:txBody>
      </p:sp>
    </p:spTree>
  </p:cSld>
  <p:clrMapOvr>
    <a:masterClrMapping/>
  </p:clrMapOvr>
</p:sld>
</file>

<file path=ppt/slides/slide3.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69" name="Shape 69"/>
        <p:cNvGrpSpPr/>
        <p:nvPr/>
      </p:nvGrpSpPr>
      <p:grpSpPr>
        <a:xfrm>
          <a:off x="0" y="0"/>
          <a:ext cx="0" cy="0"/>
          <a:chOff x="0" y="0"/>
          <a:chExt cx="0" cy="0"/>
        </a:xfrm>
      </p:grpSpPr>
      <p:sp>
        <p:nvSpPr>
          <p:cNvPr id="70" name="Google Shape;70;p15"/>
          <p:cNvSpPr txBox="1"/>
          <p:nvPr/>
        </p:nvSpPr>
        <p:spPr>
          <a:xfrm>
            <a:off x="112350" y="93375"/>
            <a:ext cx="1685400" cy="400200"/>
          </a:xfrm>
          <a:prstGeom prst="rect">
            <a:avLst/>
          </a:prstGeom>
          <a:noFill/>
          <a:ln>
            <a:noFill/>
          </a:ln>
        </p:spPr>
        <p:txBody>
          <a:bodyPr anchorCtr="0" anchor="t" bIns="91425" lIns="91425" spcFirstLastPara="1" rIns="91425" wrap="square" tIns="91425">
            <a:spAutoFit/>
          </a:bodyPr>
          <a:lstStyle/>
          <a:p>
            <a:pPr indent="0" lvl="0" marL="0" rtl="0" algn="l">
              <a:spcBef>
                <a:spcPts val="0"/>
              </a:spcBef>
              <a:spcAft>
                <a:spcPts val="0"/>
              </a:spcAft>
              <a:buNone/>
            </a:pPr>
            <a:r>
              <a:t/>
            </a:r>
            <a:endParaRPr/>
          </a:p>
        </p:txBody>
      </p:sp>
      <p:sp>
        <p:nvSpPr>
          <p:cNvPr id="71" name="Google Shape;71;p15"/>
          <p:cNvSpPr txBox="1"/>
          <p:nvPr/>
        </p:nvSpPr>
        <p:spPr>
          <a:xfrm>
            <a:off x="112350" y="93075"/>
            <a:ext cx="591000" cy="4925400"/>
          </a:xfrm>
          <a:prstGeom prst="rect">
            <a:avLst/>
          </a:prstGeom>
          <a:noFill/>
          <a:ln cap="flat" cmpd="sng" w="28575">
            <a:solidFill>
              <a:schemeClr val="dk1"/>
            </a:solidFill>
            <a:prstDash val="solid"/>
            <a:round/>
            <a:headEnd len="sm" w="sm" type="none"/>
            <a:tailEnd len="sm" w="sm" type="none"/>
          </a:ln>
        </p:spPr>
        <p:txBody>
          <a:bodyPr anchorCtr="0" anchor="t" bIns="91425" lIns="91425" spcFirstLastPara="1" rIns="91425" wrap="square" tIns="91425">
            <a:spAutoFit/>
          </a:bodyPr>
          <a:lstStyle/>
          <a:p>
            <a:pPr indent="0" lvl="0" marL="0" rtl="0" algn="ctr">
              <a:spcBef>
                <a:spcPts val="0"/>
              </a:spcBef>
              <a:spcAft>
                <a:spcPts val="0"/>
              </a:spcAft>
              <a:buNone/>
            </a:pPr>
            <a:r>
              <a:rPr lang="en" sz="2200">
                <a:solidFill>
                  <a:schemeClr val="dk1"/>
                </a:solidFill>
              </a:rPr>
              <a:t>N</a:t>
            </a:r>
            <a:endParaRPr sz="2200">
              <a:solidFill>
                <a:schemeClr val="dk1"/>
              </a:solidFill>
            </a:endParaRPr>
          </a:p>
          <a:p>
            <a:pPr indent="0" lvl="0" marL="0" rtl="0" algn="ctr">
              <a:spcBef>
                <a:spcPts val="0"/>
              </a:spcBef>
              <a:spcAft>
                <a:spcPts val="0"/>
              </a:spcAft>
              <a:buNone/>
            </a:pPr>
            <a:r>
              <a:rPr lang="en" sz="2200">
                <a:solidFill>
                  <a:schemeClr val="dk1"/>
                </a:solidFill>
              </a:rPr>
              <a:t>E</a:t>
            </a:r>
            <a:endParaRPr sz="2200">
              <a:solidFill>
                <a:schemeClr val="dk1"/>
              </a:solidFill>
            </a:endParaRPr>
          </a:p>
          <a:p>
            <a:pPr indent="0" lvl="0" marL="0" rtl="0" algn="ctr">
              <a:spcBef>
                <a:spcPts val="0"/>
              </a:spcBef>
              <a:spcAft>
                <a:spcPts val="0"/>
              </a:spcAft>
              <a:buNone/>
            </a:pPr>
            <a:r>
              <a:rPr lang="en" sz="2200">
                <a:solidFill>
                  <a:schemeClr val="dk1"/>
                </a:solidFill>
              </a:rPr>
              <a:t>U</a:t>
            </a:r>
            <a:endParaRPr sz="2200">
              <a:solidFill>
                <a:schemeClr val="dk1"/>
              </a:solidFill>
            </a:endParaRPr>
          </a:p>
          <a:p>
            <a:pPr indent="0" lvl="0" marL="0" rtl="0" algn="ctr">
              <a:spcBef>
                <a:spcPts val="0"/>
              </a:spcBef>
              <a:spcAft>
                <a:spcPts val="0"/>
              </a:spcAft>
              <a:buNone/>
            </a:pPr>
            <a:r>
              <a:rPr lang="en" sz="2200">
                <a:solidFill>
                  <a:schemeClr val="dk1"/>
                </a:solidFill>
              </a:rPr>
              <a:t>T</a:t>
            </a:r>
            <a:endParaRPr sz="2200">
              <a:solidFill>
                <a:schemeClr val="dk1"/>
              </a:solidFill>
            </a:endParaRPr>
          </a:p>
          <a:p>
            <a:pPr indent="0" lvl="0" marL="0" rtl="0" algn="ctr">
              <a:spcBef>
                <a:spcPts val="0"/>
              </a:spcBef>
              <a:spcAft>
                <a:spcPts val="0"/>
              </a:spcAft>
              <a:buNone/>
            </a:pPr>
            <a:r>
              <a:rPr lang="en" sz="2200">
                <a:solidFill>
                  <a:schemeClr val="dk1"/>
                </a:solidFill>
              </a:rPr>
              <a:t>R</a:t>
            </a:r>
            <a:endParaRPr sz="2200">
              <a:solidFill>
                <a:schemeClr val="dk1"/>
              </a:solidFill>
            </a:endParaRPr>
          </a:p>
          <a:p>
            <a:pPr indent="0" lvl="0" marL="0" rtl="0" algn="ctr">
              <a:spcBef>
                <a:spcPts val="0"/>
              </a:spcBef>
              <a:spcAft>
                <a:spcPts val="0"/>
              </a:spcAft>
              <a:buNone/>
            </a:pPr>
            <a:r>
              <a:rPr lang="en" sz="2200">
                <a:solidFill>
                  <a:schemeClr val="dk1"/>
                </a:solidFill>
              </a:rPr>
              <a:t>I</a:t>
            </a:r>
            <a:endParaRPr sz="2200">
              <a:solidFill>
                <a:schemeClr val="dk1"/>
              </a:solidFill>
            </a:endParaRPr>
          </a:p>
          <a:p>
            <a:pPr indent="0" lvl="0" marL="0" rtl="0" algn="ctr">
              <a:spcBef>
                <a:spcPts val="0"/>
              </a:spcBef>
              <a:spcAft>
                <a:spcPts val="0"/>
              </a:spcAft>
              <a:buNone/>
            </a:pPr>
            <a:r>
              <a:rPr lang="en" sz="2200">
                <a:solidFill>
                  <a:schemeClr val="dk1"/>
                </a:solidFill>
              </a:rPr>
              <a:t>N</a:t>
            </a:r>
            <a:endParaRPr sz="2200">
              <a:solidFill>
                <a:schemeClr val="dk1"/>
              </a:solidFill>
            </a:endParaRPr>
          </a:p>
          <a:p>
            <a:pPr indent="0" lvl="0" marL="0" rtl="0" algn="ctr">
              <a:spcBef>
                <a:spcPts val="0"/>
              </a:spcBef>
              <a:spcAft>
                <a:spcPts val="0"/>
              </a:spcAft>
              <a:buNone/>
            </a:pPr>
            <a:r>
              <a:rPr lang="en" sz="2200">
                <a:solidFill>
                  <a:schemeClr val="dk1"/>
                </a:solidFill>
              </a:rPr>
              <a:t>O</a:t>
            </a:r>
            <a:endParaRPr sz="2200">
              <a:solidFill>
                <a:schemeClr val="dk1"/>
              </a:solidFill>
            </a:endParaRPr>
          </a:p>
          <a:p>
            <a:pPr indent="0" lvl="0" marL="0" rtl="0" algn="ctr">
              <a:spcBef>
                <a:spcPts val="0"/>
              </a:spcBef>
              <a:spcAft>
                <a:spcPts val="0"/>
              </a:spcAft>
              <a:buNone/>
            </a:pPr>
            <a:r>
              <a:t/>
            </a:r>
            <a:endParaRPr sz="2200">
              <a:solidFill>
                <a:schemeClr val="dk1"/>
              </a:solidFill>
            </a:endParaRPr>
          </a:p>
          <a:p>
            <a:pPr indent="0" lvl="0" marL="0" rtl="0" algn="ctr">
              <a:spcBef>
                <a:spcPts val="0"/>
              </a:spcBef>
              <a:spcAft>
                <a:spcPts val="0"/>
              </a:spcAft>
              <a:buNone/>
            </a:pPr>
            <a:r>
              <a:rPr lang="en" sz="2200">
                <a:solidFill>
                  <a:schemeClr val="dk1"/>
                </a:solidFill>
              </a:rPr>
              <a:t>F</a:t>
            </a:r>
            <a:endParaRPr sz="2200">
              <a:solidFill>
                <a:schemeClr val="dk1"/>
              </a:solidFill>
            </a:endParaRPr>
          </a:p>
          <a:p>
            <a:pPr indent="0" lvl="0" marL="0" rtl="0" algn="ctr">
              <a:spcBef>
                <a:spcPts val="0"/>
              </a:spcBef>
              <a:spcAft>
                <a:spcPts val="0"/>
              </a:spcAft>
              <a:buNone/>
            </a:pPr>
            <a:r>
              <a:rPr lang="en" sz="2200">
                <a:solidFill>
                  <a:schemeClr val="dk1"/>
                </a:solidFill>
              </a:rPr>
              <a:t>L</a:t>
            </a:r>
            <a:endParaRPr sz="2200">
              <a:solidFill>
                <a:schemeClr val="dk1"/>
              </a:solidFill>
            </a:endParaRPr>
          </a:p>
          <a:p>
            <a:pPr indent="0" lvl="0" marL="0" rtl="0" algn="ctr">
              <a:spcBef>
                <a:spcPts val="0"/>
              </a:spcBef>
              <a:spcAft>
                <a:spcPts val="0"/>
              </a:spcAft>
              <a:buNone/>
            </a:pPr>
            <a:r>
              <a:rPr lang="en" sz="2200">
                <a:solidFill>
                  <a:schemeClr val="dk1"/>
                </a:solidFill>
              </a:rPr>
              <a:t>O</a:t>
            </a:r>
            <a:endParaRPr sz="2200">
              <a:solidFill>
                <a:schemeClr val="dk1"/>
              </a:solidFill>
            </a:endParaRPr>
          </a:p>
          <a:p>
            <a:pPr indent="0" lvl="0" marL="0" rtl="0" algn="ctr">
              <a:spcBef>
                <a:spcPts val="0"/>
              </a:spcBef>
              <a:spcAft>
                <a:spcPts val="0"/>
              </a:spcAft>
              <a:buNone/>
            </a:pPr>
            <a:r>
              <a:rPr lang="en" sz="2200">
                <a:solidFill>
                  <a:schemeClr val="dk1"/>
                </a:solidFill>
              </a:rPr>
              <a:t>O</a:t>
            </a:r>
            <a:endParaRPr sz="2200">
              <a:solidFill>
                <a:schemeClr val="dk1"/>
              </a:solidFill>
            </a:endParaRPr>
          </a:p>
          <a:p>
            <a:pPr indent="0" lvl="0" marL="0" rtl="0" algn="ctr">
              <a:spcBef>
                <a:spcPts val="0"/>
              </a:spcBef>
              <a:spcAft>
                <a:spcPts val="0"/>
              </a:spcAft>
              <a:buNone/>
            </a:pPr>
            <a:r>
              <a:rPr lang="en" sz="2200">
                <a:solidFill>
                  <a:schemeClr val="dk1"/>
                </a:solidFill>
              </a:rPr>
              <a:t>R</a:t>
            </a:r>
            <a:endParaRPr sz="2200">
              <a:solidFill>
                <a:schemeClr val="dk1"/>
              </a:solidFill>
            </a:endParaRPr>
          </a:p>
        </p:txBody>
      </p:sp>
      <p:pic>
        <p:nvPicPr>
          <p:cNvPr id="72" name="Google Shape;72;p15"/>
          <p:cNvPicPr preferRelativeResize="0"/>
          <p:nvPr/>
        </p:nvPicPr>
        <p:blipFill>
          <a:blip r:embed="rId3">
            <a:alphaModFix/>
          </a:blip>
          <a:stretch>
            <a:fillRect/>
          </a:stretch>
        </p:blipFill>
        <p:spPr>
          <a:xfrm>
            <a:off x="822950" y="93075"/>
            <a:ext cx="5631326" cy="4925401"/>
          </a:xfrm>
          <a:prstGeom prst="rect">
            <a:avLst/>
          </a:prstGeom>
          <a:noFill/>
          <a:ln>
            <a:noFill/>
          </a:ln>
        </p:spPr>
      </p:pic>
      <p:sp>
        <p:nvSpPr>
          <p:cNvPr id="73" name="Google Shape;73;p15"/>
          <p:cNvSpPr txBox="1"/>
          <p:nvPr/>
        </p:nvSpPr>
        <p:spPr>
          <a:xfrm>
            <a:off x="6612325" y="2059325"/>
            <a:ext cx="2441100" cy="800400"/>
          </a:xfrm>
          <a:prstGeom prst="rect">
            <a:avLst/>
          </a:prstGeom>
          <a:noFill/>
          <a:ln cap="flat" cmpd="sng" w="28575">
            <a:solidFill>
              <a:schemeClr val="dk1"/>
            </a:solidFill>
            <a:prstDash val="solid"/>
            <a:round/>
            <a:headEnd len="sm" w="sm" type="none"/>
            <a:tailEnd len="sm" w="sm" type="none"/>
          </a:ln>
        </p:spPr>
        <p:txBody>
          <a:bodyPr anchorCtr="0" anchor="t" bIns="91425" lIns="91425" spcFirstLastPara="1" rIns="91425" wrap="square" tIns="91425">
            <a:spAutoFit/>
          </a:bodyPr>
          <a:lstStyle/>
          <a:p>
            <a:pPr indent="0" lvl="0" marL="0" rtl="0" algn="ctr">
              <a:spcBef>
                <a:spcPts val="0"/>
              </a:spcBef>
              <a:spcAft>
                <a:spcPts val="0"/>
              </a:spcAft>
              <a:buNone/>
            </a:pPr>
            <a:r>
              <a:rPr lang="en">
                <a:solidFill>
                  <a:schemeClr val="dk1"/>
                </a:solidFill>
              </a:rPr>
              <a:t>Plot credit:</a:t>
            </a:r>
            <a:endParaRPr>
              <a:solidFill>
                <a:schemeClr val="dk1"/>
              </a:solidFill>
            </a:endParaRPr>
          </a:p>
          <a:p>
            <a:pPr indent="0" lvl="0" marL="0" rtl="0" algn="ctr">
              <a:spcBef>
                <a:spcPts val="0"/>
              </a:spcBef>
              <a:spcAft>
                <a:spcPts val="0"/>
              </a:spcAft>
              <a:buNone/>
            </a:pPr>
            <a:r>
              <a:rPr lang="en">
                <a:solidFill>
                  <a:schemeClr val="dk1"/>
                </a:solidFill>
              </a:rPr>
              <a:t>arXiv: 2109.03116v2</a:t>
            </a:r>
            <a:endParaRPr>
              <a:solidFill>
                <a:schemeClr val="dk1"/>
              </a:solidFill>
            </a:endParaRPr>
          </a:p>
          <a:p>
            <a:pPr indent="0" lvl="0" marL="0" rtl="0" algn="ctr">
              <a:spcBef>
                <a:spcPts val="0"/>
              </a:spcBef>
              <a:spcAft>
                <a:spcPts val="0"/>
              </a:spcAft>
              <a:buNone/>
            </a:pPr>
            <a:r>
              <a:rPr lang="en" sz="1200">
                <a:solidFill>
                  <a:schemeClr val="dk1"/>
                </a:solidFill>
                <a:uFill>
                  <a:noFill/>
                </a:uFill>
                <a:hlinkClick r:id="rId4">
                  <a:extLst>
                    <a:ext uri="{A12FA001-AC4F-418D-AE19-62706E023703}">
                      <ahyp:hlinkClr val="tx"/>
                    </a:ext>
                  </a:extLst>
                </a:hlinkClick>
              </a:rPr>
              <a:t>Ciaran A. J. O'Hare</a:t>
            </a:r>
            <a:endParaRPr sz="1100">
              <a:solidFill>
                <a:schemeClr val="dk1"/>
              </a:solidFill>
            </a:endParaRPr>
          </a:p>
        </p:txBody>
      </p:sp>
      <p:sp>
        <p:nvSpPr>
          <p:cNvPr id="74" name="Google Shape;74;p15"/>
          <p:cNvSpPr txBox="1"/>
          <p:nvPr/>
        </p:nvSpPr>
        <p:spPr>
          <a:xfrm>
            <a:off x="6612175" y="2926975"/>
            <a:ext cx="2441100" cy="1600800"/>
          </a:xfrm>
          <a:prstGeom prst="rect">
            <a:avLst/>
          </a:prstGeom>
          <a:noFill/>
          <a:ln cap="flat" cmpd="sng" w="28575">
            <a:solidFill>
              <a:schemeClr val="dk1"/>
            </a:solidFill>
            <a:prstDash val="solid"/>
            <a:round/>
            <a:headEnd len="sm" w="sm" type="none"/>
            <a:tailEnd len="sm" w="sm" type="none"/>
          </a:ln>
        </p:spPr>
        <p:txBody>
          <a:bodyPr anchorCtr="0" anchor="t" bIns="91425" lIns="91425" spcFirstLastPara="1" rIns="91425" wrap="square" tIns="91425">
            <a:spAutoFit/>
          </a:bodyPr>
          <a:lstStyle/>
          <a:p>
            <a:pPr indent="-298450" lvl="0" marL="457200" rtl="0" algn="l">
              <a:spcBef>
                <a:spcPts val="0"/>
              </a:spcBef>
              <a:spcAft>
                <a:spcPts val="0"/>
              </a:spcAft>
              <a:buClr>
                <a:schemeClr val="dk1"/>
              </a:buClr>
              <a:buSzPts val="1100"/>
              <a:buChar char="●"/>
            </a:pPr>
            <a:r>
              <a:rPr lang="en" sz="1300">
                <a:solidFill>
                  <a:schemeClr val="dk1"/>
                </a:solidFill>
                <a:uFill>
                  <a:noFill/>
                </a:uFill>
                <a:hlinkClick r:id="rId5">
                  <a:extLst>
                    <a:ext uri="{A12FA001-AC4F-418D-AE19-62706E023703}">
                      <ahyp:hlinkClr val="tx"/>
                    </a:ext>
                  </a:extLst>
                </a:hlinkClick>
              </a:rPr>
              <a:t>arXiv:1712.06522</a:t>
            </a:r>
            <a:r>
              <a:rPr lang="en" sz="1100">
                <a:solidFill>
                  <a:schemeClr val="dk1"/>
                </a:solidFill>
              </a:rPr>
              <a:t> </a:t>
            </a:r>
            <a:endParaRPr sz="1100">
              <a:solidFill>
                <a:schemeClr val="dk1"/>
              </a:solidFill>
            </a:endParaRPr>
          </a:p>
          <a:p>
            <a:pPr indent="0" lvl="0" marL="457200" rtl="0" algn="l">
              <a:spcBef>
                <a:spcPts val="0"/>
              </a:spcBef>
              <a:spcAft>
                <a:spcPts val="0"/>
              </a:spcAft>
              <a:buNone/>
            </a:pPr>
            <a:r>
              <a:rPr lang="en" sz="1100">
                <a:solidFill>
                  <a:schemeClr val="dk1"/>
                </a:solidFill>
                <a:uFill>
                  <a:noFill/>
                </a:uFill>
                <a:hlinkClick r:id="rId6">
                  <a:extLst>
                    <a:ext uri="{A12FA001-AC4F-418D-AE19-62706E023703}">
                      <ahyp:hlinkClr val="tx"/>
                    </a:ext>
                  </a:extLst>
                </a:hlinkClick>
              </a:rPr>
              <a:t>David G. Cerdeno</a:t>
            </a:r>
            <a:r>
              <a:rPr lang="en" sz="1100">
                <a:solidFill>
                  <a:schemeClr val="dk1"/>
                </a:solidFill>
              </a:rPr>
              <a:t>,</a:t>
            </a:r>
            <a:r>
              <a:rPr lang="en" sz="1100">
                <a:solidFill>
                  <a:schemeClr val="dk1"/>
                </a:solidFill>
                <a:uFill>
                  <a:noFill/>
                </a:uFill>
                <a:hlinkClick r:id="rId7">
                  <a:extLst>
                    <a:ext uri="{A12FA001-AC4F-418D-AE19-62706E023703}">
                      <ahyp:hlinkClr val="tx"/>
                    </a:ext>
                  </a:extLst>
                </a:hlinkClick>
              </a:rPr>
              <a:t> Jonathan H. Davis</a:t>
            </a:r>
            <a:r>
              <a:rPr lang="en" sz="1100">
                <a:solidFill>
                  <a:schemeClr val="dk1"/>
                </a:solidFill>
              </a:rPr>
              <a:t>,</a:t>
            </a:r>
            <a:r>
              <a:rPr lang="en" sz="1100">
                <a:solidFill>
                  <a:schemeClr val="dk1"/>
                </a:solidFill>
                <a:uFill>
                  <a:noFill/>
                </a:uFill>
                <a:hlinkClick r:id="rId8">
                  <a:extLst>
                    <a:ext uri="{A12FA001-AC4F-418D-AE19-62706E023703}">
                      <ahyp:hlinkClr val="tx"/>
                    </a:ext>
                  </a:extLst>
                </a:hlinkClick>
              </a:rPr>
              <a:t> Malcolm Fairbairn</a:t>
            </a:r>
            <a:r>
              <a:rPr lang="en" sz="1100">
                <a:solidFill>
                  <a:schemeClr val="dk1"/>
                </a:solidFill>
              </a:rPr>
              <a:t>,</a:t>
            </a:r>
            <a:r>
              <a:rPr lang="en" sz="1100">
                <a:solidFill>
                  <a:schemeClr val="dk1"/>
                </a:solidFill>
                <a:uFill>
                  <a:noFill/>
                </a:uFill>
                <a:hlinkClick r:id="rId9">
                  <a:extLst>
                    <a:ext uri="{A12FA001-AC4F-418D-AE19-62706E023703}">
                      <ahyp:hlinkClr val="tx"/>
                    </a:ext>
                  </a:extLst>
                </a:hlinkClick>
              </a:rPr>
              <a:t> Aaron C. Vincent</a:t>
            </a:r>
            <a:endParaRPr>
              <a:solidFill>
                <a:schemeClr val="dk1"/>
              </a:solidFill>
            </a:endParaRPr>
          </a:p>
          <a:p>
            <a:pPr indent="-311150" lvl="0" marL="457200" rtl="0" algn="l">
              <a:spcBef>
                <a:spcPts val="0"/>
              </a:spcBef>
              <a:spcAft>
                <a:spcPts val="0"/>
              </a:spcAft>
              <a:buClr>
                <a:schemeClr val="dk1"/>
              </a:buClr>
              <a:buSzPts val="1300"/>
              <a:buChar char="●"/>
            </a:pPr>
            <a:r>
              <a:rPr lang="en" sz="1300">
                <a:solidFill>
                  <a:schemeClr val="dk1"/>
                </a:solidFill>
                <a:uFill>
                  <a:noFill/>
                </a:uFill>
                <a:hlinkClick r:id="rId10">
                  <a:extLst>
                    <a:ext uri="{A12FA001-AC4F-418D-AE19-62706E023703}">
                      <ahyp:hlinkClr val="tx"/>
                    </a:ext>
                  </a:extLst>
                </a:hlinkClick>
              </a:rPr>
              <a:t>arXiv:1910.12437</a:t>
            </a:r>
            <a:endParaRPr sz="1300">
              <a:solidFill>
                <a:schemeClr val="dk1"/>
              </a:solidFill>
            </a:endParaRPr>
          </a:p>
          <a:p>
            <a:pPr indent="0" lvl="0" marL="457200" rtl="0" algn="l">
              <a:spcBef>
                <a:spcPts val="0"/>
              </a:spcBef>
              <a:spcAft>
                <a:spcPts val="0"/>
              </a:spcAft>
              <a:buNone/>
            </a:pPr>
            <a:r>
              <a:rPr lang="en" sz="1100">
                <a:solidFill>
                  <a:schemeClr val="dk1"/>
                </a:solidFill>
                <a:uFill>
                  <a:noFill/>
                </a:uFill>
                <a:hlinkClick r:id="rId11">
                  <a:extLst>
                    <a:ext uri="{A12FA001-AC4F-418D-AE19-62706E023703}">
                      <ahyp:hlinkClr val="tx"/>
                    </a:ext>
                  </a:extLst>
                </a:hlinkClick>
              </a:rPr>
              <a:t>D. Aristizabal Sierra</a:t>
            </a:r>
            <a:r>
              <a:rPr lang="en" sz="1100">
                <a:solidFill>
                  <a:schemeClr val="dk1"/>
                </a:solidFill>
              </a:rPr>
              <a:t>,</a:t>
            </a:r>
            <a:r>
              <a:rPr lang="en" sz="1100">
                <a:solidFill>
                  <a:schemeClr val="dk1"/>
                </a:solidFill>
                <a:uFill>
                  <a:noFill/>
                </a:uFill>
                <a:hlinkClick r:id="rId12">
                  <a:extLst>
                    <a:ext uri="{A12FA001-AC4F-418D-AE19-62706E023703}">
                      <ahyp:hlinkClr val="tx"/>
                    </a:ext>
                  </a:extLst>
                </a:hlinkClick>
              </a:rPr>
              <a:t> Bhaskar Dutta</a:t>
            </a:r>
            <a:r>
              <a:rPr lang="en" sz="1100">
                <a:solidFill>
                  <a:schemeClr val="dk1"/>
                </a:solidFill>
              </a:rPr>
              <a:t>,</a:t>
            </a:r>
            <a:r>
              <a:rPr lang="en" sz="1100">
                <a:solidFill>
                  <a:schemeClr val="dk1"/>
                </a:solidFill>
                <a:uFill>
                  <a:noFill/>
                </a:uFill>
                <a:hlinkClick r:id="rId13">
                  <a:extLst>
                    <a:ext uri="{A12FA001-AC4F-418D-AE19-62706E023703}">
                      <ahyp:hlinkClr val="tx"/>
                    </a:ext>
                  </a:extLst>
                </a:hlinkClick>
              </a:rPr>
              <a:t> Shu Liao</a:t>
            </a:r>
            <a:r>
              <a:rPr lang="en" sz="1100">
                <a:solidFill>
                  <a:schemeClr val="dk1"/>
                </a:solidFill>
              </a:rPr>
              <a:t>,</a:t>
            </a:r>
            <a:r>
              <a:rPr lang="en" sz="1100">
                <a:solidFill>
                  <a:schemeClr val="dk1"/>
                </a:solidFill>
                <a:uFill>
                  <a:noFill/>
                </a:uFill>
                <a:hlinkClick r:id="rId14">
                  <a:extLst>
                    <a:ext uri="{A12FA001-AC4F-418D-AE19-62706E023703}">
                      <ahyp:hlinkClr val="tx"/>
                    </a:ext>
                  </a:extLst>
                </a:hlinkClick>
              </a:rPr>
              <a:t> Louis E. Strigari</a:t>
            </a:r>
            <a:endParaRPr sz="1100">
              <a:solidFill>
                <a:schemeClr val="dk1"/>
              </a:solidFill>
            </a:endParaRPr>
          </a:p>
        </p:txBody>
      </p:sp>
      <p:sp>
        <p:nvSpPr>
          <p:cNvPr id="75" name="Google Shape;75;p15"/>
          <p:cNvSpPr txBox="1"/>
          <p:nvPr>
            <p:ph idx="12" type="sldNum"/>
          </p:nvPr>
        </p:nvSpPr>
        <p:spPr>
          <a:xfrm>
            <a:off x="8472458" y="4663217"/>
            <a:ext cx="548700" cy="393600"/>
          </a:xfrm>
          <a:prstGeom prst="rect">
            <a:avLst/>
          </a:prstGeom>
        </p:spPr>
        <p:txBody>
          <a:bodyPr anchorCtr="0" anchor="ctr" bIns="91425" lIns="91425" spcFirstLastPara="1" rIns="91425" wrap="square" tIns="91425">
            <a:normAutofit/>
          </a:bodyPr>
          <a:lstStyle/>
          <a:p>
            <a:pPr indent="0" lvl="0" marL="0" rtl="0" algn="r">
              <a:spcBef>
                <a:spcPts val="0"/>
              </a:spcBef>
              <a:spcAft>
                <a:spcPts val="0"/>
              </a:spcAft>
              <a:buNone/>
            </a:pPr>
            <a:fld id="{00000000-1234-1234-1234-123412341234}" type="slidenum">
              <a:rPr lang="en"/>
              <a:t>‹#›</a:t>
            </a:fld>
            <a:endParaRPr/>
          </a:p>
        </p:txBody>
      </p:sp>
      <p:sp>
        <p:nvSpPr>
          <p:cNvPr id="76" name="Google Shape;76;p15"/>
          <p:cNvSpPr txBox="1"/>
          <p:nvPr/>
        </p:nvSpPr>
        <p:spPr>
          <a:xfrm>
            <a:off x="2971200" y="2805075"/>
            <a:ext cx="433200" cy="194400"/>
          </a:xfrm>
          <a:prstGeom prst="rect">
            <a:avLst/>
          </a:prstGeom>
          <a:noFill/>
          <a:ln>
            <a:noFill/>
          </a:ln>
        </p:spPr>
        <p:txBody>
          <a:bodyPr anchorCtr="0" anchor="t" bIns="91425" lIns="91425" spcFirstLastPara="1" rIns="91425" wrap="square" tIns="91425">
            <a:noAutofit/>
          </a:bodyPr>
          <a:lstStyle/>
          <a:p>
            <a:pPr indent="0" lvl="0" marL="0" rtl="0" algn="l">
              <a:spcBef>
                <a:spcPts val="0"/>
              </a:spcBef>
              <a:spcAft>
                <a:spcPts val="0"/>
              </a:spcAft>
              <a:buNone/>
            </a:pPr>
            <a:r>
              <a:rPr baseline="30000" lang="en" sz="1600">
                <a:solidFill>
                  <a:schemeClr val="lt1"/>
                </a:solidFill>
                <a:latin typeface="Roboto Medium"/>
                <a:ea typeface="Roboto Medium"/>
                <a:cs typeface="Roboto Medium"/>
                <a:sym typeface="Roboto Medium"/>
              </a:rPr>
              <a:t>8</a:t>
            </a:r>
            <a:r>
              <a:rPr lang="en" sz="1600">
                <a:solidFill>
                  <a:schemeClr val="lt1"/>
                </a:solidFill>
                <a:latin typeface="Roboto Medium"/>
                <a:ea typeface="Roboto Medium"/>
                <a:cs typeface="Roboto Medium"/>
                <a:sym typeface="Roboto Medium"/>
              </a:rPr>
              <a:t>B</a:t>
            </a:r>
            <a:endParaRPr sz="1600">
              <a:solidFill>
                <a:schemeClr val="lt1"/>
              </a:solidFill>
              <a:latin typeface="Roboto Medium"/>
              <a:ea typeface="Roboto Medium"/>
              <a:cs typeface="Roboto Medium"/>
              <a:sym typeface="Roboto Medium"/>
            </a:endParaRPr>
          </a:p>
        </p:txBody>
      </p:sp>
      <p:sp>
        <p:nvSpPr>
          <p:cNvPr id="77" name="Google Shape;77;p15"/>
          <p:cNvSpPr txBox="1"/>
          <p:nvPr/>
        </p:nvSpPr>
        <p:spPr>
          <a:xfrm>
            <a:off x="2036575" y="2571750"/>
            <a:ext cx="591000" cy="194400"/>
          </a:xfrm>
          <a:prstGeom prst="rect">
            <a:avLst/>
          </a:prstGeom>
          <a:noFill/>
          <a:ln>
            <a:noFill/>
          </a:ln>
        </p:spPr>
        <p:txBody>
          <a:bodyPr anchorCtr="0" anchor="t" bIns="91425" lIns="91425" spcFirstLastPara="1" rIns="91425" wrap="square" tIns="91425">
            <a:noAutofit/>
          </a:bodyPr>
          <a:lstStyle/>
          <a:p>
            <a:pPr indent="0" lvl="0" marL="0" rtl="0" algn="l">
              <a:spcBef>
                <a:spcPts val="0"/>
              </a:spcBef>
              <a:spcAft>
                <a:spcPts val="0"/>
              </a:spcAft>
              <a:buNone/>
            </a:pPr>
            <a:r>
              <a:rPr baseline="30000" lang="en" sz="1600">
                <a:solidFill>
                  <a:schemeClr val="lt1"/>
                </a:solidFill>
                <a:latin typeface="Roboto Medium"/>
                <a:ea typeface="Roboto Medium"/>
                <a:cs typeface="Roboto Medium"/>
                <a:sym typeface="Roboto Medium"/>
              </a:rPr>
              <a:t>7</a:t>
            </a:r>
            <a:r>
              <a:rPr lang="en" sz="1600">
                <a:solidFill>
                  <a:schemeClr val="lt1"/>
                </a:solidFill>
                <a:latin typeface="Roboto Medium"/>
                <a:ea typeface="Roboto Medium"/>
                <a:cs typeface="Roboto Medium"/>
                <a:sym typeface="Roboto Medium"/>
              </a:rPr>
              <a:t>Be</a:t>
            </a:r>
            <a:endParaRPr sz="1600">
              <a:solidFill>
                <a:schemeClr val="lt1"/>
              </a:solidFill>
              <a:latin typeface="Roboto Medium"/>
              <a:ea typeface="Roboto Medium"/>
              <a:cs typeface="Roboto Medium"/>
              <a:sym typeface="Roboto Medium"/>
            </a:endParaRPr>
          </a:p>
        </p:txBody>
      </p:sp>
      <p:sp>
        <p:nvSpPr>
          <p:cNvPr id="78" name="Google Shape;78;p15"/>
          <p:cNvSpPr txBox="1"/>
          <p:nvPr/>
        </p:nvSpPr>
        <p:spPr>
          <a:xfrm>
            <a:off x="2036575" y="3101025"/>
            <a:ext cx="1800600" cy="194400"/>
          </a:xfrm>
          <a:prstGeom prst="rect">
            <a:avLst/>
          </a:prstGeom>
          <a:noFill/>
          <a:ln>
            <a:noFill/>
          </a:ln>
        </p:spPr>
        <p:txBody>
          <a:bodyPr anchorCtr="0" anchor="t" bIns="91425" lIns="91425" spcFirstLastPara="1" rIns="91425" wrap="square" tIns="91425">
            <a:noAutofit/>
          </a:bodyPr>
          <a:lstStyle/>
          <a:p>
            <a:pPr indent="0" lvl="0" marL="0" rtl="0" algn="l">
              <a:spcBef>
                <a:spcPts val="0"/>
              </a:spcBef>
              <a:spcAft>
                <a:spcPts val="0"/>
              </a:spcAft>
              <a:buNone/>
            </a:pPr>
            <a:r>
              <a:rPr lang="en" sz="1600">
                <a:solidFill>
                  <a:schemeClr val="lt1"/>
                </a:solidFill>
                <a:latin typeface="Roboto Medium"/>
                <a:ea typeface="Roboto Medium"/>
                <a:cs typeface="Roboto Medium"/>
                <a:sym typeface="Roboto Medium"/>
              </a:rPr>
              <a:t>Solar 𝝂</a:t>
            </a:r>
            <a:endParaRPr sz="1600">
              <a:solidFill>
                <a:schemeClr val="lt1"/>
              </a:solidFill>
              <a:latin typeface="Roboto Medium"/>
              <a:ea typeface="Roboto Medium"/>
              <a:cs typeface="Roboto Medium"/>
              <a:sym typeface="Roboto Medium"/>
            </a:endParaRPr>
          </a:p>
        </p:txBody>
      </p:sp>
      <p:sp>
        <p:nvSpPr>
          <p:cNvPr id="79" name="Google Shape;79;p15"/>
          <p:cNvSpPr txBox="1"/>
          <p:nvPr/>
        </p:nvSpPr>
        <p:spPr>
          <a:xfrm>
            <a:off x="3837175" y="4039975"/>
            <a:ext cx="1800600" cy="194400"/>
          </a:xfrm>
          <a:prstGeom prst="rect">
            <a:avLst/>
          </a:prstGeom>
          <a:noFill/>
          <a:ln>
            <a:noFill/>
          </a:ln>
        </p:spPr>
        <p:txBody>
          <a:bodyPr anchorCtr="0" anchor="t" bIns="91425" lIns="91425" spcFirstLastPara="1" rIns="91425" wrap="square" tIns="91425">
            <a:noAutofit/>
          </a:bodyPr>
          <a:lstStyle/>
          <a:p>
            <a:pPr indent="0" lvl="0" marL="0" rtl="0" algn="l">
              <a:spcBef>
                <a:spcPts val="0"/>
              </a:spcBef>
              <a:spcAft>
                <a:spcPts val="0"/>
              </a:spcAft>
              <a:buNone/>
            </a:pPr>
            <a:r>
              <a:rPr lang="en" sz="1600">
                <a:solidFill>
                  <a:schemeClr val="lt1"/>
                </a:solidFill>
                <a:latin typeface="Roboto Medium"/>
                <a:ea typeface="Roboto Medium"/>
                <a:cs typeface="Roboto Medium"/>
                <a:sym typeface="Roboto Medium"/>
              </a:rPr>
              <a:t>DSNB</a:t>
            </a:r>
            <a:r>
              <a:rPr lang="en" sz="1600">
                <a:solidFill>
                  <a:schemeClr val="lt1"/>
                </a:solidFill>
                <a:latin typeface="Roboto Medium"/>
                <a:ea typeface="Roboto Medium"/>
                <a:cs typeface="Roboto Medium"/>
                <a:sym typeface="Roboto Medium"/>
              </a:rPr>
              <a:t> 𝝂</a:t>
            </a:r>
            <a:endParaRPr sz="1600">
              <a:solidFill>
                <a:schemeClr val="lt1"/>
              </a:solidFill>
              <a:latin typeface="Roboto Medium"/>
              <a:ea typeface="Roboto Medium"/>
              <a:cs typeface="Roboto Medium"/>
              <a:sym typeface="Roboto Medium"/>
            </a:endParaRPr>
          </a:p>
        </p:txBody>
      </p:sp>
      <p:sp>
        <p:nvSpPr>
          <p:cNvPr id="80" name="Google Shape;80;p15"/>
          <p:cNvSpPr txBox="1"/>
          <p:nvPr/>
        </p:nvSpPr>
        <p:spPr>
          <a:xfrm>
            <a:off x="4762900" y="3706300"/>
            <a:ext cx="1800600" cy="194400"/>
          </a:xfrm>
          <a:prstGeom prst="rect">
            <a:avLst/>
          </a:prstGeom>
          <a:noFill/>
          <a:ln>
            <a:noFill/>
          </a:ln>
        </p:spPr>
        <p:txBody>
          <a:bodyPr anchorCtr="0" anchor="t" bIns="91425" lIns="91425" spcFirstLastPara="1" rIns="91425" wrap="square" tIns="91425">
            <a:noAutofit/>
          </a:bodyPr>
          <a:lstStyle/>
          <a:p>
            <a:pPr indent="0" lvl="0" marL="0" rtl="0" algn="l">
              <a:spcBef>
                <a:spcPts val="0"/>
              </a:spcBef>
              <a:spcAft>
                <a:spcPts val="0"/>
              </a:spcAft>
              <a:buNone/>
            </a:pPr>
            <a:r>
              <a:rPr lang="en" sz="1600">
                <a:solidFill>
                  <a:schemeClr val="lt1"/>
                </a:solidFill>
                <a:latin typeface="Roboto Medium"/>
                <a:ea typeface="Roboto Medium"/>
                <a:cs typeface="Roboto Medium"/>
                <a:sym typeface="Roboto Medium"/>
              </a:rPr>
              <a:t>Atmospheric</a:t>
            </a:r>
            <a:r>
              <a:rPr lang="en" sz="1600">
                <a:solidFill>
                  <a:schemeClr val="lt1"/>
                </a:solidFill>
                <a:latin typeface="Roboto Medium"/>
                <a:ea typeface="Roboto Medium"/>
                <a:cs typeface="Roboto Medium"/>
                <a:sym typeface="Roboto Medium"/>
              </a:rPr>
              <a:t> 𝝂</a:t>
            </a:r>
            <a:endParaRPr sz="1600">
              <a:solidFill>
                <a:schemeClr val="lt1"/>
              </a:solidFill>
              <a:latin typeface="Roboto Medium"/>
              <a:ea typeface="Roboto Medium"/>
              <a:cs typeface="Roboto Medium"/>
              <a:sym typeface="Roboto Medium"/>
            </a:endParaRPr>
          </a:p>
        </p:txBody>
      </p:sp>
      <p:sp>
        <p:nvSpPr>
          <p:cNvPr id="81" name="Google Shape;81;p15"/>
          <p:cNvSpPr txBox="1"/>
          <p:nvPr/>
        </p:nvSpPr>
        <p:spPr>
          <a:xfrm>
            <a:off x="6669500" y="1042650"/>
            <a:ext cx="2272800" cy="538800"/>
          </a:xfrm>
          <a:prstGeom prst="rect">
            <a:avLst/>
          </a:prstGeom>
          <a:noFill/>
          <a:ln>
            <a:noFill/>
          </a:ln>
        </p:spPr>
        <p:txBody>
          <a:bodyPr anchorCtr="0" anchor="t" bIns="91425" lIns="91425" spcFirstLastPara="1" rIns="91425" wrap="square" tIns="91425">
            <a:spAutoFit/>
          </a:bodyPr>
          <a:lstStyle/>
          <a:p>
            <a:pPr indent="0" lvl="0" marL="0" rtl="0" algn="l">
              <a:spcBef>
                <a:spcPts val="0"/>
              </a:spcBef>
              <a:spcAft>
                <a:spcPts val="0"/>
              </a:spcAft>
              <a:buNone/>
            </a:pPr>
            <a:r>
              <a:rPr i="1" lang="en" sz="1150">
                <a:solidFill>
                  <a:srgbClr val="021F03"/>
                </a:solidFill>
                <a:highlight>
                  <a:srgbClr val="95CD78"/>
                </a:highlight>
                <a:latin typeface="Roboto"/>
                <a:ea typeface="Roboto"/>
                <a:cs typeface="Roboto"/>
                <a:sym typeface="Roboto"/>
              </a:rPr>
              <a:t>See talks by Valentina De Romeri and Jayden Newstead   </a:t>
            </a:r>
            <a:r>
              <a:rPr i="1" lang="en" sz="1150">
                <a:solidFill>
                  <a:srgbClr val="021F03"/>
                </a:solidFill>
                <a:highlight>
                  <a:srgbClr val="95CD78"/>
                </a:highlight>
                <a:latin typeface="Roboto"/>
                <a:ea typeface="Roboto"/>
                <a:cs typeface="Roboto"/>
                <a:sym typeface="Roboto"/>
              </a:rPr>
              <a:t> </a:t>
            </a:r>
            <a:r>
              <a:rPr i="1" lang="en" sz="850">
                <a:solidFill>
                  <a:srgbClr val="021F03"/>
                </a:solidFill>
                <a:highlight>
                  <a:srgbClr val="95CD78"/>
                </a:highlight>
              </a:rPr>
              <a:t>  </a:t>
            </a:r>
            <a:endParaRPr/>
          </a:p>
        </p:txBody>
      </p:sp>
    </p:spTree>
  </p:cSld>
  <p:clrMapOvr>
    <a:masterClrMapping/>
  </p:clrMapOvr>
</p:sld>
</file>

<file path=ppt/slides/slide4.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85" name="Shape 85"/>
        <p:cNvGrpSpPr/>
        <p:nvPr/>
      </p:nvGrpSpPr>
      <p:grpSpPr>
        <a:xfrm>
          <a:off x="0" y="0"/>
          <a:ext cx="0" cy="0"/>
          <a:chOff x="0" y="0"/>
          <a:chExt cx="0" cy="0"/>
        </a:xfrm>
      </p:grpSpPr>
      <p:pic>
        <p:nvPicPr>
          <p:cNvPr id="86" name="Google Shape;86;p16"/>
          <p:cNvPicPr preferRelativeResize="0"/>
          <p:nvPr/>
        </p:nvPicPr>
        <p:blipFill rotWithShape="1">
          <a:blip r:embed="rId3">
            <a:alphaModFix/>
          </a:blip>
          <a:srcRect b="47134" l="2106" r="40972" t="0"/>
          <a:stretch/>
        </p:blipFill>
        <p:spPr>
          <a:xfrm>
            <a:off x="1464625" y="34575"/>
            <a:ext cx="4471452" cy="2683850"/>
          </a:xfrm>
          <a:prstGeom prst="rect">
            <a:avLst/>
          </a:prstGeom>
          <a:noFill/>
          <a:ln>
            <a:noFill/>
          </a:ln>
        </p:spPr>
      </p:pic>
      <p:pic>
        <p:nvPicPr>
          <p:cNvPr id="87" name="Google Shape;87;p16"/>
          <p:cNvPicPr preferRelativeResize="0"/>
          <p:nvPr/>
        </p:nvPicPr>
        <p:blipFill>
          <a:blip r:embed="rId4">
            <a:alphaModFix/>
          </a:blip>
          <a:stretch>
            <a:fillRect/>
          </a:stretch>
        </p:blipFill>
        <p:spPr>
          <a:xfrm>
            <a:off x="1464625" y="2307525"/>
            <a:ext cx="4471450" cy="2835975"/>
          </a:xfrm>
          <a:prstGeom prst="rect">
            <a:avLst/>
          </a:prstGeom>
          <a:noFill/>
          <a:ln>
            <a:noFill/>
          </a:ln>
        </p:spPr>
      </p:pic>
      <p:sp>
        <p:nvSpPr>
          <p:cNvPr id="88" name="Google Shape;88;p16"/>
          <p:cNvSpPr txBox="1"/>
          <p:nvPr/>
        </p:nvSpPr>
        <p:spPr>
          <a:xfrm>
            <a:off x="112350" y="93075"/>
            <a:ext cx="591000" cy="4925400"/>
          </a:xfrm>
          <a:prstGeom prst="rect">
            <a:avLst/>
          </a:prstGeom>
          <a:noFill/>
          <a:ln cap="flat" cmpd="sng" w="28575">
            <a:solidFill>
              <a:schemeClr val="dk1"/>
            </a:solidFill>
            <a:prstDash val="solid"/>
            <a:round/>
            <a:headEnd len="sm" w="sm" type="none"/>
            <a:tailEnd len="sm" w="sm" type="none"/>
          </a:ln>
        </p:spPr>
        <p:txBody>
          <a:bodyPr anchorCtr="0" anchor="t" bIns="91425" lIns="91425" spcFirstLastPara="1" rIns="91425" wrap="square" tIns="91425">
            <a:spAutoFit/>
          </a:bodyPr>
          <a:lstStyle/>
          <a:p>
            <a:pPr indent="0" lvl="0" marL="0" rtl="0" algn="ctr">
              <a:spcBef>
                <a:spcPts val="0"/>
              </a:spcBef>
              <a:spcAft>
                <a:spcPts val="0"/>
              </a:spcAft>
              <a:buNone/>
            </a:pPr>
            <a:r>
              <a:rPr lang="en" sz="2200">
                <a:solidFill>
                  <a:schemeClr val="dk1"/>
                </a:solidFill>
              </a:rPr>
              <a:t>S</a:t>
            </a:r>
            <a:endParaRPr sz="2200">
              <a:solidFill>
                <a:schemeClr val="dk1"/>
              </a:solidFill>
            </a:endParaRPr>
          </a:p>
          <a:p>
            <a:pPr indent="0" lvl="0" marL="0" rtl="0" algn="ctr">
              <a:spcBef>
                <a:spcPts val="0"/>
              </a:spcBef>
              <a:spcAft>
                <a:spcPts val="0"/>
              </a:spcAft>
              <a:buNone/>
            </a:pPr>
            <a:r>
              <a:rPr lang="en" sz="2200">
                <a:solidFill>
                  <a:schemeClr val="dk1"/>
                </a:solidFill>
              </a:rPr>
              <a:t>O</a:t>
            </a:r>
            <a:endParaRPr sz="2200">
              <a:solidFill>
                <a:schemeClr val="dk1"/>
              </a:solidFill>
            </a:endParaRPr>
          </a:p>
          <a:p>
            <a:pPr indent="0" lvl="0" marL="0" rtl="0" algn="ctr">
              <a:spcBef>
                <a:spcPts val="0"/>
              </a:spcBef>
              <a:spcAft>
                <a:spcPts val="0"/>
              </a:spcAft>
              <a:buNone/>
            </a:pPr>
            <a:r>
              <a:rPr lang="en" sz="2200">
                <a:solidFill>
                  <a:schemeClr val="dk1"/>
                </a:solidFill>
              </a:rPr>
              <a:t>U</a:t>
            </a:r>
            <a:endParaRPr sz="2200">
              <a:solidFill>
                <a:schemeClr val="dk1"/>
              </a:solidFill>
            </a:endParaRPr>
          </a:p>
          <a:p>
            <a:pPr indent="0" lvl="0" marL="0" rtl="0" algn="ctr">
              <a:spcBef>
                <a:spcPts val="0"/>
              </a:spcBef>
              <a:spcAft>
                <a:spcPts val="0"/>
              </a:spcAft>
              <a:buNone/>
            </a:pPr>
            <a:r>
              <a:rPr lang="en" sz="2200">
                <a:solidFill>
                  <a:schemeClr val="dk1"/>
                </a:solidFill>
              </a:rPr>
              <a:t>R</a:t>
            </a:r>
            <a:endParaRPr sz="2200">
              <a:solidFill>
                <a:schemeClr val="dk1"/>
              </a:solidFill>
            </a:endParaRPr>
          </a:p>
          <a:p>
            <a:pPr indent="0" lvl="0" marL="0" rtl="0" algn="ctr">
              <a:spcBef>
                <a:spcPts val="0"/>
              </a:spcBef>
              <a:spcAft>
                <a:spcPts val="0"/>
              </a:spcAft>
              <a:buNone/>
            </a:pPr>
            <a:r>
              <a:rPr lang="en" sz="2200">
                <a:solidFill>
                  <a:schemeClr val="dk1"/>
                </a:solidFill>
              </a:rPr>
              <a:t>C</a:t>
            </a:r>
            <a:endParaRPr sz="2200">
              <a:solidFill>
                <a:schemeClr val="dk1"/>
              </a:solidFill>
            </a:endParaRPr>
          </a:p>
          <a:p>
            <a:pPr indent="0" lvl="0" marL="0" rtl="0" algn="ctr">
              <a:spcBef>
                <a:spcPts val="0"/>
              </a:spcBef>
              <a:spcAft>
                <a:spcPts val="0"/>
              </a:spcAft>
              <a:buNone/>
            </a:pPr>
            <a:r>
              <a:rPr lang="en" sz="2200">
                <a:solidFill>
                  <a:schemeClr val="dk1"/>
                </a:solidFill>
              </a:rPr>
              <a:t>E</a:t>
            </a:r>
            <a:endParaRPr sz="2200">
              <a:solidFill>
                <a:schemeClr val="dk1"/>
              </a:solidFill>
            </a:endParaRPr>
          </a:p>
          <a:p>
            <a:pPr indent="0" lvl="0" marL="0" rtl="0" algn="l">
              <a:spcBef>
                <a:spcPts val="0"/>
              </a:spcBef>
              <a:spcAft>
                <a:spcPts val="0"/>
              </a:spcAft>
              <a:buNone/>
            </a:pPr>
            <a:r>
              <a:rPr lang="en" sz="2200">
                <a:solidFill>
                  <a:schemeClr val="dk1"/>
                </a:solidFill>
              </a:rPr>
              <a:t>  +</a:t>
            </a:r>
            <a:endParaRPr sz="2200">
              <a:solidFill>
                <a:schemeClr val="dk1"/>
              </a:solidFill>
            </a:endParaRPr>
          </a:p>
          <a:p>
            <a:pPr indent="0" lvl="0" marL="0" rtl="0" algn="ctr">
              <a:spcBef>
                <a:spcPts val="0"/>
              </a:spcBef>
              <a:spcAft>
                <a:spcPts val="0"/>
              </a:spcAft>
              <a:buNone/>
            </a:pPr>
            <a:r>
              <a:t/>
            </a:r>
            <a:endParaRPr sz="2200">
              <a:solidFill>
                <a:schemeClr val="dk1"/>
              </a:solidFill>
            </a:endParaRPr>
          </a:p>
          <a:p>
            <a:pPr indent="0" lvl="0" marL="0" rtl="0" algn="ctr">
              <a:spcBef>
                <a:spcPts val="0"/>
              </a:spcBef>
              <a:spcAft>
                <a:spcPts val="0"/>
              </a:spcAft>
              <a:buNone/>
            </a:pPr>
            <a:r>
              <a:t/>
            </a:r>
            <a:endParaRPr sz="2200">
              <a:solidFill>
                <a:schemeClr val="dk1"/>
              </a:solidFill>
            </a:endParaRPr>
          </a:p>
          <a:p>
            <a:pPr indent="0" lvl="0" marL="0" rtl="0" algn="ctr">
              <a:spcBef>
                <a:spcPts val="0"/>
              </a:spcBef>
              <a:spcAft>
                <a:spcPts val="0"/>
              </a:spcAft>
              <a:buNone/>
            </a:pPr>
            <a:r>
              <a:t/>
            </a:r>
            <a:endParaRPr sz="2200">
              <a:solidFill>
                <a:schemeClr val="dk1"/>
              </a:solidFill>
            </a:endParaRPr>
          </a:p>
          <a:p>
            <a:pPr indent="0" lvl="0" marL="0" rtl="0" algn="ctr">
              <a:spcBef>
                <a:spcPts val="0"/>
              </a:spcBef>
              <a:spcAft>
                <a:spcPts val="0"/>
              </a:spcAft>
              <a:buNone/>
            </a:pPr>
            <a:r>
              <a:t/>
            </a:r>
            <a:endParaRPr sz="2200">
              <a:solidFill>
                <a:schemeClr val="dk1"/>
              </a:solidFill>
            </a:endParaRPr>
          </a:p>
          <a:p>
            <a:pPr indent="0" lvl="0" marL="0" rtl="0" algn="ctr">
              <a:spcBef>
                <a:spcPts val="0"/>
              </a:spcBef>
              <a:spcAft>
                <a:spcPts val="0"/>
              </a:spcAft>
              <a:buNone/>
            </a:pPr>
            <a:r>
              <a:t/>
            </a:r>
            <a:endParaRPr sz="2200">
              <a:solidFill>
                <a:schemeClr val="dk1"/>
              </a:solidFill>
            </a:endParaRPr>
          </a:p>
          <a:p>
            <a:pPr indent="0" lvl="0" marL="0" rtl="0" algn="ctr">
              <a:spcBef>
                <a:spcPts val="0"/>
              </a:spcBef>
              <a:spcAft>
                <a:spcPts val="0"/>
              </a:spcAft>
              <a:buNone/>
            </a:pPr>
            <a:r>
              <a:t/>
            </a:r>
            <a:endParaRPr sz="2200">
              <a:solidFill>
                <a:schemeClr val="dk1"/>
              </a:solidFill>
            </a:endParaRPr>
          </a:p>
          <a:p>
            <a:pPr indent="0" lvl="0" marL="0" rtl="0" algn="ctr">
              <a:spcBef>
                <a:spcPts val="0"/>
              </a:spcBef>
              <a:spcAft>
                <a:spcPts val="0"/>
              </a:spcAft>
              <a:buNone/>
            </a:pPr>
            <a:r>
              <a:t/>
            </a:r>
            <a:endParaRPr sz="2200">
              <a:solidFill>
                <a:schemeClr val="dk1"/>
              </a:solidFill>
            </a:endParaRPr>
          </a:p>
        </p:txBody>
      </p:sp>
      <p:sp>
        <p:nvSpPr>
          <p:cNvPr id="89" name="Google Shape;89;p16"/>
          <p:cNvSpPr txBox="1"/>
          <p:nvPr/>
        </p:nvSpPr>
        <p:spPr>
          <a:xfrm>
            <a:off x="788500" y="93075"/>
            <a:ext cx="591000" cy="4925400"/>
          </a:xfrm>
          <a:prstGeom prst="rect">
            <a:avLst/>
          </a:prstGeom>
          <a:noFill/>
          <a:ln cap="flat" cmpd="sng" w="28575">
            <a:solidFill>
              <a:schemeClr val="dk1"/>
            </a:solidFill>
            <a:prstDash val="solid"/>
            <a:round/>
            <a:headEnd len="sm" w="sm" type="none"/>
            <a:tailEnd len="sm" w="sm" type="none"/>
          </a:ln>
        </p:spPr>
        <p:txBody>
          <a:bodyPr anchorCtr="0" anchor="t" bIns="91425" lIns="91425" spcFirstLastPara="1" rIns="91425" wrap="square" tIns="91425">
            <a:spAutoFit/>
          </a:bodyPr>
          <a:lstStyle/>
          <a:p>
            <a:pPr indent="0" lvl="0" marL="0" rtl="0" algn="ctr">
              <a:spcBef>
                <a:spcPts val="0"/>
              </a:spcBef>
              <a:spcAft>
                <a:spcPts val="0"/>
              </a:spcAft>
              <a:buNone/>
            </a:pPr>
            <a:r>
              <a:t/>
            </a:r>
            <a:endParaRPr sz="2200">
              <a:solidFill>
                <a:schemeClr val="dk1"/>
              </a:solidFill>
            </a:endParaRPr>
          </a:p>
          <a:p>
            <a:pPr indent="0" lvl="0" marL="0" rtl="0" algn="ctr">
              <a:spcBef>
                <a:spcPts val="0"/>
              </a:spcBef>
              <a:spcAft>
                <a:spcPts val="0"/>
              </a:spcAft>
              <a:buNone/>
            </a:pPr>
            <a:r>
              <a:t/>
            </a:r>
            <a:endParaRPr sz="2200">
              <a:solidFill>
                <a:schemeClr val="dk1"/>
              </a:solidFill>
            </a:endParaRPr>
          </a:p>
          <a:p>
            <a:pPr indent="0" lvl="0" marL="0" rtl="0" algn="ctr">
              <a:spcBef>
                <a:spcPts val="0"/>
              </a:spcBef>
              <a:spcAft>
                <a:spcPts val="0"/>
              </a:spcAft>
              <a:buNone/>
            </a:pPr>
            <a:r>
              <a:t/>
            </a:r>
            <a:endParaRPr sz="2200">
              <a:solidFill>
                <a:schemeClr val="dk1"/>
              </a:solidFill>
            </a:endParaRPr>
          </a:p>
          <a:p>
            <a:pPr indent="0" lvl="0" marL="0" rtl="0" algn="ctr">
              <a:spcBef>
                <a:spcPts val="0"/>
              </a:spcBef>
              <a:spcAft>
                <a:spcPts val="0"/>
              </a:spcAft>
              <a:buNone/>
            </a:pPr>
            <a:r>
              <a:t/>
            </a:r>
            <a:endParaRPr sz="2200">
              <a:solidFill>
                <a:schemeClr val="dk1"/>
              </a:solidFill>
            </a:endParaRPr>
          </a:p>
          <a:p>
            <a:pPr indent="0" lvl="0" marL="0" rtl="0" algn="ctr">
              <a:spcBef>
                <a:spcPts val="0"/>
              </a:spcBef>
              <a:spcAft>
                <a:spcPts val="0"/>
              </a:spcAft>
              <a:buNone/>
            </a:pPr>
            <a:r>
              <a:t/>
            </a:r>
            <a:endParaRPr sz="2200">
              <a:solidFill>
                <a:schemeClr val="dk1"/>
              </a:solidFill>
            </a:endParaRPr>
          </a:p>
          <a:p>
            <a:pPr indent="0" lvl="0" marL="0" rtl="0" algn="ctr">
              <a:spcBef>
                <a:spcPts val="0"/>
              </a:spcBef>
              <a:spcAft>
                <a:spcPts val="0"/>
              </a:spcAft>
              <a:buNone/>
            </a:pPr>
            <a:r>
              <a:rPr lang="en" sz="2200">
                <a:solidFill>
                  <a:schemeClr val="dk1"/>
                </a:solidFill>
              </a:rPr>
              <a:t>D</a:t>
            </a:r>
            <a:endParaRPr sz="2200">
              <a:solidFill>
                <a:schemeClr val="dk1"/>
              </a:solidFill>
            </a:endParaRPr>
          </a:p>
          <a:p>
            <a:pPr indent="0" lvl="0" marL="0" rtl="0" algn="ctr">
              <a:spcBef>
                <a:spcPts val="0"/>
              </a:spcBef>
              <a:spcAft>
                <a:spcPts val="0"/>
              </a:spcAft>
              <a:buNone/>
            </a:pPr>
            <a:r>
              <a:rPr lang="en" sz="2200">
                <a:solidFill>
                  <a:schemeClr val="dk1"/>
                </a:solidFill>
              </a:rPr>
              <a:t>E</a:t>
            </a:r>
            <a:endParaRPr sz="2200">
              <a:solidFill>
                <a:schemeClr val="dk1"/>
              </a:solidFill>
            </a:endParaRPr>
          </a:p>
          <a:p>
            <a:pPr indent="0" lvl="0" marL="0" rtl="0" algn="ctr">
              <a:spcBef>
                <a:spcPts val="0"/>
              </a:spcBef>
              <a:spcAft>
                <a:spcPts val="0"/>
              </a:spcAft>
              <a:buNone/>
            </a:pPr>
            <a:r>
              <a:rPr lang="en" sz="2200">
                <a:solidFill>
                  <a:schemeClr val="dk1"/>
                </a:solidFill>
              </a:rPr>
              <a:t>T</a:t>
            </a:r>
            <a:endParaRPr sz="2200">
              <a:solidFill>
                <a:schemeClr val="dk1"/>
              </a:solidFill>
            </a:endParaRPr>
          </a:p>
          <a:p>
            <a:pPr indent="0" lvl="0" marL="0" rtl="0" algn="ctr">
              <a:spcBef>
                <a:spcPts val="0"/>
              </a:spcBef>
              <a:spcAft>
                <a:spcPts val="0"/>
              </a:spcAft>
              <a:buNone/>
            </a:pPr>
            <a:r>
              <a:rPr lang="en" sz="2200">
                <a:solidFill>
                  <a:schemeClr val="dk1"/>
                </a:solidFill>
              </a:rPr>
              <a:t>E</a:t>
            </a:r>
            <a:endParaRPr sz="2200">
              <a:solidFill>
                <a:schemeClr val="dk1"/>
              </a:solidFill>
            </a:endParaRPr>
          </a:p>
          <a:p>
            <a:pPr indent="0" lvl="0" marL="0" rtl="0" algn="ctr">
              <a:spcBef>
                <a:spcPts val="0"/>
              </a:spcBef>
              <a:spcAft>
                <a:spcPts val="0"/>
              </a:spcAft>
              <a:buNone/>
            </a:pPr>
            <a:r>
              <a:rPr lang="en" sz="2200">
                <a:solidFill>
                  <a:schemeClr val="dk1"/>
                </a:solidFill>
              </a:rPr>
              <a:t>C</a:t>
            </a:r>
            <a:endParaRPr sz="2200">
              <a:solidFill>
                <a:schemeClr val="dk1"/>
              </a:solidFill>
            </a:endParaRPr>
          </a:p>
          <a:p>
            <a:pPr indent="0" lvl="0" marL="0" rtl="0" algn="ctr">
              <a:spcBef>
                <a:spcPts val="0"/>
              </a:spcBef>
              <a:spcAft>
                <a:spcPts val="0"/>
              </a:spcAft>
              <a:buNone/>
            </a:pPr>
            <a:r>
              <a:rPr lang="en" sz="2200">
                <a:solidFill>
                  <a:schemeClr val="dk1"/>
                </a:solidFill>
              </a:rPr>
              <a:t>T</a:t>
            </a:r>
            <a:endParaRPr sz="2200">
              <a:solidFill>
                <a:schemeClr val="dk1"/>
              </a:solidFill>
            </a:endParaRPr>
          </a:p>
          <a:p>
            <a:pPr indent="0" lvl="0" marL="0" rtl="0" algn="ctr">
              <a:spcBef>
                <a:spcPts val="0"/>
              </a:spcBef>
              <a:spcAft>
                <a:spcPts val="0"/>
              </a:spcAft>
              <a:buNone/>
            </a:pPr>
            <a:r>
              <a:rPr lang="en" sz="2200">
                <a:solidFill>
                  <a:schemeClr val="dk1"/>
                </a:solidFill>
              </a:rPr>
              <a:t>I</a:t>
            </a:r>
            <a:endParaRPr sz="2200">
              <a:solidFill>
                <a:schemeClr val="dk1"/>
              </a:solidFill>
            </a:endParaRPr>
          </a:p>
          <a:p>
            <a:pPr indent="0" lvl="0" marL="0" rtl="0" algn="ctr">
              <a:spcBef>
                <a:spcPts val="0"/>
              </a:spcBef>
              <a:spcAft>
                <a:spcPts val="0"/>
              </a:spcAft>
              <a:buNone/>
            </a:pPr>
            <a:r>
              <a:rPr lang="en" sz="2200">
                <a:solidFill>
                  <a:schemeClr val="dk1"/>
                </a:solidFill>
              </a:rPr>
              <a:t>O</a:t>
            </a:r>
            <a:endParaRPr sz="2200">
              <a:solidFill>
                <a:schemeClr val="dk1"/>
              </a:solidFill>
            </a:endParaRPr>
          </a:p>
          <a:p>
            <a:pPr indent="0" lvl="0" marL="0" rtl="0" algn="ctr">
              <a:spcBef>
                <a:spcPts val="0"/>
              </a:spcBef>
              <a:spcAft>
                <a:spcPts val="0"/>
              </a:spcAft>
              <a:buNone/>
            </a:pPr>
            <a:r>
              <a:rPr lang="en" sz="2200">
                <a:solidFill>
                  <a:schemeClr val="dk1"/>
                </a:solidFill>
              </a:rPr>
              <a:t>N</a:t>
            </a:r>
            <a:endParaRPr sz="2200">
              <a:solidFill>
                <a:schemeClr val="dk1"/>
              </a:solidFill>
            </a:endParaRPr>
          </a:p>
        </p:txBody>
      </p:sp>
      <p:pic>
        <p:nvPicPr>
          <p:cNvPr id="90" name="Google Shape;90;p16"/>
          <p:cNvPicPr preferRelativeResize="0"/>
          <p:nvPr/>
        </p:nvPicPr>
        <p:blipFill rotWithShape="1">
          <a:blip r:embed="rId5">
            <a:alphaModFix/>
          </a:blip>
          <a:srcRect b="0" l="58568" r="0" t="0"/>
          <a:stretch/>
        </p:blipFill>
        <p:spPr>
          <a:xfrm>
            <a:off x="5873025" y="34575"/>
            <a:ext cx="3270976" cy="5121757"/>
          </a:xfrm>
          <a:prstGeom prst="rect">
            <a:avLst/>
          </a:prstGeom>
          <a:noFill/>
          <a:ln>
            <a:noFill/>
          </a:ln>
        </p:spPr>
      </p:pic>
      <p:sp>
        <p:nvSpPr>
          <p:cNvPr id="91" name="Google Shape;91;p16"/>
          <p:cNvSpPr txBox="1"/>
          <p:nvPr>
            <p:ph idx="12" type="sldNum"/>
          </p:nvPr>
        </p:nvSpPr>
        <p:spPr>
          <a:xfrm>
            <a:off x="8472458" y="4663217"/>
            <a:ext cx="548700" cy="393600"/>
          </a:xfrm>
          <a:prstGeom prst="rect">
            <a:avLst/>
          </a:prstGeom>
        </p:spPr>
        <p:txBody>
          <a:bodyPr anchorCtr="0" anchor="ctr" bIns="91425" lIns="91425" spcFirstLastPara="1" rIns="91425" wrap="square" tIns="91425">
            <a:normAutofit/>
          </a:body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
</file>

<file path=ppt/slides/slide5.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95" name="Shape 95"/>
        <p:cNvGrpSpPr/>
        <p:nvPr/>
      </p:nvGrpSpPr>
      <p:grpSpPr>
        <a:xfrm>
          <a:off x="0" y="0"/>
          <a:ext cx="0" cy="0"/>
          <a:chOff x="0" y="0"/>
          <a:chExt cx="0" cy="0"/>
        </a:xfrm>
      </p:grpSpPr>
      <p:pic>
        <p:nvPicPr>
          <p:cNvPr id="96" name="Google Shape;96;p17"/>
          <p:cNvPicPr preferRelativeResize="0"/>
          <p:nvPr/>
        </p:nvPicPr>
        <p:blipFill>
          <a:blip r:embed="rId3">
            <a:alphaModFix/>
          </a:blip>
          <a:stretch>
            <a:fillRect/>
          </a:stretch>
        </p:blipFill>
        <p:spPr>
          <a:xfrm>
            <a:off x="9500" y="708195"/>
            <a:ext cx="5823725" cy="3693642"/>
          </a:xfrm>
          <a:prstGeom prst="rect">
            <a:avLst/>
          </a:prstGeom>
          <a:noFill/>
          <a:ln>
            <a:noFill/>
          </a:ln>
        </p:spPr>
      </p:pic>
      <p:pic>
        <p:nvPicPr>
          <p:cNvPr id="97" name="Google Shape;97;p17"/>
          <p:cNvPicPr preferRelativeResize="0"/>
          <p:nvPr/>
        </p:nvPicPr>
        <p:blipFill rotWithShape="1">
          <a:blip r:embed="rId4">
            <a:alphaModFix/>
          </a:blip>
          <a:srcRect b="0" l="58568" r="0" t="0"/>
          <a:stretch/>
        </p:blipFill>
        <p:spPr>
          <a:xfrm>
            <a:off x="5873025" y="34575"/>
            <a:ext cx="3270976" cy="5121757"/>
          </a:xfrm>
          <a:prstGeom prst="rect">
            <a:avLst/>
          </a:prstGeom>
          <a:noFill/>
          <a:ln>
            <a:noFill/>
          </a:ln>
        </p:spPr>
      </p:pic>
      <p:cxnSp>
        <p:nvCxnSpPr>
          <p:cNvPr id="98" name="Google Shape;98;p17"/>
          <p:cNvCxnSpPr/>
          <p:nvPr/>
        </p:nvCxnSpPr>
        <p:spPr>
          <a:xfrm rot="10800000">
            <a:off x="1795050" y="1741425"/>
            <a:ext cx="4438800" cy="500400"/>
          </a:xfrm>
          <a:prstGeom prst="straightConnector1">
            <a:avLst/>
          </a:prstGeom>
          <a:noFill/>
          <a:ln cap="flat" cmpd="sng" w="28575">
            <a:solidFill>
              <a:srgbClr val="980000"/>
            </a:solidFill>
            <a:prstDash val="solid"/>
            <a:round/>
            <a:headEnd len="med" w="med" type="none"/>
            <a:tailEnd len="med" w="med" type="triangle"/>
          </a:ln>
        </p:spPr>
      </p:cxnSp>
      <p:cxnSp>
        <p:nvCxnSpPr>
          <p:cNvPr id="99" name="Google Shape;99;p17"/>
          <p:cNvCxnSpPr/>
          <p:nvPr/>
        </p:nvCxnSpPr>
        <p:spPr>
          <a:xfrm rot="10800000">
            <a:off x="4708650" y="3287775"/>
            <a:ext cx="1525200" cy="270300"/>
          </a:xfrm>
          <a:prstGeom prst="straightConnector1">
            <a:avLst/>
          </a:prstGeom>
          <a:noFill/>
          <a:ln cap="flat" cmpd="sng" w="28575">
            <a:solidFill>
              <a:srgbClr val="980000"/>
            </a:solidFill>
            <a:prstDash val="solid"/>
            <a:round/>
            <a:headEnd len="med" w="med" type="none"/>
            <a:tailEnd len="med" w="med" type="triangle"/>
          </a:ln>
        </p:spPr>
      </p:cxnSp>
      <p:sp>
        <p:nvSpPr>
          <p:cNvPr id="100" name="Google Shape;100;p17"/>
          <p:cNvSpPr txBox="1"/>
          <p:nvPr/>
        </p:nvSpPr>
        <p:spPr>
          <a:xfrm>
            <a:off x="80675" y="60500"/>
            <a:ext cx="5681400" cy="549000"/>
          </a:xfrm>
          <a:prstGeom prst="rect">
            <a:avLst/>
          </a:prstGeom>
          <a:noFill/>
          <a:ln>
            <a:noFill/>
          </a:ln>
        </p:spPr>
        <p:txBody>
          <a:bodyPr anchorCtr="0" anchor="t" bIns="91425" lIns="91425" spcFirstLastPara="1" rIns="91425" wrap="square" tIns="91425">
            <a:noAutofit/>
          </a:bodyPr>
          <a:lstStyle/>
          <a:p>
            <a:pPr indent="0" lvl="0" marL="0" rtl="0" algn="l">
              <a:spcBef>
                <a:spcPts val="0"/>
              </a:spcBef>
              <a:spcAft>
                <a:spcPts val="0"/>
              </a:spcAft>
              <a:buNone/>
            </a:pPr>
            <a:r>
              <a:t/>
            </a:r>
            <a:endParaRPr sz="1800">
              <a:solidFill>
                <a:schemeClr val="lt2"/>
              </a:solidFill>
            </a:endParaRPr>
          </a:p>
        </p:txBody>
      </p:sp>
      <p:pic>
        <p:nvPicPr>
          <p:cNvPr id="101" name="Google Shape;101;p17"/>
          <p:cNvPicPr preferRelativeResize="0"/>
          <p:nvPr/>
        </p:nvPicPr>
        <p:blipFill rotWithShape="1">
          <a:blip r:embed="rId5">
            <a:alphaModFix/>
          </a:blip>
          <a:srcRect b="0" l="5508" r="0" t="0"/>
          <a:stretch/>
        </p:blipFill>
        <p:spPr>
          <a:xfrm>
            <a:off x="1868450" y="2250"/>
            <a:ext cx="1791750" cy="665500"/>
          </a:xfrm>
          <a:prstGeom prst="rect">
            <a:avLst/>
          </a:prstGeom>
          <a:noFill/>
          <a:ln>
            <a:noFill/>
          </a:ln>
        </p:spPr>
      </p:pic>
      <p:sp>
        <p:nvSpPr>
          <p:cNvPr id="102" name="Google Shape;102;p17"/>
          <p:cNvSpPr txBox="1"/>
          <p:nvPr/>
        </p:nvSpPr>
        <p:spPr>
          <a:xfrm>
            <a:off x="2854325" y="386000"/>
            <a:ext cx="134100" cy="147600"/>
          </a:xfrm>
          <a:prstGeom prst="rect">
            <a:avLst/>
          </a:prstGeom>
          <a:noFill/>
          <a:ln>
            <a:noFill/>
          </a:ln>
        </p:spPr>
        <p:txBody>
          <a:bodyPr anchorCtr="0" anchor="t" bIns="91425" lIns="91425" spcFirstLastPara="1" rIns="91425" wrap="square" tIns="91425">
            <a:noAutofit/>
          </a:bodyPr>
          <a:lstStyle/>
          <a:p>
            <a:pPr indent="0" lvl="0" marL="0" rtl="0" algn="l">
              <a:spcBef>
                <a:spcPts val="0"/>
              </a:spcBef>
              <a:spcAft>
                <a:spcPts val="0"/>
              </a:spcAft>
              <a:buNone/>
            </a:pPr>
            <a:r>
              <a:rPr lang="en" sz="1000">
                <a:solidFill>
                  <a:schemeClr val="dk1"/>
                </a:solidFill>
              </a:rPr>
              <a:t>e</a:t>
            </a:r>
            <a:endParaRPr sz="900">
              <a:solidFill>
                <a:schemeClr val="dk1"/>
              </a:solidFill>
            </a:endParaRPr>
          </a:p>
        </p:txBody>
      </p:sp>
      <p:pic>
        <p:nvPicPr>
          <p:cNvPr id="103" name="Google Shape;103;p17"/>
          <p:cNvPicPr preferRelativeResize="0"/>
          <p:nvPr/>
        </p:nvPicPr>
        <p:blipFill rotWithShape="1">
          <a:blip r:embed="rId5">
            <a:alphaModFix/>
          </a:blip>
          <a:srcRect b="0" l="5508" r="0" t="0"/>
          <a:stretch/>
        </p:blipFill>
        <p:spPr>
          <a:xfrm>
            <a:off x="1868450" y="4442275"/>
            <a:ext cx="1791750" cy="665500"/>
          </a:xfrm>
          <a:prstGeom prst="rect">
            <a:avLst/>
          </a:prstGeom>
          <a:noFill/>
          <a:ln>
            <a:noFill/>
          </a:ln>
        </p:spPr>
      </p:pic>
      <p:sp>
        <p:nvSpPr>
          <p:cNvPr id="104" name="Google Shape;104;p17"/>
          <p:cNvSpPr txBox="1"/>
          <p:nvPr/>
        </p:nvSpPr>
        <p:spPr>
          <a:xfrm>
            <a:off x="2854325" y="4867325"/>
            <a:ext cx="134100" cy="147600"/>
          </a:xfrm>
          <a:prstGeom prst="rect">
            <a:avLst/>
          </a:prstGeom>
          <a:noFill/>
          <a:ln>
            <a:noFill/>
          </a:ln>
        </p:spPr>
        <p:txBody>
          <a:bodyPr anchorCtr="0" anchor="t" bIns="91425" lIns="91425" spcFirstLastPara="1" rIns="91425" wrap="square" tIns="91425">
            <a:noAutofit/>
          </a:bodyPr>
          <a:lstStyle/>
          <a:p>
            <a:pPr indent="0" lvl="0" marL="0" rtl="0" algn="l">
              <a:spcBef>
                <a:spcPts val="0"/>
              </a:spcBef>
              <a:spcAft>
                <a:spcPts val="0"/>
              </a:spcAft>
              <a:buNone/>
            </a:pPr>
            <a:r>
              <a:rPr lang="en" sz="600">
                <a:solidFill>
                  <a:schemeClr val="dk1"/>
                </a:solidFill>
              </a:rPr>
              <a:t>N</a:t>
            </a:r>
            <a:endParaRPr sz="700">
              <a:solidFill>
                <a:schemeClr val="dk1"/>
              </a:solidFill>
            </a:endParaRPr>
          </a:p>
        </p:txBody>
      </p:sp>
      <p:sp>
        <p:nvSpPr>
          <p:cNvPr id="105" name="Google Shape;105;p17"/>
          <p:cNvSpPr txBox="1"/>
          <p:nvPr>
            <p:ph idx="12" type="sldNum"/>
          </p:nvPr>
        </p:nvSpPr>
        <p:spPr>
          <a:xfrm>
            <a:off x="8472458" y="4663217"/>
            <a:ext cx="548700" cy="393600"/>
          </a:xfrm>
          <a:prstGeom prst="rect">
            <a:avLst/>
          </a:prstGeom>
        </p:spPr>
        <p:txBody>
          <a:bodyPr anchorCtr="0" anchor="ctr" bIns="91425" lIns="91425" spcFirstLastPara="1" rIns="91425" wrap="square" tIns="91425">
            <a:normAutofit/>
          </a:body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
</file>

<file path=ppt/slides/slide6.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109" name="Shape 109"/>
        <p:cNvGrpSpPr/>
        <p:nvPr/>
      </p:nvGrpSpPr>
      <p:grpSpPr>
        <a:xfrm>
          <a:off x="0" y="0"/>
          <a:ext cx="0" cy="0"/>
          <a:chOff x="0" y="0"/>
          <a:chExt cx="0" cy="0"/>
        </a:xfrm>
      </p:grpSpPr>
      <p:pic>
        <p:nvPicPr>
          <p:cNvPr id="110" name="Google Shape;110;p18"/>
          <p:cNvPicPr preferRelativeResize="0"/>
          <p:nvPr/>
        </p:nvPicPr>
        <p:blipFill rotWithShape="1">
          <a:blip r:embed="rId3">
            <a:alphaModFix/>
          </a:blip>
          <a:srcRect b="0" l="58568" r="0" t="0"/>
          <a:stretch/>
        </p:blipFill>
        <p:spPr>
          <a:xfrm>
            <a:off x="5873025" y="34575"/>
            <a:ext cx="3270976" cy="5121757"/>
          </a:xfrm>
          <a:prstGeom prst="rect">
            <a:avLst/>
          </a:prstGeom>
          <a:noFill/>
          <a:ln>
            <a:noFill/>
          </a:ln>
        </p:spPr>
      </p:pic>
      <p:sp>
        <p:nvSpPr>
          <p:cNvPr id="111" name="Google Shape;111;p18"/>
          <p:cNvSpPr txBox="1"/>
          <p:nvPr/>
        </p:nvSpPr>
        <p:spPr>
          <a:xfrm>
            <a:off x="80675" y="60500"/>
            <a:ext cx="5681400" cy="549000"/>
          </a:xfrm>
          <a:prstGeom prst="rect">
            <a:avLst/>
          </a:prstGeom>
          <a:noFill/>
          <a:ln>
            <a:noFill/>
          </a:ln>
        </p:spPr>
        <p:txBody>
          <a:bodyPr anchorCtr="0" anchor="t" bIns="91425" lIns="91425" spcFirstLastPara="1" rIns="91425" wrap="square" tIns="91425">
            <a:noAutofit/>
          </a:bodyPr>
          <a:lstStyle/>
          <a:p>
            <a:pPr indent="0" lvl="0" marL="0" rtl="0" algn="l">
              <a:spcBef>
                <a:spcPts val="0"/>
              </a:spcBef>
              <a:spcAft>
                <a:spcPts val="0"/>
              </a:spcAft>
              <a:buNone/>
            </a:pPr>
            <a:r>
              <a:t/>
            </a:r>
            <a:endParaRPr sz="1800">
              <a:solidFill>
                <a:schemeClr val="lt2"/>
              </a:solidFill>
            </a:endParaRPr>
          </a:p>
        </p:txBody>
      </p:sp>
      <p:sp>
        <p:nvSpPr>
          <p:cNvPr id="112" name="Google Shape;112;p18"/>
          <p:cNvSpPr txBox="1"/>
          <p:nvPr/>
        </p:nvSpPr>
        <p:spPr>
          <a:xfrm>
            <a:off x="2854325" y="386000"/>
            <a:ext cx="134100" cy="147600"/>
          </a:xfrm>
          <a:prstGeom prst="rect">
            <a:avLst/>
          </a:prstGeom>
          <a:noFill/>
          <a:ln>
            <a:noFill/>
          </a:ln>
        </p:spPr>
        <p:txBody>
          <a:bodyPr anchorCtr="0" anchor="t" bIns="91425" lIns="91425" spcFirstLastPara="1" rIns="91425" wrap="square" tIns="91425">
            <a:noAutofit/>
          </a:bodyPr>
          <a:lstStyle/>
          <a:p>
            <a:pPr indent="0" lvl="0" marL="0" rtl="0" algn="l">
              <a:spcBef>
                <a:spcPts val="0"/>
              </a:spcBef>
              <a:spcAft>
                <a:spcPts val="0"/>
              </a:spcAft>
              <a:buNone/>
            </a:pPr>
            <a:r>
              <a:t/>
            </a:r>
            <a:endParaRPr sz="900">
              <a:solidFill>
                <a:schemeClr val="dk1"/>
              </a:solidFill>
            </a:endParaRPr>
          </a:p>
        </p:txBody>
      </p:sp>
      <p:sp>
        <p:nvSpPr>
          <p:cNvPr id="113" name="Google Shape;113;p18"/>
          <p:cNvSpPr txBox="1"/>
          <p:nvPr/>
        </p:nvSpPr>
        <p:spPr>
          <a:xfrm>
            <a:off x="2854325" y="4867325"/>
            <a:ext cx="134100" cy="147600"/>
          </a:xfrm>
          <a:prstGeom prst="rect">
            <a:avLst/>
          </a:prstGeom>
          <a:noFill/>
          <a:ln>
            <a:noFill/>
          </a:ln>
        </p:spPr>
        <p:txBody>
          <a:bodyPr anchorCtr="0" anchor="t" bIns="91425" lIns="91425" spcFirstLastPara="1" rIns="91425" wrap="square" tIns="91425">
            <a:noAutofit/>
          </a:bodyPr>
          <a:lstStyle/>
          <a:p>
            <a:pPr indent="0" lvl="0" marL="0" rtl="0" algn="l">
              <a:spcBef>
                <a:spcPts val="0"/>
              </a:spcBef>
              <a:spcAft>
                <a:spcPts val="0"/>
              </a:spcAft>
              <a:buNone/>
            </a:pPr>
            <a:r>
              <a:t/>
            </a:r>
            <a:endParaRPr sz="700">
              <a:solidFill>
                <a:schemeClr val="dk1"/>
              </a:solidFill>
            </a:endParaRPr>
          </a:p>
        </p:txBody>
      </p:sp>
      <p:sp>
        <p:nvSpPr>
          <p:cNvPr id="114" name="Google Shape;114;p18"/>
          <p:cNvSpPr txBox="1"/>
          <p:nvPr>
            <p:ph idx="12" type="sldNum"/>
          </p:nvPr>
        </p:nvSpPr>
        <p:spPr>
          <a:xfrm>
            <a:off x="8472458" y="4663217"/>
            <a:ext cx="548700" cy="393600"/>
          </a:xfrm>
          <a:prstGeom prst="rect">
            <a:avLst/>
          </a:prstGeom>
        </p:spPr>
        <p:txBody>
          <a:bodyPr anchorCtr="0" anchor="ctr" bIns="91425" lIns="91425" spcFirstLastPara="1" rIns="91425" wrap="square" tIns="91425">
            <a:normAutofit/>
          </a:bodyPr>
          <a:lstStyle/>
          <a:p>
            <a:pPr indent="0" lvl="0" marL="0" rtl="0" algn="r">
              <a:spcBef>
                <a:spcPts val="0"/>
              </a:spcBef>
              <a:spcAft>
                <a:spcPts val="0"/>
              </a:spcAft>
              <a:buNone/>
            </a:pPr>
            <a:fld id="{00000000-1234-1234-1234-123412341234}" type="slidenum">
              <a:rPr lang="en"/>
              <a:t>‹#›</a:t>
            </a:fld>
            <a:endParaRPr/>
          </a:p>
        </p:txBody>
      </p:sp>
      <p:pic>
        <p:nvPicPr>
          <p:cNvPr id="115" name="Google Shape;115;p18"/>
          <p:cNvPicPr preferRelativeResize="0"/>
          <p:nvPr/>
        </p:nvPicPr>
        <p:blipFill>
          <a:blip r:embed="rId4">
            <a:alphaModFix/>
          </a:blip>
          <a:stretch>
            <a:fillRect/>
          </a:stretch>
        </p:blipFill>
        <p:spPr>
          <a:xfrm>
            <a:off x="734425" y="3575675"/>
            <a:ext cx="4537800" cy="903475"/>
          </a:xfrm>
          <a:prstGeom prst="rect">
            <a:avLst/>
          </a:prstGeom>
          <a:noFill/>
          <a:ln cap="flat" cmpd="sng" w="9525">
            <a:solidFill>
              <a:schemeClr val="dk1"/>
            </a:solidFill>
            <a:prstDash val="solid"/>
            <a:round/>
            <a:headEnd len="sm" w="sm" type="none"/>
            <a:tailEnd len="sm" w="sm" type="none"/>
          </a:ln>
        </p:spPr>
      </p:pic>
      <p:sp>
        <p:nvSpPr>
          <p:cNvPr id="116" name="Google Shape;116;p18"/>
          <p:cNvSpPr txBox="1"/>
          <p:nvPr/>
        </p:nvSpPr>
        <p:spPr>
          <a:xfrm>
            <a:off x="729659" y="3069963"/>
            <a:ext cx="4537800" cy="431400"/>
          </a:xfrm>
          <a:prstGeom prst="rect">
            <a:avLst/>
          </a:prstGeom>
          <a:noFill/>
          <a:ln cap="flat" cmpd="sng" w="9525">
            <a:solidFill>
              <a:schemeClr val="dk1"/>
            </a:solidFill>
            <a:prstDash val="solid"/>
            <a:round/>
            <a:headEnd len="sm" w="sm" type="none"/>
            <a:tailEnd len="sm" w="sm" type="none"/>
          </a:ln>
        </p:spPr>
        <p:txBody>
          <a:bodyPr anchorCtr="0" anchor="t" bIns="91425" lIns="91425" spcFirstLastPara="1" rIns="91425" wrap="square" tIns="91425">
            <a:noAutofit/>
          </a:bodyPr>
          <a:lstStyle/>
          <a:p>
            <a:pPr indent="0" lvl="0" marL="0" rtl="0" algn="ctr">
              <a:spcBef>
                <a:spcPts val="0"/>
              </a:spcBef>
              <a:spcAft>
                <a:spcPts val="0"/>
              </a:spcAft>
              <a:buNone/>
            </a:pPr>
            <a:r>
              <a:rPr lang="en" sz="1800">
                <a:solidFill>
                  <a:schemeClr val="lt2"/>
                </a:solidFill>
              </a:rPr>
              <a:t>EVENT RATE :</a:t>
            </a:r>
            <a:endParaRPr sz="1800">
              <a:solidFill>
                <a:schemeClr val="lt2"/>
              </a:solidFill>
            </a:endParaRPr>
          </a:p>
        </p:txBody>
      </p:sp>
      <p:pic>
        <p:nvPicPr>
          <p:cNvPr id="117" name="Google Shape;117;p18"/>
          <p:cNvPicPr preferRelativeResize="0"/>
          <p:nvPr/>
        </p:nvPicPr>
        <p:blipFill>
          <a:blip r:embed="rId5">
            <a:alphaModFix/>
          </a:blip>
          <a:stretch>
            <a:fillRect/>
          </a:stretch>
        </p:blipFill>
        <p:spPr>
          <a:xfrm>
            <a:off x="829150" y="177825"/>
            <a:ext cx="4348351" cy="2757900"/>
          </a:xfrm>
          <a:prstGeom prst="rect">
            <a:avLst/>
          </a:prstGeom>
          <a:noFill/>
          <a:ln>
            <a:noFill/>
          </a:ln>
        </p:spPr>
      </p:pic>
      <p:sp>
        <p:nvSpPr>
          <p:cNvPr id="118" name="Google Shape;118;p18"/>
          <p:cNvSpPr/>
          <p:nvPr/>
        </p:nvSpPr>
        <p:spPr>
          <a:xfrm>
            <a:off x="4085900" y="3762525"/>
            <a:ext cx="426300" cy="549000"/>
          </a:xfrm>
          <a:prstGeom prst="roundRect">
            <a:avLst>
              <a:gd fmla="val 16667" name="adj"/>
            </a:avLst>
          </a:prstGeom>
          <a:noFill/>
          <a:ln cap="flat" cmpd="sng" w="19050">
            <a:solidFill>
              <a:srgbClr val="980000"/>
            </a:solidFill>
            <a:prstDash val="solid"/>
            <a:round/>
            <a:headEnd len="sm" w="sm" type="none"/>
            <a:tailEnd len="sm" w="sm" type="none"/>
          </a:ln>
        </p:spPr>
        <p:txBody>
          <a:bodyPr anchorCtr="0" anchor="ctr" bIns="91425" lIns="91425" spcFirstLastPara="1" rIns="91425" wrap="square" tIns="91425">
            <a:noAutofit/>
          </a:bodyPr>
          <a:lstStyle/>
          <a:p>
            <a:pPr indent="0" lvl="0" marL="0" rtl="0" algn="ctr">
              <a:spcBef>
                <a:spcPts val="0"/>
              </a:spcBef>
              <a:spcAft>
                <a:spcPts val="0"/>
              </a:spcAft>
              <a:buNone/>
            </a:pPr>
            <a:r>
              <a:t/>
            </a:r>
            <a:endParaRPr/>
          </a:p>
        </p:txBody>
      </p:sp>
      <p:cxnSp>
        <p:nvCxnSpPr>
          <p:cNvPr id="119" name="Google Shape;119;p18"/>
          <p:cNvCxnSpPr>
            <a:stCxn id="118" idx="0"/>
          </p:cNvCxnSpPr>
          <p:nvPr/>
        </p:nvCxnSpPr>
        <p:spPr>
          <a:xfrm rot="10800000">
            <a:off x="4060550" y="2935725"/>
            <a:ext cx="238500" cy="826800"/>
          </a:xfrm>
          <a:prstGeom prst="straightConnector1">
            <a:avLst/>
          </a:prstGeom>
          <a:noFill/>
          <a:ln cap="flat" cmpd="sng" w="19050">
            <a:solidFill>
              <a:srgbClr val="980000"/>
            </a:solidFill>
            <a:prstDash val="solid"/>
            <a:round/>
            <a:headEnd len="med" w="med" type="none"/>
            <a:tailEnd len="med" w="med" type="triangle"/>
          </a:ln>
        </p:spPr>
      </p:cxnSp>
      <p:pic>
        <p:nvPicPr>
          <p:cNvPr id="120" name="Google Shape;120;p18"/>
          <p:cNvPicPr preferRelativeResize="0"/>
          <p:nvPr/>
        </p:nvPicPr>
        <p:blipFill rotWithShape="1">
          <a:blip r:embed="rId6">
            <a:alphaModFix/>
          </a:blip>
          <a:srcRect b="0" l="60617" r="0" t="0"/>
          <a:stretch/>
        </p:blipFill>
        <p:spPr>
          <a:xfrm>
            <a:off x="1291754" y="4755979"/>
            <a:ext cx="624700" cy="284525"/>
          </a:xfrm>
          <a:prstGeom prst="rect">
            <a:avLst/>
          </a:prstGeom>
          <a:noFill/>
          <a:ln>
            <a:noFill/>
          </a:ln>
        </p:spPr>
      </p:pic>
      <p:sp>
        <p:nvSpPr>
          <p:cNvPr id="121" name="Google Shape;121;p18"/>
          <p:cNvSpPr/>
          <p:nvPr/>
        </p:nvSpPr>
        <p:spPr>
          <a:xfrm>
            <a:off x="2394100" y="3762525"/>
            <a:ext cx="189300" cy="242700"/>
          </a:xfrm>
          <a:prstGeom prst="roundRect">
            <a:avLst>
              <a:gd fmla="val 16667" name="adj"/>
            </a:avLst>
          </a:prstGeom>
          <a:noFill/>
          <a:ln cap="flat" cmpd="sng" w="19050">
            <a:solidFill>
              <a:srgbClr val="980000"/>
            </a:solidFill>
            <a:prstDash val="solid"/>
            <a:round/>
            <a:headEnd len="sm" w="sm" type="none"/>
            <a:tailEnd len="sm" w="sm" type="none"/>
          </a:ln>
        </p:spPr>
        <p:txBody>
          <a:bodyPr anchorCtr="0" anchor="ctr" bIns="91425" lIns="91425" spcFirstLastPara="1" rIns="91425" wrap="square" tIns="91425">
            <a:noAutofit/>
          </a:bodyPr>
          <a:lstStyle/>
          <a:p>
            <a:pPr indent="0" lvl="0" marL="0" rtl="0" algn="ctr">
              <a:spcBef>
                <a:spcPts val="0"/>
              </a:spcBef>
              <a:spcAft>
                <a:spcPts val="0"/>
              </a:spcAft>
              <a:buNone/>
            </a:pPr>
            <a:r>
              <a:t/>
            </a:r>
            <a:endParaRPr/>
          </a:p>
        </p:txBody>
      </p:sp>
      <p:cxnSp>
        <p:nvCxnSpPr>
          <p:cNvPr id="122" name="Google Shape;122;p18"/>
          <p:cNvCxnSpPr>
            <a:stCxn id="121" idx="1"/>
          </p:cNvCxnSpPr>
          <p:nvPr/>
        </p:nvCxnSpPr>
        <p:spPr>
          <a:xfrm flipH="1">
            <a:off x="1745200" y="3883875"/>
            <a:ext cx="648900" cy="872100"/>
          </a:xfrm>
          <a:prstGeom prst="straightConnector1">
            <a:avLst/>
          </a:prstGeom>
          <a:noFill/>
          <a:ln cap="flat" cmpd="sng" w="19050">
            <a:solidFill>
              <a:srgbClr val="980000"/>
            </a:solidFill>
            <a:prstDash val="solid"/>
            <a:round/>
            <a:headEnd len="med" w="med" type="none"/>
            <a:tailEnd len="med" w="med" type="triangle"/>
          </a:ln>
        </p:spPr>
      </p:cxnSp>
    </p:spTree>
  </p:cSld>
  <p:clrMapOvr>
    <a:masterClrMapping/>
  </p:clrMapOvr>
</p:sld>
</file>

<file path=ppt/slides/slide7.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126" name="Shape 126"/>
        <p:cNvGrpSpPr/>
        <p:nvPr/>
      </p:nvGrpSpPr>
      <p:grpSpPr>
        <a:xfrm>
          <a:off x="0" y="0"/>
          <a:ext cx="0" cy="0"/>
          <a:chOff x="0" y="0"/>
          <a:chExt cx="0" cy="0"/>
        </a:xfrm>
      </p:grpSpPr>
      <p:pic>
        <p:nvPicPr>
          <p:cNvPr id="127" name="Google Shape;127;p19"/>
          <p:cNvPicPr preferRelativeResize="0"/>
          <p:nvPr/>
        </p:nvPicPr>
        <p:blipFill rotWithShape="1">
          <a:blip r:embed="rId3">
            <a:alphaModFix/>
          </a:blip>
          <a:srcRect b="0" l="58568" r="0" t="0"/>
          <a:stretch/>
        </p:blipFill>
        <p:spPr>
          <a:xfrm>
            <a:off x="5873025" y="34575"/>
            <a:ext cx="3270976" cy="5121757"/>
          </a:xfrm>
          <a:prstGeom prst="rect">
            <a:avLst/>
          </a:prstGeom>
          <a:noFill/>
          <a:ln>
            <a:noFill/>
          </a:ln>
        </p:spPr>
      </p:pic>
      <p:sp>
        <p:nvSpPr>
          <p:cNvPr id="128" name="Google Shape;128;p19"/>
          <p:cNvSpPr txBox="1"/>
          <p:nvPr/>
        </p:nvSpPr>
        <p:spPr>
          <a:xfrm>
            <a:off x="80675" y="60500"/>
            <a:ext cx="5681400" cy="549000"/>
          </a:xfrm>
          <a:prstGeom prst="rect">
            <a:avLst/>
          </a:prstGeom>
          <a:noFill/>
          <a:ln>
            <a:noFill/>
          </a:ln>
        </p:spPr>
        <p:txBody>
          <a:bodyPr anchorCtr="0" anchor="t" bIns="91425" lIns="91425" spcFirstLastPara="1" rIns="91425" wrap="square" tIns="91425">
            <a:noAutofit/>
          </a:bodyPr>
          <a:lstStyle/>
          <a:p>
            <a:pPr indent="0" lvl="0" marL="0" rtl="0" algn="l">
              <a:spcBef>
                <a:spcPts val="0"/>
              </a:spcBef>
              <a:spcAft>
                <a:spcPts val="0"/>
              </a:spcAft>
              <a:buNone/>
            </a:pPr>
            <a:r>
              <a:t/>
            </a:r>
            <a:endParaRPr sz="1800">
              <a:solidFill>
                <a:schemeClr val="lt2"/>
              </a:solidFill>
            </a:endParaRPr>
          </a:p>
        </p:txBody>
      </p:sp>
      <p:sp>
        <p:nvSpPr>
          <p:cNvPr id="129" name="Google Shape;129;p19"/>
          <p:cNvSpPr txBox="1"/>
          <p:nvPr/>
        </p:nvSpPr>
        <p:spPr>
          <a:xfrm>
            <a:off x="2854325" y="386000"/>
            <a:ext cx="134100" cy="147600"/>
          </a:xfrm>
          <a:prstGeom prst="rect">
            <a:avLst/>
          </a:prstGeom>
          <a:noFill/>
          <a:ln>
            <a:noFill/>
          </a:ln>
        </p:spPr>
        <p:txBody>
          <a:bodyPr anchorCtr="0" anchor="t" bIns="91425" lIns="91425" spcFirstLastPara="1" rIns="91425" wrap="square" tIns="91425">
            <a:noAutofit/>
          </a:bodyPr>
          <a:lstStyle/>
          <a:p>
            <a:pPr indent="0" lvl="0" marL="0" rtl="0" algn="l">
              <a:spcBef>
                <a:spcPts val="0"/>
              </a:spcBef>
              <a:spcAft>
                <a:spcPts val="0"/>
              </a:spcAft>
              <a:buNone/>
            </a:pPr>
            <a:r>
              <a:t/>
            </a:r>
            <a:endParaRPr sz="900">
              <a:solidFill>
                <a:schemeClr val="dk1"/>
              </a:solidFill>
            </a:endParaRPr>
          </a:p>
        </p:txBody>
      </p:sp>
      <p:sp>
        <p:nvSpPr>
          <p:cNvPr id="130" name="Google Shape;130;p19"/>
          <p:cNvSpPr txBox="1"/>
          <p:nvPr/>
        </p:nvSpPr>
        <p:spPr>
          <a:xfrm>
            <a:off x="2854325" y="4867325"/>
            <a:ext cx="134100" cy="147600"/>
          </a:xfrm>
          <a:prstGeom prst="rect">
            <a:avLst/>
          </a:prstGeom>
          <a:noFill/>
          <a:ln>
            <a:noFill/>
          </a:ln>
        </p:spPr>
        <p:txBody>
          <a:bodyPr anchorCtr="0" anchor="t" bIns="91425" lIns="91425" spcFirstLastPara="1" rIns="91425" wrap="square" tIns="91425">
            <a:noAutofit/>
          </a:bodyPr>
          <a:lstStyle/>
          <a:p>
            <a:pPr indent="0" lvl="0" marL="0" rtl="0" algn="l">
              <a:spcBef>
                <a:spcPts val="0"/>
              </a:spcBef>
              <a:spcAft>
                <a:spcPts val="0"/>
              </a:spcAft>
              <a:buNone/>
            </a:pPr>
            <a:r>
              <a:t/>
            </a:r>
            <a:endParaRPr sz="700">
              <a:solidFill>
                <a:schemeClr val="dk1"/>
              </a:solidFill>
            </a:endParaRPr>
          </a:p>
        </p:txBody>
      </p:sp>
      <p:sp>
        <p:nvSpPr>
          <p:cNvPr id="131" name="Google Shape;131;p19"/>
          <p:cNvSpPr txBox="1"/>
          <p:nvPr>
            <p:ph idx="12" type="sldNum"/>
          </p:nvPr>
        </p:nvSpPr>
        <p:spPr>
          <a:xfrm>
            <a:off x="8472458" y="4663217"/>
            <a:ext cx="548700" cy="393600"/>
          </a:xfrm>
          <a:prstGeom prst="rect">
            <a:avLst/>
          </a:prstGeom>
        </p:spPr>
        <p:txBody>
          <a:bodyPr anchorCtr="0" anchor="ctr" bIns="91425" lIns="91425" spcFirstLastPara="1" rIns="91425" wrap="square" tIns="91425">
            <a:normAutofit/>
          </a:bodyPr>
          <a:lstStyle/>
          <a:p>
            <a:pPr indent="0" lvl="0" marL="0" rtl="0" algn="r">
              <a:spcBef>
                <a:spcPts val="0"/>
              </a:spcBef>
              <a:spcAft>
                <a:spcPts val="0"/>
              </a:spcAft>
              <a:buNone/>
            </a:pPr>
            <a:fld id="{00000000-1234-1234-1234-123412341234}" type="slidenum">
              <a:rPr lang="en"/>
              <a:t>‹#›</a:t>
            </a:fld>
            <a:endParaRPr/>
          </a:p>
        </p:txBody>
      </p:sp>
      <p:pic>
        <p:nvPicPr>
          <p:cNvPr id="132" name="Google Shape;132;p19"/>
          <p:cNvPicPr preferRelativeResize="0"/>
          <p:nvPr/>
        </p:nvPicPr>
        <p:blipFill>
          <a:blip r:embed="rId4">
            <a:alphaModFix/>
          </a:blip>
          <a:stretch>
            <a:fillRect/>
          </a:stretch>
        </p:blipFill>
        <p:spPr>
          <a:xfrm>
            <a:off x="80675" y="1460163"/>
            <a:ext cx="5681399" cy="727980"/>
          </a:xfrm>
          <a:prstGeom prst="rect">
            <a:avLst/>
          </a:prstGeom>
          <a:noFill/>
          <a:ln cap="flat" cmpd="sng" w="9525">
            <a:solidFill>
              <a:schemeClr val="dk1"/>
            </a:solidFill>
            <a:prstDash val="solid"/>
            <a:round/>
            <a:headEnd len="sm" w="sm" type="none"/>
            <a:tailEnd len="sm" w="sm" type="none"/>
          </a:ln>
        </p:spPr>
      </p:pic>
      <p:grpSp>
        <p:nvGrpSpPr>
          <p:cNvPr id="133" name="Google Shape;133;p19"/>
          <p:cNvGrpSpPr/>
          <p:nvPr/>
        </p:nvGrpSpPr>
        <p:grpSpPr>
          <a:xfrm>
            <a:off x="1292276" y="2352988"/>
            <a:ext cx="3574395" cy="790575"/>
            <a:chOff x="1475826" y="2889575"/>
            <a:chExt cx="3574395" cy="790575"/>
          </a:xfrm>
        </p:grpSpPr>
        <p:pic>
          <p:nvPicPr>
            <p:cNvPr id="134" name="Google Shape;134;p19"/>
            <p:cNvPicPr preferRelativeResize="0"/>
            <p:nvPr/>
          </p:nvPicPr>
          <p:blipFill rotWithShape="1">
            <a:blip r:embed="rId5">
              <a:alphaModFix/>
            </a:blip>
            <a:srcRect b="0" l="25969" r="0" t="0"/>
            <a:stretch/>
          </p:blipFill>
          <p:spPr>
            <a:xfrm>
              <a:off x="1898172" y="2889575"/>
              <a:ext cx="3152050" cy="790575"/>
            </a:xfrm>
            <a:prstGeom prst="rect">
              <a:avLst/>
            </a:prstGeom>
            <a:noFill/>
            <a:ln cap="flat" cmpd="sng" w="9525">
              <a:solidFill>
                <a:schemeClr val="dk1"/>
              </a:solidFill>
              <a:prstDash val="solid"/>
              <a:round/>
              <a:headEnd len="sm" w="sm" type="none"/>
              <a:tailEnd len="sm" w="sm" type="none"/>
            </a:ln>
          </p:spPr>
        </p:pic>
        <p:pic>
          <p:nvPicPr>
            <p:cNvPr id="135" name="Google Shape;135;p19"/>
            <p:cNvPicPr preferRelativeResize="0"/>
            <p:nvPr/>
          </p:nvPicPr>
          <p:blipFill rotWithShape="1">
            <a:blip r:embed="rId5">
              <a:alphaModFix/>
            </a:blip>
            <a:srcRect b="0" l="5713" r="84366" t="0"/>
            <a:stretch/>
          </p:blipFill>
          <p:spPr>
            <a:xfrm>
              <a:off x="1475826" y="2889575"/>
              <a:ext cx="422350" cy="790575"/>
            </a:xfrm>
            <a:prstGeom prst="rect">
              <a:avLst/>
            </a:prstGeom>
            <a:noFill/>
            <a:ln cap="flat" cmpd="sng" w="9525">
              <a:solidFill>
                <a:schemeClr val="dk1"/>
              </a:solidFill>
              <a:prstDash val="solid"/>
              <a:round/>
              <a:headEnd len="sm" w="sm" type="none"/>
              <a:tailEnd len="sm" w="sm" type="none"/>
            </a:ln>
          </p:spPr>
        </p:pic>
      </p:grpSp>
      <p:pic>
        <p:nvPicPr>
          <p:cNvPr id="136" name="Google Shape;136;p19"/>
          <p:cNvPicPr preferRelativeResize="0"/>
          <p:nvPr/>
        </p:nvPicPr>
        <p:blipFill>
          <a:blip r:embed="rId6">
            <a:alphaModFix/>
          </a:blip>
          <a:stretch>
            <a:fillRect/>
          </a:stretch>
        </p:blipFill>
        <p:spPr>
          <a:xfrm>
            <a:off x="734413" y="4098850"/>
            <a:ext cx="4373923" cy="882375"/>
          </a:xfrm>
          <a:prstGeom prst="rect">
            <a:avLst/>
          </a:prstGeom>
          <a:noFill/>
          <a:ln cap="flat" cmpd="sng" w="9525">
            <a:solidFill>
              <a:schemeClr val="dk1"/>
            </a:solidFill>
            <a:prstDash val="solid"/>
            <a:round/>
            <a:headEnd len="sm" w="sm" type="none"/>
            <a:tailEnd len="sm" w="sm" type="none"/>
          </a:ln>
        </p:spPr>
      </p:pic>
      <p:cxnSp>
        <p:nvCxnSpPr>
          <p:cNvPr id="137" name="Google Shape;137;p19"/>
          <p:cNvCxnSpPr>
            <a:endCxn id="132" idx="3"/>
          </p:cNvCxnSpPr>
          <p:nvPr/>
        </p:nvCxnSpPr>
        <p:spPr>
          <a:xfrm rot="10800000">
            <a:off x="5762074" y="1824153"/>
            <a:ext cx="395100" cy="13500"/>
          </a:xfrm>
          <a:prstGeom prst="straightConnector1">
            <a:avLst/>
          </a:prstGeom>
          <a:noFill/>
          <a:ln cap="flat" cmpd="sng" w="19050">
            <a:solidFill>
              <a:srgbClr val="980000"/>
            </a:solidFill>
            <a:prstDash val="solid"/>
            <a:round/>
            <a:headEnd len="med" w="med" type="none"/>
            <a:tailEnd len="med" w="med" type="triangle"/>
          </a:ln>
        </p:spPr>
      </p:cxnSp>
      <p:cxnSp>
        <p:nvCxnSpPr>
          <p:cNvPr id="138" name="Google Shape;138;p19"/>
          <p:cNvCxnSpPr>
            <a:stCxn id="139" idx="3"/>
            <a:endCxn id="134" idx="3"/>
          </p:cNvCxnSpPr>
          <p:nvPr/>
        </p:nvCxnSpPr>
        <p:spPr>
          <a:xfrm rot="10800000">
            <a:off x="4866725" y="2748425"/>
            <a:ext cx="1121700" cy="539400"/>
          </a:xfrm>
          <a:prstGeom prst="straightConnector1">
            <a:avLst/>
          </a:prstGeom>
          <a:noFill/>
          <a:ln cap="flat" cmpd="sng" w="19050">
            <a:solidFill>
              <a:srgbClr val="980000"/>
            </a:solidFill>
            <a:prstDash val="solid"/>
            <a:round/>
            <a:headEnd len="med" w="med" type="none"/>
            <a:tailEnd len="med" w="med" type="triangle"/>
          </a:ln>
        </p:spPr>
      </p:cxnSp>
      <p:sp>
        <p:nvSpPr>
          <p:cNvPr id="140" name="Google Shape;140;p19"/>
          <p:cNvSpPr/>
          <p:nvPr/>
        </p:nvSpPr>
        <p:spPr>
          <a:xfrm>
            <a:off x="3514700" y="4306575"/>
            <a:ext cx="445800" cy="549000"/>
          </a:xfrm>
          <a:prstGeom prst="roundRect">
            <a:avLst>
              <a:gd fmla="val 16667" name="adj"/>
            </a:avLst>
          </a:prstGeom>
          <a:noFill/>
          <a:ln cap="flat" cmpd="sng" w="19050">
            <a:solidFill>
              <a:srgbClr val="980000"/>
            </a:solidFill>
            <a:prstDash val="solid"/>
            <a:round/>
            <a:headEnd len="sm" w="sm" type="none"/>
            <a:tailEnd len="sm" w="sm" type="none"/>
          </a:ln>
        </p:spPr>
        <p:txBody>
          <a:bodyPr anchorCtr="0" anchor="ctr" bIns="91425" lIns="91425" spcFirstLastPara="1" rIns="91425" wrap="square" tIns="91425">
            <a:noAutofit/>
          </a:bodyPr>
          <a:lstStyle/>
          <a:p>
            <a:pPr indent="0" lvl="0" marL="0" rtl="0" algn="ctr">
              <a:spcBef>
                <a:spcPts val="0"/>
              </a:spcBef>
              <a:spcAft>
                <a:spcPts val="0"/>
              </a:spcAft>
              <a:buNone/>
            </a:pPr>
            <a:r>
              <a:t/>
            </a:r>
            <a:endParaRPr/>
          </a:p>
        </p:txBody>
      </p:sp>
      <p:sp>
        <p:nvSpPr>
          <p:cNvPr id="139" name="Google Shape;139;p19"/>
          <p:cNvSpPr txBox="1"/>
          <p:nvPr/>
        </p:nvSpPr>
        <p:spPr>
          <a:xfrm>
            <a:off x="2988425" y="3114725"/>
            <a:ext cx="3000000" cy="346200"/>
          </a:xfrm>
          <a:prstGeom prst="rect">
            <a:avLst/>
          </a:prstGeom>
          <a:noFill/>
          <a:ln>
            <a:noFill/>
          </a:ln>
        </p:spPr>
        <p:txBody>
          <a:bodyPr anchorCtr="0" anchor="t" bIns="91425" lIns="91425" spcFirstLastPara="1" rIns="91425" wrap="square" tIns="91425">
            <a:spAutoFit/>
          </a:bodyPr>
          <a:lstStyle/>
          <a:p>
            <a:pPr indent="0" lvl="0" marL="0" rtl="0" algn="l">
              <a:spcBef>
                <a:spcPts val="0"/>
              </a:spcBef>
              <a:spcAft>
                <a:spcPts val="0"/>
              </a:spcAft>
              <a:buNone/>
            </a:pPr>
            <a:r>
              <a:rPr i="1" lang="en" sz="1050">
                <a:solidFill>
                  <a:srgbClr val="021F03"/>
                </a:solidFill>
                <a:highlight>
                  <a:srgbClr val="95CD78"/>
                </a:highlight>
                <a:latin typeface="Roboto"/>
                <a:ea typeface="Roboto"/>
                <a:cs typeface="Roboto"/>
                <a:sym typeface="Roboto"/>
              </a:rPr>
              <a:t>For more details : </a:t>
            </a:r>
            <a:r>
              <a:rPr i="1" lang="en" sz="1050">
                <a:solidFill>
                  <a:srgbClr val="021F03"/>
                </a:solidFill>
                <a:highlight>
                  <a:srgbClr val="95CD78"/>
                </a:highlight>
                <a:latin typeface="Roboto"/>
                <a:ea typeface="Roboto"/>
                <a:cs typeface="Roboto"/>
                <a:sym typeface="Roboto"/>
              </a:rPr>
              <a:t>Daniel Pershey’s Talk</a:t>
            </a:r>
            <a:r>
              <a:rPr i="1" lang="en" sz="850">
                <a:solidFill>
                  <a:srgbClr val="021F03"/>
                </a:solidFill>
                <a:highlight>
                  <a:srgbClr val="95CD78"/>
                </a:highlight>
              </a:rPr>
              <a:t> </a:t>
            </a:r>
            <a:endParaRPr/>
          </a:p>
        </p:txBody>
      </p:sp>
      <p:sp>
        <p:nvSpPr>
          <p:cNvPr id="141" name="Google Shape;141;p19"/>
          <p:cNvSpPr txBox="1"/>
          <p:nvPr/>
        </p:nvSpPr>
        <p:spPr>
          <a:xfrm>
            <a:off x="652484" y="3536784"/>
            <a:ext cx="4537800" cy="431400"/>
          </a:xfrm>
          <a:prstGeom prst="rect">
            <a:avLst/>
          </a:prstGeom>
          <a:noFill/>
          <a:ln cap="flat" cmpd="sng" w="9525">
            <a:solidFill>
              <a:schemeClr val="dk1"/>
            </a:solidFill>
            <a:prstDash val="solid"/>
            <a:round/>
            <a:headEnd len="sm" w="sm" type="none"/>
            <a:tailEnd len="sm" w="sm" type="none"/>
          </a:ln>
        </p:spPr>
        <p:txBody>
          <a:bodyPr anchorCtr="0" anchor="t" bIns="91425" lIns="91425" spcFirstLastPara="1" rIns="91425" wrap="square" tIns="91425">
            <a:noAutofit/>
          </a:bodyPr>
          <a:lstStyle/>
          <a:p>
            <a:pPr indent="0" lvl="0" marL="0" rtl="0" algn="ctr">
              <a:spcBef>
                <a:spcPts val="0"/>
              </a:spcBef>
              <a:spcAft>
                <a:spcPts val="0"/>
              </a:spcAft>
              <a:buNone/>
            </a:pPr>
            <a:r>
              <a:rPr lang="en" sz="1800">
                <a:solidFill>
                  <a:schemeClr val="lt2"/>
                </a:solidFill>
              </a:rPr>
              <a:t>EVENT RATE :</a:t>
            </a:r>
            <a:endParaRPr sz="1800">
              <a:solidFill>
                <a:schemeClr val="lt2"/>
              </a:solidFill>
            </a:endParaRPr>
          </a:p>
        </p:txBody>
      </p:sp>
    </p:spTree>
  </p:cSld>
  <p:clrMapOvr>
    <a:masterClrMapping/>
  </p:clrMapOvr>
</p:sld>
</file>

<file path=ppt/slides/slide8.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145" name="Shape 145"/>
        <p:cNvGrpSpPr/>
        <p:nvPr/>
      </p:nvGrpSpPr>
      <p:grpSpPr>
        <a:xfrm>
          <a:off x="0" y="0"/>
          <a:ext cx="0" cy="0"/>
          <a:chOff x="0" y="0"/>
          <a:chExt cx="0" cy="0"/>
        </a:xfrm>
      </p:grpSpPr>
      <p:sp>
        <p:nvSpPr>
          <p:cNvPr id="146" name="Google Shape;146;p20"/>
          <p:cNvSpPr txBox="1"/>
          <p:nvPr>
            <p:ph type="title"/>
          </p:nvPr>
        </p:nvSpPr>
        <p:spPr>
          <a:xfrm>
            <a:off x="198000" y="2323075"/>
            <a:ext cx="8748000" cy="663900"/>
          </a:xfrm>
          <a:prstGeom prst="rect">
            <a:avLst/>
          </a:prstGeom>
          <a:ln cap="flat" cmpd="sng" w="19050">
            <a:solidFill>
              <a:schemeClr val="dk1"/>
            </a:solidFill>
            <a:prstDash val="solid"/>
            <a:round/>
            <a:headEnd len="sm" w="sm" type="none"/>
            <a:tailEnd len="sm" w="sm" type="none"/>
          </a:ln>
        </p:spPr>
        <p:txBody>
          <a:bodyPr anchorCtr="0" anchor="t" bIns="91425" lIns="91425" spcFirstLastPara="1" rIns="91425" wrap="square" tIns="91425">
            <a:normAutofit fontScale="90000"/>
          </a:bodyPr>
          <a:lstStyle/>
          <a:p>
            <a:pPr indent="0" lvl="0" marL="0" rtl="0" algn="l">
              <a:spcBef>
                <a:spcPts val="0"/>
              </a:spcBef>
              <a:spcAft>
                <a:spcPts val="0"/>
              </a:spcAft>
              <a:buNone/>
            </a:pPr>
            <a:r>
              <a:rPr lang="en" sz="3577"/>
              <a:t>DETECTOR</a:t>
            </a:r>
            <a:r>
              <a:rPr lang="en"/>
              <a:t> </a:t>
            </a:r>
            <a:endParaRPr/>
          </a:p>
        </p:txBody>
      </p:sp>
      <p:sp>
        <p:nvSpPr>
          <p:cNvPr id="147" name="Google Shape;147;p20"/>
          <p:cNvSpPr txBox="1"/>
          <p:nvPr>
            <p:ph idx="12" type="sldNum"/>
          </p:nvPr>
        </p:nvSpPr>
        <p:spPr>
          <a:xfrm>
            <a:off x="8472458" y="4663217"/>
            <a:ext cx="548700" cy="393600"/>
          </a:xfrm>
          <a:prstGeom prst="rect">
            <a:avLst/>
          </a:prstGeom>
        </p:spPr>
        <p:txBody>
          <a:bodyPr anchorCtr="0" anchor="ctr" bIns="91425" lIns="91425" spcFirstLastPara="1" rIns="91425" wrap="square" tIns="91425">
            <a:normAutofit/>
          </a:body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
</file>

<file path=ppt/slides/slide9.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151" name="Shape 151"/>
        <p:cNvGrpSpPr/>
        <p:nvPr/>
      </p:nvGrpSpPr>
      <p:grpSpPr>
        <a:xfrm>
          <a:off x="0" y="0"/>
          <a:ext cx="0" cy="0"/>
          <a:chOff x="0" y="0"/>
          <a:chExt cx="0" cy="0"/>
        </a:xfrm>
      </p:grpSpPr>
      <p:sp>
        <p:nvSpPr>
          <p:cNvPr id="152" name="Google Shape;152;p21"/>
          <p:cNvSpPr txBox="1"/>
          <p:nvPr>
            <p:ph type="title"/>
          </p:nvPr>
        </p:nvSpPr>
        <p:spPr>
          <a:xfrm>
            <a:off x="117500" y="175325"/>
            <a:ext cx="5973600" cy="917100"/>
          </a:xfrm>
          <a:prstGeom prst="rect">
            <a:avLst/>
          </a:prstGeom>
          <a:ln cap="flat" cmpd="sng" w="9525">
            <a:solidFill>
              <a:schemeClr val="dk1"/>
            </a:solidFill>
            <a:prstDash val="solid"/>
            <a:round/>
            <a:headEnd len="sm" w="sm" type="none"/>
            <a:tailEnd len="sm" w="sm" type="none"/>
          </a:ln>
        </p:spPr>
        <p:txBody>
          <a:bodyPr anchorCtr="0" anchor="t" bIns="91425" lIns="91425" spcFirstLastPara="1" rIns="91425" wrap="square" tIns="91425">
            <a:normAutofit fontScale="90000"/>
          </a:bodyPr>
          <a:lstStyle/>
          <a:p>
            <a:pPr indent="0" lvl="0" marL="0" rtl="0" algn="l">
              <a:spcBef>
                <a:spcPts val="0"/>
              </a:spcBef>
              <a:spcAft>
                <a:spcPts val="0"/>
              </a:spcAft>
              <a:buNone/>
            </a:pPr>
            <a:r>
              <a:rPr lang="en">
                <a:latin typeface="Roboto"/>
                <a:ea typeface="Roboto"/>
                <a:cs typeface="Roboto"/>
                <a:sym typeface="Roboto"/>
              </a:rPr>
              <a:t>MICRO-PATTERN GASEOUS DETECTORS (MPGDS) </a:t>
            </a:r>
            <a:r>
              <a:rPr lang="en" sz="2355">
                <a:solidFill>
                  <a:schemeClr val="lt2"/>
                </a:solidFill>
                <a:latin typeface="Roboto"/>
                <a:ea typeface="Roboto"/>
                <a:cs typeface="Roboto"/>
                <a:sym typeface="Roboto"/>
              </a:rPr>
              <a:t>e.g. CYGNO-30 (30 m</a:t>
            </a:r>
            <a:r>
              <a:rPr baseline="30000" lang="en" sz="2355">
                <a:solidFill>
                  <a:schemeClr val="lt2"/>
                </a:solidFill>
                <a:latin typeface="Roboto"/>
                <a:ea typeface="Roboto"/>
                <a:cs typeface="Roboto"/>
                <a:sym typeface="Roboto"/>
              </a:rPr>
              <a:t>3</a:t>
            </a:r>
            <a:r>
              <a:rPr lang="en" sz="2355">
                <a:solidFill>
                  <a:schemeClr val="lt2"/>
                </a:solidFill>
                <a:latin typeface="Roboto"/>
                <a:ea typeface="Roboto"/>
                <a:cs typeface="Roboto"/>
                <a:sym typeface="Roboto"/>
              </a:rPr>
              <a:t>)</a:t>
            </a:r>
            <a:endParaRPr sz="3355">
              <a:latin typeface="Roboto"/>
              <a:ea typeface="Roboto"/>
              <a:cs typeface="Roboto"/>
              <a:sym typeface="Roboto"/>
            </a:endParaRPr>
          </a:p>
        </p:txBody>
      </p:sp>
      <p:pic>
        <p:nvPicPr>
          <p:cNvPr id="153" name="Google Shape;153;p21"/>
          <p:cNvPicPr preferRelativeResize="0"/>
          <p:nvPr/>
        </p:nvPicPr>
        <p:blipFill rotWithShape="1">
          <a:blip r:embed="rId3">
            <a:alphaModFix/>
          </a:blip>
          <a:srcRect b="0" l="1095" r="50867" t="0"/>
          <a:stretch/>
        </p:blipFill>
        <p:spPr>
          <a:xfrm>
            <a:off x="6344900" y="0"/>
            <a:ext cx="2799100" cy="2670426"/>
          </a:xfrm>
          <a:prstGeom prst="rect">
            <a:avLst/>
          </a:prstGeom>
          <a:noFill/>
          <a:ln>
            <a:noFill/>
          </a:ln>
        </p:spPr>
      </p:pic>
      <p:pic>
        <p:nvPicPr>
          <p:cNvPr id="154" name="Google Shape;154;p21"/>
          <p:cNvPicPr preferRelativeResize="0"/>
          <p:nvPr/>
        </p:nvPicPr>
        <p:blipFill rotWithShape="1">
          <a:blip r:embed="rId3">
            <a:alphaModFix/>
          </a:blip>
          <a:srcRect b="0" l="48980" r="2815" t="0"/>
          <a:stretch/>
        </p:blipFill>
        <p:spPr>
          <a:xfrm>
            <a:off x="6344900" y="2421625"/>
            <a:ext cx="2799100" cy="2721881"/>
          </a:xfrm>
          <a:prstGeom prst="rect">
            <a:avLst/>
          </a:prstGeom>
          <a:noFill/>
          <a:ln>
            <a:noFill/>
          </a:ln>
        </p:spPr>
      </p:pic>
      <p:sp>
        <p:nvSpPr>
          <p:cNvPr id="155" name="Google Shape;155;p21"/>
          <p:cNvSpPr txBox="1"/>
          <p:nvPr/>
        </p:nvSpPr>
        <p:spPr>
          <a:xfrm>
            <a:off x="1899425" y="4675325"/>
            <a:ext cx="4816200" cy="345000"/>
          </a:xfrm>
          <a:prstGeom prst="rect">
            <a:avLst/>
          </a:prstGeom>
          <a:noFill/>
          <a:ln>
            <a:noFill/>
          </a:ln>
        </p:spPr>
        <p:txBody>
          <a:bodyPr anchorCtr="0" anchor="t" bIns="91425" lIns="91425" spcFirstLastPara="1" rIns="91425" wrap="square" tIns="91425">
            <a:noAutofit/>
          </a:bodyPr>
          <a:lstStyle/>
          <a:p>
            <a:pPr indent="0" lvl="0" marL="0" rtl="0" algn="ctr">
              <a:spcBef>
                <a:spcPts val="0"/>
              </a:spcBef>
              <a:spcAft>
                <a:spcPts val="0"/>
              </a:spcAft>
              <a:buNone/>
            </a:pPr>
            <a:r>
              <a:rPr lang="en" sz="1650">
                <a:solidFill>
                  <a:schemeClr val="dk1"/>
                </a:solidFill>
                <a:latin typeface="Roboto"/>
                <a:ea typeface="Roboto"/>
                <a:cs typeface="Roboto"/>
                <a:sym typeface="Roboto"/>
              </a:rPr>
              <a:t>Lisotti, O’Hare et al. </a:t>
            </a:r>
            <a:r>
              <a:rPr lang="en" sz="1600">
                <a:solidFill>
                  <a:schemeClr val="dk1"/>
                </a:solidFill>
              </a:rPr>
              <a:t> arXiv:2404.03690</a:t>
            </a:r>
            <a:endParaRPr sz="1600">
              <a:solidFill>
                <a:schemeClr val="dk1"/>
              </a:solidFill>
            </a:endParaRPr>
          </a:p>
        </p:txBody>
      </p:sp>
      <p:sp>
        <p:nvSpPr>
          <p:cNvPr id="156" name="Google Shape;156;p21"/>
          <p:cNvSpPr txBox="1"/>
          <p:nvPr>
            <p:ph idx="12" type="sldNum"/>
          </p:nvPr>
        </p:nvSpPr>
        <p:spPr>
          <a:xfrm>
            <a:off x="8472458" y="4663217"/>
            <a:ext cx="548700" cy="393600"/>
          </a:xfrm>
          <a:prstGeom prst="rect">
            <a:avLst/>
          </a:prstGeom>
        </p:spPr>
        <p:txBody>
          <a:bodyPr anchorCtr="0" anchor="ctr" bIns="91425" lIns="91425" spcFirstLastPara="1" rIns="91425" wrap="square" tIns="91425">
            <a:normAutofit/>
          </a:bodyPr>
          <a:lstStyle/>
          <a:p>
            <a:pPr indent="0" lvl="0" marL="0" rtl="0" algn="r">
              <a:spcBef>
                <a:spcPts val="0"/>
              </a:spcBef>
              <a:spcAft>
                <a:spcPts val="0"/>
              </a:spcAft>
              <a:buNone/>
            </a:pPr>
            <a:fld id="{00000000-1234-1234-1234-123412341234}" type="slidenum">
              <a:rPr lang="en"/>
              <a:t>‹#›</a:t>
            </a:fld>
            <a:endParaRPr/>
          </a:p>
        </p:txBody>
      </p:sp>
      <p:sp>
        <p:nvSpPr>
          <p:cNvPr id="157" name="Google Shape;157;p21"/>
          <p:cNvSpPr txBox="1"/>
          <p:nvPr>
            <p:ph idx="4294967295" type="body"/>
          </p:nvPr>
        </p:nvSpPr>
        <p:spPr>
          <a:xfrm>
            <a:off x="70700" y="2420925"/>
            <a:ext cx="2976300" cy="2122800"/>
          </a:xfrm>
          <a:prstGeom prst="rect">
            <a:avLst/>
          </a:prstGeom>
          <a:ln cap="flat" cmpd="sng" w="9525">
            <a:solidFill>
              <a:schemeClr val="dk1"/>
            </a:solidFill>
            <a:prstDash val="solid"/>
            <a:round/>
            <a:headEnd len="sm" w="sm" type="none"/>
            <a:tailEnd len="sm" w="sm" type="none"/>
          </a:ln>
        </p:spPr>
        <p:txBody>
          <a:bodyPr anchorCtr="0" anchor="t" bIns="91425" lIns="91425" spcFirstLastPara="1" rIns="91425" wrap="square" tIns="91425">
            <a:normAutofit/>
          </a:bodyPr>
          <a:lstStyle/>
          <a:p>
            <a:pPr indent="-323850" lvl="0" marL="285750" rtl="0" algn="l">
              <a:lnSpc>
                <a:spcPct val="130000"/>
              </a:lnSpc>
              <a:spcBef>
                <a:spcPts val="0"/>
              </a:spcBef>
              <a:spcAft>
                <a:spcPts val="0"/>
              </a:spcAft>
              <a:buSzPts val="1500"/>
              <a:buChar char="●"/>
            </a:pPr>
            <a:r>
              <a:rPr b="1" lang="en" sz="1500">
                <a:latin typeface="Roboto"/>
                <a:ea typeface="Roboto"/>
                <a:cs typeface="Roboto"/>
                <a:sym typeface="Roboto"/>
              </a:rPr>
              <a:t>Energy resolution</a:t>
            </a:r>
            <a:r>
              <a:rPr lang="en" sz="1500">
                <a:latin typeface="Roboto"/>
                <a:ea typeface="Roboto"/>
                <a:cs typeface="Roboto"/>
                <a:sym typeface="Roboto"/>
              </a:rPr>
              <a:t>: ∼ 10% fractional Er resolution</a:t>
            </a:r>
            <a:endParaRPr sz="1500">
              <a:latin typeface="Roboto"/>
              <a:ea typeface="Roboto"/>
              <a:cs typeface="Roboto"/>
              <a:sym typeface="Roboto"/>
            </a:endParaRPr>
          </a:p>
          <a:p>
            <a:pPr indent="-323850" lvl="0" marL="285750" rtl="0" algn="l">
              <a:lnSpc>
                <a:spcPct val="130000"/>
              </a:lnSpc>
              <a:spcBef>
                <a:spcPts val="0"/>
              </a:spcBef>
              <a:spcAft>
                <a:spcPts val="0"/>
              </a:spcAft>
              <a:buSzPts val="1500"/>
              <a:buChar char="●"/>
            </a:pPr>
            <a:r>
              <a:rPr b="1" lang="en" sz="1500">
                <a:latin typeface="Roboto"/>
                <a:ea typeface="Roboto"/>
                <a:cs typeface="Roboto"/>
                <a:sym typeface="Roboto"/>
              </a:rPr>
              <a:t>Angular resolution</a:t>
            </a:r>
            <a:r>
              <a:rPr lang="en" sz="1500">
                <a:latin typeface="Roboto"/>
                <a:ea typeface="Roboto"/>
                <a:cs typeface="Roboto"/>
                <a:sym typeface="Roboto"/>
              </a:rPr>
              <a:t>: 10–30°, Er </a:t>
            </a:r>
            <a:r>
              <a:rPr lang="en" sz="1500">
                <a:latin typeface="Roboto"/>
                <a:ea typeface="Roboto"/>
                <a:cs typeface="Roboto"/>
                <a:sym typeface="Roboto"/>
              </a:rPr>
              <a:t>dependent</a:t>
            </a:r>
            <a:endParaRPr sz="1500">
              <a:latin typeface="Roboto"/>
              <a:ea typeface="Roboto"/>
              <a:cs typeface="Roboto"/>
              <a:sym typeface="Roboto"/>
            </a:endParaRPr>
          </a:p>
          <a:p>
            <a:pPr indent="-323850" lvl="0" marL="285750" rtl="0" algn="l">
              <a:lnSpc>
                <a:spcPct val="130000"/>
              </a:lnSpc>
              <a:spcBef>
                <a:spcPts val="0"/>
              </a:spcBef>
              <a:spcAft>
                <a:spcPts val="0"/>
              </a:spcAft>
              <a:buSzPts val="1500"/>
              <a:buFont typeface="Roboto"/>
              <a:buChar char="●"/>
            </a:pPr>
            <a:r>
              <a:rPr b="1" lang="en" sz="1500">
                <a:solidFill>
                  <a:srgbClr val="ADADAD"/>
                </a:solidFill>
                <a:latin typeface="Roboto"/>
                <a:ea typeface="Roboto"/>
                <a:cs typeface="Roboto"/>
                <a:sym typeface="Roboto"/>
              </a:rPr>
              <a:t>Threshold</a:t>
            </a:r>
            <a:r>
              <a:rPr lang="en" sz="1500">
                <a:latin typeface="Roboto"/>
                <a:ea typeface="Roboto"/>
                <a:cs typeface="Roboto"/>
                <a:sym typeface="Roboto"/>
              </a:rPr>
              <a:t>: </a:t>
            </a:r>
            <a:r>
              <a:rPr lang="en" sz="1500">
                <a:latin typeface="Roboto"/>
                <a:ea typeface="Roboto"/>
                <a:cs typeface="Roboto"/>
                <a:sym typeface="Roboto"/>
              </a:rPr>
              <a:t>1</a:t>
            </a:r>
            <a:r>
              <a:rPr lang="en" sz="1500">
                <a:latin typeface="Roboto"/>
                <a:ea typeface="Roboto"/>
                <a:cs typeface="Roboto"/>
                <a:sym typeface="Roboto"/>
              </a:rPr>
              <a:t>0 keV </a:t>
            </a:r>
            <a:endParaRPr sz="1500">
              <a:latin typeface="Roboto"/>
              <a:ea typeface="Roboto"/>
              <a:cs typeface="Roboto"/>
              <a:sym typeface="Roboto"/>
            </a:endParaRPr>
          </a:p>
          <a:p>
            <a:pPr indent="-323850" lvl="0" marL="285750" rtl="0" algn="l">
              <a:lnSpc>
                <a:spcPct val="130000"/>
              </a:lnSpc>
              <a:spcBef>
                <a:spcPts val="0"/>
              </a:spcBef>
              <a:spcAft>
                <a:spcPts val="0"/>
              </a:spcAft>
              <a:buSzPts val="1500"/>
              <a:buFont typeface="Roboto"/>
              <a:buChar char="●"/>
            </a:pPr>
            <a:r>
              <a:rPr b="1" lang="en" sz="1500">
                <a:latin typeface="Roboto"/>
                <a:ea typeface="Roboto"/>
                <a:cs typeface="Roboto"/>
                <a:sym typeface="Roboto"/>
              </a:rPr>
              <a:t>Head-Tail efficiency</a:t>
            </a:r>
            <a:endParaRPr b="1" sz="1500">
              <a:latin typeface="Roboto"/>
              <a:ea typeface="Roboto"/>
              <a:cs typeface="Roboto"/>
              <a:sym typeface="Roboto"/>
            </a:endParaRPr>
          </a:p>
        </p:txBody>
      </p:sp>
      <p:sp>
        <p:nvSpPr>
          <p:cNvPr id="158" name="Google Shape;158;p21"/>
          <p:cNvSpPr txBox="1"/>
          <p:nvPr>
            <p:ph type="title"/>
          </p:nvPr>
        </p:nvSpPr>
        <p:spPr>
          <a:xfrm>
            <a:off x="70700" y="1959818"/>
            <a:ext cx="2976300" cy="461100"/>
          </a:xfrm>
          <a:prstGeom prst="rect">
            <a:avLst/>
          </a:prstGeom>
          <a:ln cap="flat" cmpd="sng" w="19050">
            <a:solidFill>
              <a:schemeClr val="lt2"/>
            </a:solidFill>
            <a:prstDash val="solid"/>
            <a:round/>
            <a:headEnd len="sm" w="sm" type="none"/>
            <a:tailEnd len="sm" w="sm" type="none"/>
          </a:ln>
        </p:spPr>
        <p:txBody>
          <a:bodyPr anchorCtr="0" anchor="t" bIns="91425" lIns="91425" spcFirstLastPara="1" rIns="91425" wrap="square" tIns="91425">
            <a:noAutofit/>
          </a:bodyPr>
          <a:lstStyle/>
          <a:p>
            <a:pPr indent="0" lvl="0" marL="0" rtl="0" algn="l">
              <a:spcBef>
                <a:spcPts val="0"/>
              </a:spcBef>
              <a:spcAft>
                <a:spcPts val="0"/>
              </a:spcAft>
              <a:buSzPts val="990"/>
              <a:buNone/>
            </a:pPr>
            <a:r>
              <a:rPr lang="en" sz="2020">
                <a:solidFill>
                  <a:schemeClr val="lt2"/>
                </a:solidFill>
                <a:latin typeface="Roboto"/>
                <a:ea typeface="Roboto"/>
                <a:cs typeface="Roboto"/>
                <a:sym typeface="Roboto"/>
              </a:rPr>
              <a:t>DETECTOR EFFECTS</a:t>
            </a:r>
            <a:r>
              <a:rPr lang="en" sz="2020">
                <a:latin typeface="Roboto"/>
                <a:ea typeface="Roboto"/>
                <a:cs typeface="Roboto"/>
                <a:sym typeface="Roboto"/>
              </a:rPr>
              <a:t> </a:t>
            </a:r>
            <a:endParaRPr sz="2020">
              <a:solidFill>
                <a:schemeClr val="lt2"/>
              </a:solidFill>
              <a:latin typeface="Roboto"/>
              <a:ea typeface="Roboto"/>
              <a:cs typeface="Roboto"/>
              <a:sym typeface="Roboto"/>
            </a:endParaRPr>
          </a:p>
        </p:txBody>
      </p:sp>
      <p:sp>
        <p:nvSpPr>
          <p:cNvPr id="159" name="Google Shape;159;p21"/>
          <p:cNvSpPr txBox="1"/>
          <p:nvPr>
            <p:ph type="title"/>
          </p:nvPr>
        </p:nvSpPr>
        <p:spPr>
          <a:xfrm>
            <a:off x="3173900" y="2639975"/>
            <a:ext cx="3044100" cy="461100"/>
          </a:xfrm>
          <a:prstGeom prst="rect">
            <a:avLst/>
          </a:prstGeom>
          <a:ln cap="flat" cmpd="sng" w="19050">
            <a:solidFill>
              <a:srgbClr val="B7B7B7"/>
            </a:solidFill>
            <a:prstDash val="solid"/>
            <a:round/>
            <a:headEnd len="sm" w="sm" type="none"/>
            <a:tailEnd len="sm" w="sm" type="none"/>
          </a:ln>
        </p:spPr>
        <p:txBody>
          <a:bodyPr anchorCtr="0" anchor="t" bIns="91425" lIns="91425" spcFirstLastPara="1" rIns="91425" wrap="square" tIns="91425">
            <a:noAutofit/>
          </a:bodyPr>
          <a:lstStyle/>
          <a:p>
            <a:pPr indent="0" lvl="0" marL="0" rtl="0" algn="l">
              <a:spcBef>
                <a:spcPts val="0"/>
              </a:spcBef>
              <a:spcAft>
                <a:spcPts val="0"/>
              </a:spcAft>
              <a:buSzPts val="990"/>
              <a:buNone/>
            </a:pPr>
            <a:r>
              <a:rPr lang="en" sz="2020">
                <a:solidFill>
                  <a:srgbClr val="ADADAD"/>
                </a:solidFill>
                <a:latin typeface="Roboto"/>
                <a:ea typeface="Roboto"/>
                <a:cs typeface="Roboto"/>
                <a:sym typeface="Roboto"/>
              </a:rPr>
              <a:t>BACKGROUND MODEL</a:t>
            </a:r>
            <a:r>
              <a:rPr lang="en" sz="2020">
                <a:solidFill>
                  <a:srgbClr val="ADADAD"/>
                </a:solidFill>
              </a:rPr>
              <a:t>   </a:t>
            </a:r>
            <a:endParaRPr sz="2020">
              <a:solidFill>
                <a:srgbClr val="ADADAD"/>
              </a:solidFill>
            </a:endParaRPr>
          </a:p>
        </p:txBody>
      </p:sp>
      <p:sp>
        <p:nvSpPr>
          <p:cNvPr id="160" name="Google Shape;160;p21"/>
          <p:cNvSpPr txBox="1"/>
          <p:nvPr/>
        </p:nvSpPr>
        <p:spPr>
          <a:xfrm>
            <a:off x="117500" y="1092275"/>
            <a:ext cx="6126000" cy="740400"/>
          </a:xfrm>
          <a:prstGeom prst="rect">
            <a:avLst/>
          </a:prstGeom>
          <a:noFill/>
          <a:ln>
            <a:noFill/>
          </a:ln>
        </p:spPr>
        <p:txBody>
          <a:bodyPr anchorCtr="0" anchor="t" bIns="91425" lIns="91425" spcFirstLastPara="1" rIns="91425" wrap="square" tIns="91425">
            <a:noAutofit/>
          </a:bodyPr>
          <a:lstStyle/>
          <a:p>
            <a:pPr indent="0" lvl="0" marL="0" rtl="0" algn="l">
              <a:spcBef>
                <a:spcPts val="0"/>
              </a:spcBef>
              <a:spcAft>
                <a:spcPts val="0"/>
              </a:spcAft>
              <a:buNone/>
            </a:pPr>
            <a:r>
              <a:rPr lang="en" sz="1800">
                <a:solidFill>
                  <a:schemeClr val="lt2"/>
                </a:solidFill>
                <a:latin typeface="Roboto"/>
                <a:ea typeface="Roboto"/>
                <a:cs typeface="Roboto"/>
                <a:sym typeface="Roboto"/>
              </a:rPr>
              <a:t>TPCs using gaseous targets (He:CF</a:t>
            </a:r>
            <a:r>
              <a:rPr baseline="-25000" lang="en" sz="1800">
                <a:solidFill>
                  <a:schemeClr val="lt2"/>
                </a:solidFill>
                <a:latin typeface="Roboto"/>
                <a:ea typeface="Roboto"/>
                <a:cs typeface="Roboto"/>
                <a:sym typeface="Roboto"/>
              </a:rPr>
              <a:t>4</a:t>
            </a:r>
            <a:r>
              <a:rPr lang="en" sz="1800">
                <a:solidFill>
                  <a:schemeClr val="lt2"/>
                </a:solidFill>
                <a:latin typeface="Roboto"/>
                <a:ea typeface="Roboto"/>
                <a:cs typeface="Roboto"/>
                <a:sym typeface="Roboto"/>
              </a:rPr>
              <a:t> 60:40 ratio</a:t>
            </a:r>
            <a:r>
              <a:rPr baseline="-25000" lang="en" sz="1800">
                <a:solidFill>
                  <a:schemeClr val="lt2"/>
                </a:solidFill>
                <a:latin typeface="Roboto"/>
                <a:ea typeface="Roboto"/>
                <a:cs typeface="Roboto"/>
                <a:sym typeface="Roboto"/>
              </a:rPr>
              <a:t> </a:t>
            </a:r>
            <a:r>
              <a:rPr lang="en" sz="1800">
                <a:solidFill>
                  <a:schemeClr val="lt2"/>
                </a:solidFill>
                <a:latin typeface="Roboto"/>
                <a:ea typeface="Roboto"/>
                <a:cs typeface="Roboto"/>
                <a:sym typeface="Roboto"/>
              </a:rPr>
              <a:t>)</a:t>
            </a:r>
            <a:endParaRPr sz="1800">
              <a:solidFill>
                <a:schemeClr val="lt2"/>
              </a:solidFill>
              <a:latin typeface="Roboto"/>
              <a:ea typeface="Roboto"/>
              <a:cs typeface="Roboto"/>
              <a:sym typeface="Roboto"/>
            </a:endParaRPr>
          </a:p>
          <a:p>
            <a:pPr indent="0" lvl="0" marL="0" rtl="0" algn="l">
              <a:spcBef>
                <a:spcPts val="0"/>
              </a:spcBef>
              <a:spcAft>
                <a:spcPts val="0"/>
              </a:spcAft>
              <a:buNone/>
            </a:pPr>
            <a:r>
              <a:rPr b="1" lang="en" sz="1700">
                <a:solidFill>
                  <a:schemeClr val="lt2"/>
                </a:solidFill>
                <a:latin typeface="Roboto"/>
                <a:ea typeface="Roboto"/>
                <a:cs typeface="Roboto"/>
                <a:sym typeface="Roboto"/>
              </a:rPr>
              <a:t>↪</a:t>
            </a:r>
            <a:r>
              <a:rPr lang="en" sz="1600">
                <a:solidFill>
                  <a:schemeClr val="lt2"/>
                </a:solidFill>
                <a:latin typeface="Roboto"/>
                <a:ea typeface="Roboto"/>
                <a:cs typeface="Roboto"/>
                <a:sym typeface="Roboto"/>
              </a:rPr>
              <a:t> Enable the full 3-D spatial reconstruction of ionisation tracks</a:t>
            </a:r>
            <a:endParaRPr sz="1600">
              <a:solidFill>
                <a:schemeClr val="lt2"/>
              </a:solidFill>
              <a:latin typeface="Roboto"/>
              <a:ea typeface="Roboto"/>
              <a:cs typeface="Roboto"/>
              <a:sym typeface="Roboto"/>
            </a:endParaRPr>
          </a:p>
          <a:p>
            <a:pPr indent="0" lvl="0" marL="0" rtl="0" algn="l">
              <a:spcBef>
                <a:spcPts val="0"/>
              </a:spcBef>
              <a:spcAft>
                <a:spcPts val="0"/>
              </a:spcAft>
              <a:buNone/>
            </a:pPr>
            <a:r>
              <a:t/>
            </a:r>
            <a:endParaRPr sz="1800">
              <a:solidFill>
                <a:schemeClr val="lt2"/>
              </a:solidFill>
              <a:latin typeface="Roboto"/>
              <a:ea typeface="Roboto"/>
              <a:cs typeface="Roboto"/>
              <a:sym typeface="Roboto"/>
            </a:endParaRPr>
          </a:p>
          <a:p>
            <a:pPr indent="0" lvl="0" marL="0" rtl="0" algn="l">
              <a:spcBef>
                <a:spcPts val="0"/>
              </a:spcBef>
              <a:spcAft>
                <a:spcPts val="0"/>
              </a:spcAft>
              <a:buNone/>
            </a:pPr>
            <a:r>
              <a:t/>
            </a:r>
            <a:endParaRPr sz="1800">
              <a:solidFill>
                <a:schemeClr val="lt2"/>
              </a:solidFill>
            </a:endParaRPr>
          </a:p>
        </p:txBody>
      </p:sp>
      <p:sp>
        <p:nvSpPr>
          <p:cNvPr id="161" name="Google Shape;161;p21"/>
          <p:cNvSpPr txBox="1"/>
          <p:nvPr/>
        </p:nvSpPr>
        <p:spPr>
          <a:xfrm>
            <a:off x="3173900" y="3107425"/>
            <a:ext cx="3044100" cy="769500"/>
          </a:xfrm>
          <a:prstGeom prst="rect">
            <a:avLst/>
          </a:prstGeom>
          <a:noFill/>
          <a:ln cap="flat" cmpd="sng" w="9525">
            <a:solidFill>
              <a:schemeClr val="lt2"/>
            </a:solidFill>
            <a:prstDash val="solid"/>
            <a:round/>
            <a:headEnd len="sm" w="sm" type="none"/>
            <a:tailEnd len="sm" w="sm" type="none"/>
          </a:ln>
        </p:spPr>
        <p:txBody>
          <a:bodyPr anchorCtr="0" anchor="t" bIns="91425" lIns="91425" spcFirstLastPara="1" rIns="91425" wrap="square" tIns="91425">
            <a:spAutoFit/>
          </a:bodyPr>
          <a:lstStyle/>
          <a:p>
            <a:pPr indent="-325120" lvl="0" marL="285750" rtl="0" algn="l">
              <a:lnSpc>
                <a:spcPct val="150000"/>
              </a:lnSpc>
              <a:spcBef>
                <a:spcPts val="0"/>
              </a:spcBef>
              <a:spcAft>
                <a:spcPts val="0"/>
              </a:spcAft>
              <a:buClr>
                <a:srgbClr val="ADADAD"/>
              </a:buClr>
              <a:buSzPts val="1520"/>
              <a:buFont typeface="Roboto"/>
              <a:buChar char="●"/>
            </a:pPr>
            <a:r>
              <a:rPr lang="en" sz="1520">
                <a:solidFill>
                  <a:srgbClr val="ADADAD"/>
                </a:solidFill>
                <a:latin typeface="Roboto"/>
                <a:ea typeface="Roboto"/>
                <a:cs typeface="Roboto"/>
                <a:sym typeface="Roboto"/>
              </a:rPr>
              <a:t>Isotropic</a:t>
            </a:r>
            <a:r>
              <a:rPr lang="en" sz="1520">
                <a:solidFill>
                  <a:srgbClr val="ADADAD"/>
                </a:solidFill>
                <a:latin typeface="Roboto"/>
                <a:ea typeface="Roboto"/>
                <a:cs typeface="Roboto"/>
                <a:sym typeface="Roboto"/>
              </a:rPr>
              <a:t> background</a:t>
            </a:r>
            <a:endParaRPr sz="1520">
              <a:solidFill>
                <a:srgbClr val="ADADAD"/>
              </a:solidFill>
              <a:latin typeface="Roboto"/>
              <a:ea typeface="Roboto"/>
              <a:cs typeface="Roboto"/>
              <a:sym typeface="Roboto"/>
            </a:endParaRPr>
          </a:p>
          <a:p>
            <a:pPr indent="-325120" lvl="0" marL="285750" rtl="0" algn="l">
              <a:spcBef>
                <a:spcPts val="0"/>
              </a:spcBef>
              <a:spcAft>
                <a:spcPts val="0"/>
              </a:spcAft>
              <a:buClr>
                <a:srgbClr val="ADADAD"/>
              </a:buClr>
              <a:buSzPts val="1520"/>
              <a:buFont typeface="Roboto"/>
              <a:buChar char="●"/>
            </a:pPr>
            <a:r>
              <a:rPr lang="en" sz="1520">
                <a:solidFill>
                  <a:srgbClr val="ADADAD"/>
                </a:solidFill>
                <a:latin typeface="Roboto"/>
                <a:ea typeface="Roboto"/>
                <a:cs typeface="Roboto"/>
                <a:sym typeface="Roboto"/>
              </a:rPr>
              <a:t>R</a:t>
            </a:r>
            <a:r>
              <a:rPr lang="en" sz="1020">
                <a:solidFill>
                  <a:srgbClr val="ADADAD"/>
                </a:solidFill>
                <a:latin typeface="Roboto"/>
                <a:ea typeface="Roboto"/>
                <a:cs typeface="Roboto"/>
                <a:sym typeface="Roboto"/>
              </a:rPr>
              <a:t>bg</a:t>
            </a:r>
            <a:r>
              <a:rPr lang="en" sz="1520">
                <a:solidFill>
                  <a:srgbClr val="ADADAD"/>
                </a:solidFill>
                <a:latin typeface="Roboto"/>
                <a:ea typeface="Roboto"/>
                <a:cs typeface="Roboto"/>
                <a:sym typeface="Roboto"/>
              </a:rPr>
              <a:t> = n x R</a:t>
            </a:r>
            <a:r>
              <a:rPr lang="en" sz="1220">
                <a:solidFill>
                  <a:srgbClr val="ADADAD"/>
                </a:solidFill>
                <a:latin typeface="Roboto"/>
                <a:ea typeface="Roboto"/>
                <a:cs typeface="Roboto"/>
                <a:sym typeface="Roboto"/>
              </a:rPr>
              <a:t>𝝂</a:t>
            </a:r>
            <a:endParaRPr sz="1220">
              <a:solidFill>
                <a:srgbClr val="ADADAD"/>
              </a:solidFill>
              <a:latin typeface="Roboto"/>
              <a:ea typeface="Roboto"/>
              <a:cs typeface="Roboto"/>
              <a:sym typeface="Roboto"/>
            </a:endParaRPr>
          </a:p>
        </p:txBody>
      </p:sp>
    </p:spTree>
  </p:cSld>
  <p:clrMapOvr>
    <a:masterClrMapping/>
  </p:clrMapOvr>
</p:sld>
</file>

<file path=ppt/slides/slide10.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165" name="Shape 165"/>
        <p:cNvGrpSpPr/>
        <p:nvPr/>
      </p:nvGrpSpPr>
      <p:grpSpPr>
        <a:xfrm>
          <a:off x="0" y="0"/>
          <a:ext cx="0" cy="0"/>
          <a:chOff x="0" y="0"/>
          <a:chExt cx="0" cy="0"/>
        </a:xfrm>
      </p:grpSpPr>
      <p:sp>
        <p:nvSpPr>
          <p:cNvPr id="166" name="Google Shape;166;p22"/>
          <p:cNvSpPr txBox="1"/>
          <p:nvPr>
            <p:ph idx="12" type="sldNum"/>
          </p:nvPr>
        </p:nvSpPr>
        <p:spPr>
          <a:xfrm>
            <a:off x="8472458" y="4663217"/>
            <a:ext cx="548700" cy="393600"/>
          </a:xfrm>
          <a:prstGeom prst="rect">
            <a:avLst/>
          </a:prstGeom>
        </p:spPr>
        <p:txBody>
          <a:bodyPr anchorCtr="0" anchor="ctr" bIns="91425" lIns="91425" spcFirstLastPara="1" rIns="91425" wrap="square" tIns="91425">
            <a:normAutofit/>
          </a:bodyPr>
          <a:lstStyle/>
          <a:p>
            <a:pPr indent="0" lvl="0" marL="0" rtl="0" algn="r">
              <a:spcBef>
                <a:spcPts val="0"/>
              </a:spcBef>
              <a:spcAft>
                <a:spcPts val="0"/>
              </a:spcAft>
              <a:buNone/>
            </a:pPr>
            <a:fld id="{00000000-1234-1234-1234-123412341234}" type="slidenum">
              <a:rPr lang="en"/>
              <a:t>‹#›</a:t>
            </a:fld>
            <a:endParaRPr/>
          </a:p>
        </p:txBody>
      </p:sp>
      <p:pic>
        <p:nvPicPr>
          <p:cNvPr id="167" name="Google Shape;167;p22"/>
          <p:cNvPicPr preferRelativeResize="0"/>
          <p:nvPr/>
        </p:nvPicPr>
        <p:blipFill>
          <a:blip r:embed="rId3">
            <a:alphaModFix/>
          </a:blip>
          <a:stretch>
            <a:fillRect/>
          </a:stretch>
        </p:blipFill>
        <p:spPr>
          <a:xfrm>
            <a:off x="1106350" y="1105750"/>
            <a:ext cx="6931300" cy="3785426"/>
          </a:xfrm>
          <a:prstGeom prst="rect">
            <a:avLst/>
          </a:prstGeom>
          <a:noFill/>
          <a:ln>
            <a:noFill/>
          </a:ln>
        </p:spPr>
      </p:pic>
      <p:sp>
        <p:nvSpPr>
          <p:cNvPr id="168" name="Google Shape;168;p22"/>
          <p:cNvSpPr txBox="1"/>
          <p:nvPr>
            <p:ph idx="4294967295" type="title"/>
          </p:nvPr>
        </p:nvSpPr>
        <p:spPr>
          <a:xfrm>
            <a:off x="198000" y="293825"/>
            <a:ext cx="8748000" cy="663900"/>
          </a:xfrm>
          <a:prstGeom prst="rect">
            <a:avLst/>
          </a:prstGeom>
          <a:ln cap="flat" cmpd="sng" w="19050">
            <a:solidFill>
              <a:schemeClr val="dk1"/>
            </a:solidFill>
            <a:prstDash val="solid"/>
            <a:round/>
            <a:headEnd len="sm" w="sm" type="none"/>
            <a:tailEnd len="sm" w="sm" type="none"/>
          </a:ln>
        </p:spPr>
        <p:txBody>
          <a:bodyPr anchorCtr="0" anchor="t" bIns="91425" lIns="91425" spcFirstLastPara="1" rIns="91425" wrap="square" tIns="91425">
            <a:normAutofit fontScale="90000"/>
          </a:bodyPr>
          <a:lstStyle/>
          <a:p>
            <a:pPr indent="0" lvl="0" marL="0" rtl="0" algn="l">
              <a:spcBef>
                <a:spcPts val="0"/>
              </a:spcBef>
              <a:spcAft>
                <a:spcPts val="0"/>
              </a:spcAft>
              <a:buNone/>
            </a:pPr>
            <a:r>
              <a:rPr lang="en" sz="3577"/>
              <a:t>SIGNAL </a:t>
            </a:r>
            <a:r>
              <a:rPr lang="en"/>
              <a:t> </a:t>
            </a:r>
            <a:endParaRPr/>
          </a:p>
        </p:txBody>
      </p:sp>
      <p:sp>
        <p:nvSpPr>
          <p:cNvPr id="169" name="Google Shape;169;p22"/>
          <p:cNvSpPr/>
          <p:nvPr/>
        </p:nvSpPr>
        <p:spPr>
          <a:xfrm>
            <a:off x="5541075" y="3555300"/>
            <a:ext cx="2081100" cy="528000"/>
          </a:xfrm>
          <a:prstGeom prst="rect">
            <a:avLst/>
          </a:prstGeom>
          <a:solidFill>
            <a:srgbClr val="000000"/>
          </a:solidFill>
          <a:ln cap="flat" cmpd="sng" w="9525">
            <a:solidFill>
              <a:srgbClr val="000000"/>
            </a:solidFill>
            <a:prstDash val="solid"/>
            <a:round/>
            <a:headEnd len="sm" w="sm" type="none"/>
            <a:tailEnd len="sm" w="sm" type="none"/>
          </a:ln>
        </p:spPr>
        <p:txBody>
          <a:bodyPr anchorCtr="0" anchor="ctr" bIns="91425" lIns="91425" spcFirstLastPara="1" rIns="91425" wrap="square" tIns="91425">
            <a:noAutofit/>
          </a:bodyPr>
          <a:lstStyle/>
          <a:p>
            <a:pPr indent="0" lvl="0" marL="0" rtl="0" algn="ctr">
              <a:spcBef>
                <a:spcPts val="0"/>
              </a:spcBef>
              <a:spcAft>
                <a:spcPts val="0"/>
              </a:spcAft>
              <a:buNone/>
            </a:pPr>
            <a:r>
              <a:t/>
            </a:r>
            <a:endParaRPr/>
          </a:p>
        </p:txBody>
      </p:sp>
    </p:spTree>
  </p:cSld>
  <p:clrMapOvr>
    <a:masterClrMapping/>
  </p:clrMapOvr>
</p:sld>
</file>

<file path=ppt/slides/slide11.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173" name="Shape 173"/>
        <p:cNvGrpSpPr/>
        <p:nvPr/>
      </p:nvGrpSpPr>
      <p:grpSpPr>
        <a:xfrm>
          <a:off x="0" y="0"/>
          <a:ext cx="0" cy="0"/>
          <a:chOff x="0" y="0"/>
          <a:chExt cx="0" cy="0"/>
        </a:xfrm>
      </p:grpSpPr>
      <p:sp>
        <p:nvSpPr>
          <p:cNvPr id="174" name="Google Shape;174;p23"/>
          <p:cNvSpPr txBox="1"/>
          <p:nvPr>
            <p:ph idx="12" type="sldNum"/>
          </p:nvPr>
        </p:nvSpPr>
        <p:spPr>
          <a:xfrm>
            <a:off x="8472458" y="4663217"/>
            <a:ext cx="548700" cy="393600"/>
          </a:xfrm>
          <a:prstGeom prst="rect">
            <a:avLst/>
          </a:prstGeom>
        </p:spPr>
        <p:txBody>
          <a:bodyPr anchorCtr="0" anchor="ctr" bIns="91425" lIns="91425" spcFirstLastPara="1" rIns="91425" wrap="square" tIns="91425">
            <a:normAutofit/>
          </a:bodyPr>
          <a:lstStyle/>
          <a:p>
            <a:pPr indent="0" lvl="0" marL="0" rtl="0" algn="r">
              <a:spcBef>
                <a:spcPts val="0"/>
              </a:spcBef>
              <a:spcAft>
                <a:spcPts val="0"/>
              </a:spcAft>
              <a:buNone/>
            </a:pPr>
            <a:fld id="{00000000-1234-1234-1234-123412341234}" type="slidenum">
              <a:rPr lang="en"/>
              <a:t>‹#›</a:t>
            </a:fld>
            <a:endParaRPr/>
          </a:p>
        </p:txBody>
      </p:sp>
      <p:pic>
        <p:nvPicPr>
          <p:cNvPr id="175" name="Google Shape;175;p23"/>
          <p:cNvPicPr preferRelativeResize="0"/>
          <p:nvPr/>
        </p:nvPicPr>
        <p:blipFill>
          <a:blip r:embed="rId3">
            <a:alphaModFix/>
          </a:blip>
          <a:stretch>
            <a:fillRect/>
          </a:stretch>
        </p:blipFill>
        <p:spPr>
          <a:xfrm>
            <a:off x="1106350" y="1105750"/>
            <a:ext cx="6931300" cy="3785426"/>
          </a:xfrm>
          <a:prstGeom prst="rect">
            <a:avLst/>
          </a:prstGeom>
          <a:noFill/>
          <a:ln>
            <a:noFill/>
          </a:ln>
        </p:spPr>
      </p:pic>
      <p:sp>
        <p:nvSpPr>
          <p:cNvPr id="176" name="Google Shape;176;p23"/>
          <p:cNvSpPr txBox="1"/>
          <p:nvPr>
            <p:ph idx="4294967295" type="title"/>
          </p:nvPr>
        </p:nvSpPr>
        <p:spPr>
          <a:xfrm>
            <a:off x="198000" y="293825"/>
            <a:ext cx="8748000" cy="663900"/>
          </a:xfrm>
          <a:prstGeom prst="rect">
            <a:avLst/>
          </a:prstGeom>
          <a:ln cap="flat" cmpd="sng" w="19050">
            <a:solidFill>
              <a:schemeClr val="dk1"/>
            </a:solidFill>
            <a:prstDash val="solid"/>
            <a:round/>
            <a:headEnd len="sm" w="sm" type="none"/>
            <a:tailEnd len="sm" w="sm" type="none"/>
          </a:ln>
        </p:spPr>
        <p:txBody>
          <a:bodyPr anchorCtr="0" anchor="t" bIns="91425" lIns="91425" spcFirstLastPara="1" rIns="91425" wrap="square" tIns="91425">
            <a:normAutofit fontScale="90000"/>
          </a:bodyPr>
          <a:lstStyle/>
          <a:p>
            <a:pPr indent="0" lvl="0" marL="0" rtl="0" algn="l">
              <a:spcBef>
                <a:spcPts val="0"/>
              </a:spcBef>
              <a:spcAft>
                <a:spcPts val="0"/>
              </a:spcAft>
              <a:buNone/>
            </a:pPr>
            <a:r>
              <a:rPr lang="en" sz="3577"/>
              <a:t>SIGNAL </a:t>
            </a:r>
            <a:r>
              <a:rPr lang="en"/>
              <a:t> </a:t>
            </a:r>
            <a:endParaRPr/>
          </a:p>
        </p:txBody>
      </p:sp>
      <p:sp>
        <p:nvSpPr>
          <p:cNvPr id="177" name="Google Shape;177;p23"/>
          <p:cNvSpPr/>
          <p:nvPr/>
        </p:nvSpPr>
        <p:spPr>
          <a:xfrm>
            <a:off x="5541075" y="3555300"/>
            <a:ext cx="2081100" cy="528000"/>
          </a:xfrm>
          <a:prstGeom prst="rect">
            <a:avLst/>
          </a:prstGeom>
          <a:solidFill>
            <a:srgbClr val="000000"/>
          </a:solidFill>
          <a:ln cap="flat" cmpd="sng" w="9525">
            <a:solidFill>
              <a:srgbClr val="000000"/>
            </a:solidFill>
            <a:prstDash val="solid"/>
            <a:round/>
            <a:headEnd len="sm" w="sm" type="none"/>
            <a:tailEnd len="sm" w="sm" type="none"/>
          </a:ln>
        </p:spPr>
        <p:txBody>
          <a:bodyPr anchorCtr="0" anchor="ctr" bIns="91425" lIns="91425" spcFirstLastPara="1" rIns="91425" wrap="square" tIns="91425">
            <a:noAutofit/>
          </a:bodyPr>
          <a:lstStyle/>
          <a:p>
            <a:pPr indent="0" lvl="0" marL="0" rtl="0" algn="ctr">
              <a:spcBef>
                <a:spcPts val="0"/>
              </a:spcBef>
              <a:spcAft>
                <a:spcPts val="0"/>
              </a:spcAft>
              <a:buNone/>
            </a:pPr>
            <a:r>
              <a:t/>
            </a:r>
            <a:endParaRPr/>
          </a:p>
        </p:txBody>
      </p:sp>
      <p:pic>
        <p:nvPicPr>
          <p:cNvPr descr="a penguin with a mohawk is pointing a gun at a jar with a heart in it (Provided by Tenor)" id="178" name="Google Shape;178;p23"/>
          <p:cNvPicPr preferRelativeResize="0"/>
          <p:nvPr/>
        </p:nvPicPr>
        <p:blipFill>
          <a:blip r:embed="rId4">
            <a:alphaModFix/>
          </a:blip>
          <a:stretch>
            <a:fillRect/>
          </a:stretch>
        </p:blipFill>
        <p:spPr>
          <a:xfrm>
            <a:off x="6093075" y="3555300"/>
            <a:ext cx="1284625" cy="1284625"/>
          </a:xfrm>
          <a:prstGeom prst="rect">
            <a:avLst/>
          </a:prstGeom>
          <a:noFill/>
          <a:ln>
            <a:noFill/>
          </a:ln>
        </p:spPr>
      </p:pic>
      <p:sp>
        <p:nvSpPr>
          <p:cNvPr id="179" name="Google Shape;179;p23"/>
          <p:cNvSpPr txBox="1"/>
          <p:nvPr/>
        </p:nvSpPr>
        <p:spPr>
          <a:xfrm>
            <a:off x="5946275" y="4339050"/>
            <a:ext cx="1956900" cy="455400"/>
          </a:xfrm>
          <a:prstGeom prst="rect">
            <a:avLst/>
          </a:prstGeom>
          <a:noFill/>
          <a:ln cap="flat" cmpd="sng" w="9525">
            <a:solidFill>
              <a:srgbClr val="FCE5CD"/>
            </a:solidFill>
            <a:prstDash val="solid"/>
            <a:round/>
            <a:headEnd len="sm" w="sm" type="none"/>
            <a:tailEnd len="sm" w="sm" type="none"/>
          </a:ln>
        </p:spPr>
        <p:txBody>
          <a:bodyPr anchorCtr="0" anchor="t" bIns="91425" lIns="91425" spcFirstLastPara="1" rIns="91425" wrap="square" tIns="91425">
            <a:noAutofit/>
          </a:bodyPr>
          <a:lstStyle/>
          <a:p>
            <a:pPr indent="0" lvl="0" marL="0" rtl="0" algn="ctr">
              <a:spcBef>
                <a:spcPts val="0"/>
              </a:spcBef>
              <a:spcAft>
                <a:spcPts val="0"/>
              </a:spcAft>
              <a:buNone/>
            </a:pPr>
            <a:r>
              <a:rPr b="1" lang="en" sz="1800">
                <a:solidFill>
                  <a:schemeClr val="accent4"/>
                </a:solidFill>
              </a:rPr>
              <a:t>NEW PHYSICS</a:t>
            </a:r>
            <a:r>
              <a:rPr lang="en" sz="1800">
                <a:solidFill>
                  <a:schemeClr val="lt2"/>
                </a:solidFill>
              </a:rPr>
              <a:t> </a:t>
            </a:r>
            <a:endParaRPr sz="1800">
              <a:solidFill>
                <a:schemeClr val="lt2"/>
              </a:solidFill>
            </a:endParaRPr>
          </a:p>
        </p:txBody>
      </p:sp>
    </p:spTree>
  </p:cSld>
  <p:clrMapOvr>
    <a:masterClrMapping/>
  </p:clrMapOvr>
</p:sld>
</file>

<file path=ppt/slides/slide12.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183" name="Shape 183"/>
        <p:cNvGrpSpPr/>
        <p:nvPr/>
      </p:nvGrpSpPr>
      <p:grpSpPr>
        <a:xfrm>
          <a:off x="0" y="0"/>
          <a:ext cx="0" cy="0"/>
          <a:chOff x="0" y="0"/>
          <a:chExt cx="0" cy="0"/>
        </a:xfrm>
      </p:grpSpPr>
      <p:sp>
        <p:nvSpPr>
          <p:cNvPr id="184" name="Google Shape;184;p24"/>
          <p:cNvSpPr txBox="1"/>
          <p:nvPr>
            <p:ph idx="12" type="sldNum"/>
          </p:nvPr>
        </p:nvSpPr>
        <p:spPr>
          <a:xfrm>
            <a:off x="8472458" y="4663217"/>
            <a:ext cx="548700" cy="393600"/>
          </a:xfrm>
          <a:prstGeom prst="rect">
            <a:avLst/>
          </a:prstGeom>
        </p:spPr>
        <p:txBody>
          <a:bodyPr anchorCtr="0" anchor="ctr" bIns="91425" lIns="91425" spcFirstLastPara="1" rIns="91425" wrap="square" tIns="91425">
            <a:normAutofit/>
          </a:bodyPr>
          <a:lstStyle/>
          <a:p>
            <a:pPr indent="0" lvl="0" marL="0" rtl="0" algn="r">
              <a:spcBef>
                <a:spcPts val="0"/>
              </a:spcBef>
              <a:spcAft>
                <a:spcPts val="0"/>
              </a:spcAft>
              <a:buNone/>
            </a:pPr>
            <a:fld id="{00000000-1234-1234-1234-123412341234}" type="slidenum">
              <a:rPr lang="en"/>
              <a:t>‹#›</a:t>
            </a:fld>
            <a:endParaRPr/>
          </a:p>
        </p:txBody>
      </p:sp>
      <p:pic>
        <p:nvPicPr>
          <p:cNvPr id="185" name="Google Shape;185;p24"/>
          <p:cNvPicPr preferRelativeResize="0"/>
          <p:nvPr/>
        </p:nvPicPr>
        <p:blipFill>
          <a:blip r:embed="rId3">
            <a:alphaModFix/>
          </a:blip>
          <a:stretch>
            <a:fillRect/>
          </a:stretch>
        </p:blipFill>
        <p:spPr>
          <a:xfrm>
            <a:off x="1106350" y="1105750"/>
            <a:ext cx="6931300" cy="3785426"/>
          </a:xfrm>
          <a:prstGeom prst="rect">
            <a:avLst/>
          </a:prstGeom>
          <a:noFill/>
          <a:ln>
            <a:noFill/>
          </a:ln>
        </p:spPr>
      </p:pic>
      <p:sp>
        <p:nvSpPr>
          <p:cNvPr id="186" name="Google Shape;186;p24"/>
          <p:cNvSpPr txBox="1"/>
          <p:nvPr>
            <p:ph idx="4294967295" type="title"/>
          </p:nvPr>
        </p:nvSpPr>
        <p:spPr>
          <a:xfrm>
            <a:off x="198000" y="293825"/>
            <a:ext cx="8748000" cy="663900"/>
          </a:xfrm>
          <a:prstGeom prst="rect">
            <a:avLst/>
          </a:prstGeom>
          <a:ln cap="flat" cmpd="sng" w="19050">
            <a:solidFill>
              <a:schemeClr val="dk1"/>
            </a:solidFill>
            <a:prstDash val="solid"/>
            <a:round/>
            <a:headEnd len="sm" w="sm" type="none"/>
            <a:tailEnd len="sm" w="sm" type="none"/>
          </a:ln>
        </p:spPr>
        <p:txBody>
          <a:bodyPr anchorCtr="0" anchor="t" bIns="91425" lIns="91425" spcFirstLastPara="1" rIns="91425" wrap="square" tIns="91425">
            <a:normAutofit fontScale="90000"/>
          </a:bodyPr>
          <a:lstStyle/>
          <a:p>
            <a:pPr indent="0" lvl="0" marL="0" rtl="0" algn="l">
              <a:spcBef>
                <a:spcPts val="0"/>
              </a:spcBef>
              <a:spcAft>
                <a:spcPts val="0"/>
              </a:spcAft>
              <a:buNone/>
            </a:pPr>
            <a:r>
              <a:rPr lang="en" sz="3577"/>
              <a:t>SIGNAL </a:t>
            </a:r>
            <a:r>
              <a:rPr lang="en"/>
              <a:t> </a:t>
            </a:r>
            <a:endParaRPr/>
          </a:p>
        </p:txBody>
      </p:sp>
      <p:sp>
        <p:nvSpPr>
          <p:cNvPr id="187" name="Google Shape;187;p24"/>
          <p:cNvSpPr/>
          <p:nvPr/>
        </p:nvSpPr>
        <p:spPr>
          <a:xfrm>
            <a:off x="5541075" y="3555300"/>
            <a:ext cx="2081100" cy="528000"/>
          </a:xfrm>
          <a:prstGeom prst="rect">
            <a:avLst/>
          </a:prstGeom>
          <a:solidFill>
            <a:srgbClr val="000000"/>
          </a:solidFill>
          <a:ln cap="flat" cmpd="sng" w="9525">
            <a:solidFill>
              <a:srgbClr val="000000"/>
            </a:solidFill>
            <a:prstDash val="solid"/>
            <a:round/>
            <a:headEnd len="sm" w="sm" type="none"/>
            <a:tailEnd len="sm" w="sm" type="none"/>
          </a:ln>
        </p:spPr>
        <p:txBody>
          <a:bodyPr anchorCtr="0" anchor="ctr" bIns="91425" lIns="91425" spcFirstLastPara="1" rIns="91425" wrap="square" tIns="91425">
            <a:noAutofit/>
          </a:bodyPr>
          <a:lstStyle/>
          <a:p>
            <a:pPr indent="0" lvl="0" marL="0" rtl="0" algn="ctr">
              <a:spcBef>
                <a:spcPts val="0"/>
              </a:spcBef>
              <a:spcAft>
                <a:spcPts val="0"/>
              </a:spcAft>
              <a:buNone/>
            </a:pPr>
            <a:r>
              <a:t/>
            </a:r>
            <a:endParaRPr/>
          </a:p>
        </p:txBody>
      </p:sp>
      <p:pic>
        <p:nvPicPr>
          <p:cNvPr descr="a penguin with a mohawk is pointing a gun at a jar with a heart in it (Provided by Tenor)" id="188" name="Google Shape;188;p24"/>
          <p:cNvPicPr preferRelativeResize="0"/>
          <p:nvPr/>
        </p:nvPicPr>
        <p:blipFill>
          <a:blip r:embed="rId4">
            <a:alphaModFix/>
          </a:blip>
          <a:stretch>
            <a:fillRect/>
          </a:stretch>
        </p:blipFill>
        <p:spPr>
          <a:xfrm>
            <a:off x="6093075" y="3555300"/>
            <a:ext cx="1284625" cy="1284625"/>
          </a:xfrm>
          <a:prstGeom prst="rect">
            <a:avLst/>
          </a:prstGeom>
          <a:noFill/>
          <a:ln>
            <a:noFill/>
          </a:ln>
        </p:spPr>
      </p:pic>
      <p:pic>
        <p:nvPicPr>
          <p:cNvPr descr="a dart is in the center of a red and white target . (Provided by Tenor)" id="189" name="Google Shape;189;p24"/>
          <p:cNvPicPr preferRelativeResize="0"/>
          <p:nvPr/>
        </p:nvPicPr>
        <p:blipFill>
          <a:blip r:embed="rId5">
            <a:alphaModFix/>
          </a:blip>
          <a:stretch>
            <a:fillRect/>
          </a:stretch>
        </p:blipFill>
        <p:spPr>
          <a:xfrm>
            <a:off x="4983225" y="1856746"/>
            <a:ext cx="838650" cy="714150"/>
          </a:xfrm>
          <a:prstGeom prst="rect">
            <a:avLst/>
          </a:prstGeom>
          <a:noFill/>
          <a:ln>
            <a:noFill/>
          </a:ln>
        </p:spPr>
      </p:pic>
      <p:sp>
        <p:nvSpPr>
          <p:cNvPr id="190" name="Google Shape;190;p24"/>
          <p:cNvSpPr txBox="1"/>
          <p:nvPr/>
        </p:nvSpPr>
        <p:spPr>
          <a:xfrm>
            <a:off x="5946275" y="4339050"/>
            <a:ext cx="1956900" cy="455400"/>
          </a:xfrm>
          <a:prstGeom prst="rect">
            <a:avLst/>
          </a:prstGeom>
          <a:noFill/>
          <a:ln cap="flat" cmpd="sng" w="9525">
            <a:solidFill>
              <a:srgbClr val="FCE5CD"/>
            </a:solidFill>
            <a:prstDash val="solid"/>
            <a:round/>
            <a:headEnd len="sm" w="sm" type="none"/>
            <a:tailEnd len="sm" w="sm" type="none"/>
          </a:ln>
        </p:spPr>
        <p:txBody>
          <a:bodyPr anchorCtr="0" anchor="t" bIns="91425" lIns="91425" spcFirstLastPara="1" rIns="91425" wrap="square" tIns="91425">
            <a:noAutofit/>
          </a:bodyPr>
          <a:lstStyle/>
          <a:p>
            <a:pPr indent="0" lvl="0" marL="0" rtl="0" algn="ctr">
              <a:spcBef>
                <a:spcPts val="0"/>
              </a:spcBef>
              <a:spcAft>
                <a:spcPts val="0"/>
              </a:spcAft>
              <a:buNone/>
            </a:pPr>
            <a:r>
              <a:rPr b="1" lang="en" sz="1800">
                <a:solidFill>
                  <a:schemeClr val="accent4"/>
                </a:solidFill>
              </a:rPr>
              <a:t>NEW PHYSICS</a:t>
            </a:r>
            <a:r>
              <a:rPr lang="en" sz="1800">
                <a:solidFill>
                  <a:schemeClr val="lt2"/>
                </a:solidFill>
              </a:rPr>
              <a:t> </a:t>
            </a:r>
            <a:endParaRPr sz="1800">
              <a:solidFill>
                <a:schemeClr val="lt2"/>
              </a:solidFill>
            </a:endParaRPr>
          </a:p>
        </p:txBody>
      </p:sp>
    </p:spTree>
  </p:cSld>
  <p:clrMapOvr>
    <a:masterClrMapping/>
  </p:clrMapOvr>
</p:sld>
</file>

<file path=ppt/slides/slide13.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194" name="Shape 194"/>
        <p:cNvGrpSpPr/>
        <p:nvPr/>
      </p:nvGrpSpPr>
      <p:grpSpPr>
        <a:xfrm>
          <a:off x="0" y="0"/>
          <a:ext cx="0" cy="0"/>
          <a:chOff x="0" y="0"/>
          <a:chExt cx="0" cy="0"/>
        </a:xfrm>
      </p:grpSpPr>
      <p:sp>
        <p:nvSpPr>
          <p:cNvPr id="195" name="Google Shape;195;p25"/>
          <p:cNvSpPr txBox="1"/>
          <p:nvPr>
            <p:ph idx="12" type="sldNum"/>
          </p:nvPr>
        </p:nvSpPr>
        <p:spPr>
          <a:xfrm>
            <a:off x="8472458" y="4663217"/>
            <a:ext cx="548700" cy="393600"/>
          </a:xfrm>
          <a:prstGeom prst="rect">
            <a:avLst/>
          </a:prstGeom>
        </p:spPr>
        <p:txBody>
          <a:bodyPr anchorCtr="0" anchor="ctr" bIns="91425" lIns="91425" spcFirstLastPara="1" rIns="91425" wrap="square" tIns="91425">
            <a:normAutofit/>
          </a:bodyPr>
          <a:lstStyle/>
          <a:p>
            <a:pPr indent="0" lvl="0" marL="0" rtl="0" algn="r">
              <a:spcBef>
                <a:spcPts val="0"/>
              </a:spcBef>
              <a:spcAft>
                <a:spcPts val="0"/>
              </a:spcAft>
              <a:buNone/>
            </a:pPr>
            <a:fld id="{00000000-1234-1234-1234-123412341234}" type="slidenum">
              <a:rPr lang="en"/>
              <a:t>‹#›</a:t>
            </a:fld>
            <a:endParaRPr/>
          </a:p>
        </p:txBody>
      </p:sp>
      <p:pic>
        <p:nvPicPr>
          <p:cNvPr id="196" name="Google Shape;196;p25"/>
          <p:cNvPicPr preferRelativeResize="0"/>
          <p:nvPr/>
        </p:nvPicPr>
        <p:blipFill>
          <a:blip r:embed="rId3">
            <a:alphaModFix/>
          </a:blip>
          <a:stretch>
            <a:fillRect/>
          </a:stretch>
        </p:blipFill>
        <p:spPr>
          <a:xfrm>
            <a:off x="1106350" y="1105750"/>
            <a:ext cx="6931300" cy="3785426"/>
          </a:xfrm>
          <a:prstGeom prst="rect">
            <a:avLst/>
          </a:prstGeom>
          <a:noFill/>
          <a:ln>
            <a:noFill/>
          </a:ln>
        </p:spPr>
      </p:pic>
      <p:sp>
        <p:nvSpPr>
          <p:cNvPr id="197" name="Google Shape;197;p25"/>
          <p:cNvSpPr txBox="1"/>
          <p:nvPr>
            <p:ph idx="4294967295" type="title"/>
          </p:nvPr>
        </p:nvSpPr>
        <p:spPr>
          <a:xfrm>
            <a:off x="198000" y="293825"/>
            <a:ext cx="8748000" cy="663900"/>
          </a:xfrm>
          <a:prstGeom prst="rect">
            <a:avLst/>
          </a:prstGeom>
          <a:ln cap="flat" cmpd="sng" w="19050">
            <a:solidFill>
              <a:schemeClr val="dk1"/>
            </a:solidFill>
            <a:prstDash val="solid"/>
            <a:round/>
            <a:headEnd len="sm" w="sm" type="none"/>
            <a:tailEnd len="sm" w="sm" type="none"/>
          </a:ln>
        </p:spPr>
        <p:txBody>
          <a:bodyPr anchorCtr="0" anchor="t" bIns="91425" lIns="91425" spcFirstLastPara="1" rIns="91425" wrap="square" tIns="91425">
            <a:normAutofit fontScale="90000"/>
          </a:bodyPr>
          <a:lstStyle/>
          <a:p>
            <a:pPr indent="0" lvl="0" marL="0" rtl="0" algn="l">
              <a:spcBef>
                <a:spcPts val="0"/>
              </a:spcBef>
              <a:spcAft>
                <a:spcPts val="0"/>
              </a:spcAft>
              <a:buNone/>
            </a:pPr>
            <a:r>
              <a:rPr lang="en" sz="3577"/>
              <a:t>SIGNAL </a:t>
            </a:r>
            <a:r>
              <a:rPr lang="en"/>
              <a:t> </a:t>
            </a:r>
            <a:endParaRPr/>
          </a:p>
        </p:txBody>
      </p:sp>
      <p:sp>
        <p:nvSpPr>
          <p:cNvPr id="198" name="Google Shape;198;p25"/>
          <p:cNvSpPr/>
          <p:nvPr/>
        </p:nvSpPr>
        <p:spPr>
          <a:xfrm>
            <a:off x="5541075" y="3555300"/>
            <a:ext cx="2081100" cy="528000"/>
          </a:xfrm>
          <a:prstGeom prst="rect">
            <a:avLst/>
          </a:prstGeom>
          <a:solidFill>
            <a:srgbClr val="000000"/>
          </a:solidFill>
          <a:ln cap="flat" cmpd="sng" w="9525">
            <a:solidFill>
              <a:srgbClr val="000000"/>
            </a:solidFill>
            <a:prstDash val="solid"/>
            <a:round/>
            <a:headEnd len="sm" w="sm" type="none"/>
            <a:tailEnd len="sm" w="sm" type="none"/>
          </a:ln>
        </p:spPr>
        <p:txBody>
          <a:bodyPr anchorCtr="0" anchor="ctr" bIns="91425" lIns="91425" spcFirstLastPara="1" rIns="91425" wrap="square" tIns="91425">
            <a:noAutofit/>
          </a:bodyPr>
          <a:lstStyle/>
          <a:p>
            <a:pPr indent="0" lvl="0" marL="0" rtl="0" algn="ctr">
              <a:spcBef>
                <a:spcPts val="0"/>
              </a:spcBef>
              <a:spcAft>
                <a:spcPts val="0"/>
              </a:spcAft>
              <a:buNone/>
            </a:pPr>
            <a:r>
              <a:t/>
            </a:r>
            <a:endParaRPr/>
          </a:p>
        </p:txBody>
      </p:sp>
      <p:pic>
        <p:nvPicPr>
          <p:cNvPr descr="a penguin with a mohawk is pointing a gun at a jar with a heart in it (Provided by Tenor)" id="199" name="Google Shape;199;p25"/>
          <p:cNvPicPr preferRelativeResize="0"/>
          <p:nvPr/>
        </p:nvPicPr>
        <p:blipFill>
          <a:blip r:embed="rId4">
            <a:alphaModFix/>
          </a:blip>
          <a:stretch>
            <a:fillRect/>
          </a:stretch>
        </p:blipFill>
        <p:spPr>
          <a:xfrm>
            <a:off x="6093075" y="3555300"/>
            <a:ext cx="1284625" cy="1284625"/>
          </a:xfrm>
          <a:prstGeom prst="rect">
            <a:avLst/>
          </a:prstGeom>
          <a:noFill/>
          <a:ln>
            <a:noFill/>
          </a:ln>
        </p:spPr>
      </p:pic>
      <p:pic>
        <p:nvPicPr>
          <p:cNvPr descr="a dart is in the center of a red and white target . (Provided by Tenor)" id="200" name="Google Shape;200;p25"/>
          <p:cNvPicPr preferRelativeResize="0"/>
          <p:nvPr/>
        </p:nvPicPr>
        <p:blipFill>
          <a:blip r:embed="rId5">
            <a:alphaModFix/>
          </a:blip>
          <a:stretch>
            <a:fillRect/>
          </a:stretch>
        </p:blipFill>
        <p:spPr>
          <a:xfrm>
            <a:off x="4983225" y="1856746"/>
            <a:ext cx="838650" cy="714150"/>
          </a:xfrm>
          <a:prstGeom prst="rect">
            <a:avLst/>
          </a:prstGeom>
          <a:noFill/>
          <a:ln>
            <a:noFill/>
          </a:ln>
        </p:spPr>
      </p:pic>
      <p:pic>
        <p:nvPicPr>
          <p:cNvPr descr="a dart is in the center of a red and white target . (Provided by Tenor)" id="201" name="Google Shape;201;p25"/>
          <p:cNvPicPr preferRelativeResize="0"/>
          <p:nvPr/>
        </p:nvPicPr>
        <p:blipFill>
          <a:blip r:embed="rId5">
            <a:alphaModFix/>
          </a:blip>
          <a:stretch>
            <a:fillRect/>
          </a:stretch>
        </p:blipFill>
        <p:spPr>
          <a:xfrm>
            <a:off x="6888225" y="1856746"/>
            <a:ext cx="838650" cy="714150"/>
          </a:xfrm>
          <a:prstGeom prst="rect">
            <a:avLst/>
          </a:prstGeom>
          <a:noFill/>
          <a:ln>
            <a:noFill/>
          </a:ln>
        </p:spPr>
      </p:pic>
      <p:sp>
        <p:nvSpPr>
          <p:cNvPr id="202" name="Google Shape;202;p25"/>
          <p:cNvSpPr txBox="1"/>
          <p:nvPr/>
        </p:nvSpPr>
        <p:spPr>
          <a:xfrm>
            <a:off x="5946275" y="4339050"/>
            <a:ext cx="1956900" cy="455400"/>
          </a:xfrm>
          <a:prstGeom prst="rect">
            <a:avLst/>
          </a:prstGeom>
          <a:noFill/>
          <a:ln cap="flat" cmpd="sng" w="9525">
            <a:solidFill>
              <a:srgbClr val="FCE5CD"/>
            </a:solidFill>
            <a:prstDash val="solid"/>
            <a:round/>
            <a:headEnd len="sm" w="sm" type="none"/>
            <a:tailEnd len="sm" w="sm" type="none"/>
          </a:ln>
        </p:spPr>
        <p:txBody>
          <a:bodyPr anchorCtr="0" anchor="t" bIns="91425" lIns="91425" spcFirstLastPara="1" rIns="91425" wrap="square" tIns="91425">
            <a:noAutofit/>
          </a:bodyPr>
          <a:lstStyle/>
          <a:p>
            <a:pPr indent="0" lvl="0" marL="0" rtl="0" algn="ctr">
              <a:spcBef>
                <a:spcPts val="0"/>
              </a:spcBef>
              <a:spcAft>
                <a:spcPts val="0"/>
              </a:spcAft>
              <a:buNone/>
            </a:pPr>
            <a:r>
              <a:rPr b="1" lang="en" sz="1800">
                <a:solidFill>
                  <a:schemeClr val="accent4"/>
                </a:solidFill>
              </a:rPr>
              <a:t>NEW PHYSICS</a:t>
            </a:r>
            <a:r>
              <a:rPr lang="en" sz="1800">
                <a:solidFill>
                  <a:schemeClr val="lt2"/>
                </a:solidFill>
              </a:rPr>
              <a:t> </a:t>
            </a:r>
            <a:endParaRPr sz="1800">
              <a:solidFill>
                <a:schemeClr val="lt2"/>
              </a:solidFill>
            </a:endParaRPr>
          </a:p>
        </p:txBody>
      </p:sp>
    </p:spTree>
  </p:cSld>
  <p:clrMapOvr>
    <a:masterClrMapping/>
  </p:clrMapOvr>
</p:sld>
</file>

<file path=ppt/slides/slide14.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206" name="Shape 206"/>
        <p:cNvGrpSpPr/>
        <p:nvPr/>
      </p:nvGrpSpPr>
      <p:grpSpPr>
        <a:xfrm>
          <a:off x="0" y="0"/>
          <a:ext cx="0" cy="0"/>
          <a:chOff x="0" y="0"/>
          <a:chExt cx="0" cy="0"/>
        </a:xfrm>
      </p:grpSpPr>
      <p:sp>
        <p:nvSpPr>
          <p:cNvPr id="207" name="Google Shape;207;p26"/>
          <p:cNvSpPr txBox="1"/>
          <p:nvPr>
            <p:ph type="title"/>
          </p:nvPr>
        </p:nvSpPr>
        <p:spPr>
          <a:xfrm>
            <a:off x="311700" y="445025"/>
            <a:ext cx="8520600" cy="572700"/>
          </a:xfrm>
          <a:prstGeom prst="rect">
            <a:avLst/>
          </a:prstGeom>
          <a:ln cap="flat" cmpd="sng" w="28575">
            <a:solidFill>
              <a:schemeClr val="dk1"/>
            </a:solidFill>
            <a:prstDash val="solid"/>
            <a:round/>
            <a:headEnd len="sm" w="sm" type="none"/>
            <a:tailEnd len="sm" w="sm" type="none"/>
          </a:ln>
        </p:spPr>
        <p:txBody>
          <a:bodyPr anchorCtr="0" anchor="t" bIns="91425" lIns="91425" spcFirstLastPara="1" rIns="91425" wrap="square" tIns="91425">
            <a:normAutofit fontScale="90000"/>
          </a:bodyPr>
          <a:lstStyle/>
          <a:p>
            <a:pPr indent="0" lvl="0" marL="0" rtl="0" algn="l">
              <a:spcBef>
                <a:spcPts val="0"/>
              </a:spcBef>
              <a:spcAft>
                <a:spcPts val="0"/>
              </a:spcAft>
              <a:buNone/>
            </a:pPr>
            <a:r>
              <a:rPr lang="en"/>
              <a:t>DENSITY MATRIX FORMALISM</a:t>
            </a:r>
            <a:endParaRPr/>
          </a:p>
        </p:txBody>
      </p:sp>
      <p:sp>
        <p:nvSpPr>
          <p:cNvPr id="208" name="Google Shape;208;p26"/>
          <p:cNvSpPr txBox="1"/>
          <p:nvPr>
            <p:ph idx="1" type="body"/>
          </p:nvPr>
        </p:nvSpPr>
        <p:spPr>
          <a:xfrm>
            <a:off x="311700" y="1152475"/>
            <a:ext cx="3999900" cy="572700"/>
          </a:xfrm>
          <a:prstGeom prst="rect">
            <a:avLst/>
          </a:prstGeom>
          <a:ln cap="flat" cmpd="sng" w="19050">
            <a:solidFill>
              <a:schemeClr val="lt2"/>
            </a:solidFill>
            <a:prstDash val="solid"/>
            <a:round/>
            <a:headEnd len="sm" w="sm" type="none"/>
            <a:tailEnd len="sm" w="sm" type="none"/>
          </a:ln>
        </p:spPr>
        <p:txBody>
          <a:bodyPr anchorCtr="0" anchor="t" bIns="91425" lIns="91425" spcFirstLastPara="1" rIns="91425" wrap="square" tIns="91425">
            <a:normAutofit/>
          </a:bodyPr>
          <a:lstStyle/>
          <a:p>
            <a:pPr indent="0" lvl="0" marL="0" rtl="0" algn="l">
              <a:spcBef>
                <a:spcPts val="0"/>
              </a:spcBef>
              <a:spcAft>
                <a:spcPts val="1200"/>
              </a:spcAft>
              <a:buNone/>
            </a:pPr>
            <a:r>
              <a:rPr lang="en" sz="2000"/>
              <a:t>SM flavor conserving case</a:t>
            </a:r>
            <a:endParaRPr sz="2000"/>
          </a:p>
        </p:txBody>
      </p:sp>
      <p:sp>
        <p:nvSpPr>
          <p:cNvPr id="209" name="Google Shape;209;p26"/>
          <p:cNvSpPr txBox="1"/>
          <p:nvPr>
            <p:ph idx="2" type="body"/>
          </p:nvPr>
        </p:nvSpPr>
        <p:spPr>
          <a:xfrm>
            <a:off x="4832400" y="1152475"/>
            <a:ext cx="3999900" cy="572700"/>
          </a:xfrm>
          <a:prstGeom prst="rect">
            <a:avLst/>
          </a:prstGeom>
          <a:ln cap="flat" cmpd="sng" w="19050">
            <a:solidFill>
              <a:schemeClr val="lt2"/>
            </a:solidFill>
            <a:prstDash val="solid"/>
            <a:round/>
            <a:headEnd len="sm" w="sm" type="none"/>
            <a:tailEnd len="sm" w="sm" type="none"/>
          </a:ln>
        </p:spPr>
        <p:txBody>
          <a:bodyPr anchorCtr="0" anchor="t" bIns="91425" lIns="91425" spcFirstLastPara="1" rIns="91425" wrap="square" tIns="91425">
            <a:normAutofit/>
          </a:bodyPr>
          <a:lstStyle/>
          <a:p>
            <a:pPr indent="0" lvl="0" marL="0" rtl="0" algn="l">
              <a:spcBef>
                <a:spcPts val="0"/>
              </a:spcBef>
              <a:spcAft>
                <a:spcPts val="1200"/>
              </a:spcAft>
              <a:buNone/>
            </a:pPr>
            <a:r>
              <a:rPr lang="en" sz="2000"/>
              <a:t>New physics flavor violating case</a:t>
            </a:r>
            <a:endParaRPr sz="2000"/>
          </a:p>
        </p:txBody>
      </p:sp>
      <p:pic>
        <p:nvPicPr>
          <p:cNvPr id="210" name="Google Shape;210;p26"/>
          <p:cNvPicPr preferRelativeResize="0"/>
          <p:nvPr/>
        </p:nvPicPr>
        <p:blipFill rotWithShape="1">
          <a:blip r:embed="rId3">
            <a:alphaModFix/>
          </a:blip>
          <a:srcRect b="6489" l="2075" r="0" t="0"/>
          <a:stretch/>
        </p:blipFill>
        <p:spPr>
          <a:xfrm>
            <a:off x="45700" y="1900225"/>
            <a:ext cx="4265900" cy="828400"/>
          </a:xfrm>
          <a:prstGeom prst="rect">
            <a:avLst/>
          </a:prstGeom>
          <a:noFill/>
          <a:ln>
            <a:noFill/>
          </a:ln>
        </p:spPr>
      </p:pic>
      <p:pic>
        <p:nvPicPr>
          <p:cNvPr id="211" name="Google Shape;211;p26"/>
          <p:cNvPicPr preferRelativeResize="0"/>
          <p:nvPr/>
        </p:nvPicPr>
        <p:blipFill>
          <a:blip r:embed="rId4">
            <a:alphaModFix/>
          </a:blip>
          <a:stretch>
            <a:fillRect/>
          </a:stretch>
        </p:blipFill>
        <p:spPr>
          <a:xfrm>
            <a:off x="4750343" y="1900229"/>
            <a:ext cx="4265908" cy="733548"/>
          </a:xfrm>
          <a:prstGeom prst="rect">
            <a:avLst/>
          </a:prstGeom>
          <a:noFill/>
          <a:ln>
            <a:noFill/>
          </a:ln>
        </p:spPr>
      </p:pic>
      <p:sp>
        <p:nvSpPr>
          <p:cNvPr id="212" name="Google Shape;212;p26"/>
          <p:cNvSpPr txBox="1"/>
          <p:nvPr>
            <p:ph idx="12" type="sldNum"/>
          </p:nvPr>
        </p:nvSpPr>
        <p:spPr>
          <a:xfrm>
            <a:off x="8472458" y="4663217"/>
            <a:ext cx="548700" cy="393600"/>
          </a:xfrm>
          <a:prstGeom prst="rect">
            <a:avLst/>
          </a:prstGeom>
        </p:spPr>
        <p:txBody>
          <a:bodyPr anchorCtr="0" anchor="ctr" bIns="91425" lIns="91425" spcFirstLastPara="1" rIns="91425" wrap="square" tIns="91425">
            <a:normAutofit/>
          </a:body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
</file>

<file path=ppt/slides/slide15.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216" name="Shape 216"/>
        <p:cNvGrpSpPr/>
        <p:nvPr/>
      </p:nvGrpSpPr>
      <p:grpSpPr>
        <a:xfrm>
          <a:off x="0" y="0"/>
          <a:ext cx="0" cy="0"/>
          <a:chOff x="0" y="0"/>
          <a:chExt cx="0" cy="0"/>
        </a:xfrm>
      </p:grpSpPr>
      <p:sp>
        <p:nvSpPr>
          <p:cNvPr id="217" name="Google Shape;217;p27"/>
          <p:cNvSpPr txBox="1"/>
          <p:nvPr>
            <p:ph type="title"/>
          </p:nvPr>
        </p:nvSpPr>
        <p:spPr>
          <a:xfrm>
            <a:off x="311700" y="445025"/>
            <a:ext cx="8520600" cy="572700"/>
          </a:xfrm>
          <a:prstGeom prst="rect">
            <a:avLst/>
          </a:prstGeom>
          <a:ln cap="flat" cmpd="sng" w="28575">
            <a:solidFill>
              <a:schemeClr val="dk1"/>
            </a:solidFill>
            <a:prstDash val="solid"/>
            <a:round/>
            <a:headEnd len="sm" w="sm" type="none"/>
            <a:tailEnd len="sm" w="sm" type="none"/>
          </a:ln>
        </p:spPr>
        <p:txBody>
          <a:bodyPr anchorCtr="0" anchor="t" bIns="91425" lIns="91425" spcFirstLastPara="1" rIns="91425" wrap="square" tIns="91425">
            <a:normAutofit fontScale="90000"/>
          </a:bodyPr>
          <a:lstStyle/>
          <a:p>
            <a:pPr indent="0" lvl="0" marL="0" rtl="0" algn="l">
              <a:spcBef>
                <a:spcPts val="0"/>
              </a:spcBef>
              <a:spcAft>
                <a:spcPts val="0"/>
              </a:spcAft>
              <a:buNone/>
            </a:pPr>
            <a:r>
              <a:rPr lang="en"/>
              <a:t>DENSITY MATRIX FORMALISM</a:t>
            </a:r>
            <a:endParaRPr/>
          </a:p>
        </p:txBody>
      </p:sp>
      <p:sp>
        <p:nvSpPr>
          <p:cNvPr id="218" name="Google Shape;218;p27"/>
          <p:cNvSpPr txBox="1"/>
          <p:nvPr>
            <p:ph idx="1" type="body"/>
          </p:nvPr>
        </p:nvSpPr>
        <p:spPr>
          <a:xfrm>
            <a:off x="311700" y="1152475"/>
            <a:ext cx="3999900" cy="572700"/>
          </a:xfrm>
          <a:prstGeom prst="rect">
            <a:avLst/>
          </a:prstGeom>
          <a:ln cap="flat" cmpd="sng" w="19050">
            <a:solidFill>
              <a:schemeClr val="lt2"/>
            </a:solidFill>
            <a:prstDash val="solid"/>
            <a:round/>
            <a:headEnd len="sm" w="sm" type="none"/>
            <a:tailEnd len="sm" w="sm" type="none"/>
          </a:ln>
        </p:spPr>
        <p:txBody>
          <a:bodyPr anchorCtr="0" anchor="t" bIns="91425" lIns="91425" spcFirstLastPara="1" rIns="91425" wrap="square" tIns="91425">
            <a:normAutofit/>
          </a:bodyPr>
          <a:lstStyle/>
          <a:p>
            <a:pPr indent="0" lvl="0" marL="0" rtl="0" algn="l">
              <a:spcBef>
                <a:spcPts val="0"/>
              </a:spcBef>
              <a:spcAft>
                <a:spcPts val="1200"/>
              </a:spcAft>
              <a:buNone/>
            </a:pPr>
            <a:r>
              <a:rPr lang="en" sz="2000"/>
              <a:t>SM flavor conserving case</a:t>
            </a:r>
            <a:endParaRPr sz="2000"/>
          </a:p>
        </p:txBody>
      </p:sp>
      <p:sp>
        <p:nvSpPr>
          <p:cNvPr id="219" name="Google Shape;219;p27"/>
          <p:cNvSpPr txBox="1"/>
          <p:nvPr>
            <p:ph idx="2" type="body"/>
          </p:nvPr>
        </p:nvSpPr>
        <p:spPr>
          <a:xfrm>
            <a:off x="4832400" y="1152475"/>
            <a:ext cx="3999900" cy="572700"/>
          </a:xfrm>
          <a:prstGeom prst="rect">
            <a:avLst/>
          </a:prstGeom>
          <a:ln cap="flat" cmpd="sng" w="19050">
            <a:solidFill>
              <a:schemeClr val="lt2"/>
            </a:solidFill>
            <a:prstDash val="solid"/>
            <a:round/>
            <a:headEnd len="sm" w="sm" type="none"/>
            <a:tailEnd len="sm" w="sm" type="none"/>
          </a:ln>
        </p:spPr>
        <p:txBody>
          <a:bodyPr anchorCtr="0" anchor="t" bIns="91425" lIns="91425" spcFirstLastPara="1" rIns="91425" wrap="square" tIns="91425">
            <a:normAutofit/>
          </a:bodyPr>
          <a:lstStyle/>
          <a:p>
            <a:pPr indent="0" lvl="0" marL="0" rtl="0" algn="l">
              <a:spcBef>
                <a:spcPts val="0"/>
              </a:spcBef>
              <a:spcAft>
                <a:spcPts val="1200"/>
              </a:spcAft>
              <a:buNone/>
            </a:pPr>
            <a:r>
              <a:rPr lang="en" sz="2000"/>
              <a:t>New physics flavor violating case</a:t>
            </a:r>
            <a:endParaRPr sz="2000"/>
          </a:p>
        </p:txBody>
      </p:sp>
      <p:pic>
        <p:nvPicPr>
          <p:cNvPr id="220" name="Google Shape;220;p27"/>
          <p:cNvPicPr preferRelativeResize="0"/>
          <p:nvPr/>
        </p:nvPicPr>
        <p:blipFill rotWithShape="1">
          <a:blip r:embed="rId3">
            <a:alphaModFix/>
          </a:blip>
          <a:srcRect b="6489" l="2075" r="0" t="0"/>
          <a:stretch/>
        </p:blipFill>
        <p:spPr>
          <a:xfrm>
            <a:off x="45700" y="1900225"/>
            <a:ext cx="4265900" cy="828400"/>
          </a:xfrm>
          <a:prstGeom prst="rect">
            <a:avLst/>
          </a:prstGeom>
          <a:noFill/>
          <a:ln>
            <a:noFill/>
          </a:ln>
        </p:spPr>
      </p:pic>
      <p:pic>
        <p:nvPicPr>
          <p:cNvPr id="221" name="Google Shape;221;p27"/>
          <p:cNvPicPr preferRelativeResize="0"/>
          <p:nvPr/>
        </p:nvPicPr>
        <p:blipFill>
          <a:blip r:embed="rId4">
            <a:alphaModFix/>
          </a:blip>
          <a:stretch>
            <a:fillRect/>
          </a:stretch>
        </p:blipFill>
        <p:spPr>
          <a:xfrm>
            <a:off x="4750343" y="1900229"/>
            <a:ext cx="4265908" cy="733548"/>
          </a:xfrm>
          <a:prstGeom prst="rect">
            <a:avLst/>
          </a:prstGeom>
          <a:noFill/>
          <a:ln>
            <a:noFill/>
          </a:ln>
        </p:spPr>
      </p:pic>
      <p:cxnSp>
        <p:nvCxnSpPr>
          <p:cNvPr id="222" name="Google Shape;222;p27"/>
          <p:cNvCxnSpPr/>
          <p:nvPr/>
        </p:nvCxnSpPr>
        <p:spPr>
          <a:xfrm flipH="1">
            <a:off x="5906400" y="2421575"/>
            <a:ext cx="1203900" cy="895800"/>
          </a:xfrm>
          <a:prstGeom prst="straightConnector1">
            <a:avLst/>
          </a:prstGeom>
          <a:noFill/>
          <a:ln cap="flat" cmpd="sng" w="28575">
            <a:solidFill>
              <a:srgbClr val="980000"/>
            </a:solidFill>
            <a:prstDash val="solid"/>
            <a:round/>
            <a:headEnd len="med" w="med" type="none"/>
            <a:tailEnd len="med" w="med" type="triangle"/>
          </a:ln>
        </p:spPr>
      </p:cxnSp>
      <p:sp>
        <p:nvSpPr>
          <p:cNvPr id="223" name="Google Shape;223;p27"/>
          <p:cNvSpPr txBox="1"/>
          <p:nvPr/>
        </p:nvSpPr>
        <p:spPr>
          <a:xfrm>
            <a:off x="4750350" y="3259475"/>
            <a:ext cx="1695300" cy="318000"/>
          </a:xfrm>
          <a:prstGeom prst="rect">
            <a:avLst/>
          </a:prstGeom>
          <a:noFill/>
          <a:ln>
            <a:noFill/>
          </a:ln>
        </p:spPr>
        <p:txBody>
          <a:bodyPr anchorCtr="0" anchor="t" bIns="91425" lIns="91425" spcFirstLastPara="1" rIns="91425" wrap="square" tIns="91425">
            <a:noAutofit/>
          </a:bodyPr>
          <a:lstStyle/>
          <a:p>
            <a:pPr indent="0" lvl="0" marL="0" rtl="0" algn="l">
              <a:spcBef>
                <a:spcPts val="0"/>
              </a:spcBef>
              <a:spcAft>
                <a:spcPts val="0"/>
              </a:spcAft>
              <a:buNone/>
            </a:pPr>
            <a:r>
              <a:rPr lang="en" sz="1800">
                <a:solidFill>
                  <a:schemeClr val="lt2"/>
                </a:solidFill>
              </a:rPr>
              <a:t>Density Matrix</a:t>
            </a:r>
            <a:endParaRPr sz="1800">
              <a:solidFill>
                <a:schemeClr val="lt2"/>
              </a:solidFill>
            </a:endParaRPr>
          </a:p>
        </p:txBody>
      </p:sp>
      <p:pic>
        <p:nvPicPr>
          <p:cNvPr id="224" name="Google Shape;224;p27"/>
          <p:cNvPicPr preferRelativeResize="0"/>
          <p:nvPr/>
        </p:nvPicPr>
        <p:blipFill>
          <a:blip r:embed="rId5">
            <a:alphaModFix/>
          </a:blip>
          <a:stretch>
            <a:fillRect/>
          </a:stretch>
        </p:blipFill>
        <p:spPr>
          <a:xfrm>
            <a:off x="4387188" y="3652400"/>
            <a:ext cx="2343950" cy="1001300"/>
          </a:xfrm>
          <a:prstGeom prst="rect">
            <a:avLst/>
          </a:prstGeom>
          <a:noFill/>
          <a:ln>
            <a:noFill/>
          </a:ln>
        </p:spPr>
      </p:pic>
      <p:sp>
        <p:nvSpPr>
          <p:cNvPr id="225" name="Google Shape;225;p27"/>
          <p:cNvSpPr txBox="1"/>
          <p:nvPr>
            <p:ph idx="12" type="sldNum"/>
          </p:nvPr>
        </p:nvSpPr>
        <p:spPr>
          <a:xfrm>
            <a:off x="8472458" y="4663217"/>
            <a:ext cx="548700" cy="393600"/>
          </a:xfrm>
          <a:prstGeom prst="rect">
            <a:avLst/>
          </a:prstGeom>
        </p:spPr>
        <p:txBody>
          <a:bodyPr anchorCtr="0" anchor="ctr" bIns="91425" lIns="91425" spcFirstLastPara="1" rIns="91425" wrap="square" tIns="91425">
            <a:normAutofit/>
          </a:body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
</file>

<file path=ppt/slides/slide16.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229" name="Shape 229"/>
        <p:cNvGrpSpPr/>
        <p:nvPr/>
      </p:nvGrpSpPr>
      <p:grpSpPr>
        <a:xfrm>
          <a:off x="0" y="0"/>
          <a:ext cx="0" cy="0"/>
          <a:chOff x="0" y="0"/>
          <a:chExt cx="0" cy="0"/>
        </a:xfrm>
      </p:grpSpPr>
      <p:sp>
        <p:nvSpPr>
          <p:cNvPr id="230" name="Google Shape;230;p28"/>
          <p:cNvSpPr txBox="1"/>
          <p:nvPr>
            <p:ph type="title"/>
          </p:nvPr>
        </p:nvSpPr>
        <p:spPr>
          <a:xfrm>
            <a:off x="311700" y="445025"/>
            <a:ext cx="8520600" cy="572700"/>
          </a:xfrm>
          <a:prstGeom prst="rect">
            <a:avLst/>
          </a:prstGeom>
          <a:ln cap="flat" cmpd="sng" w="28575">
            <a:solidFill>
              <a:schemeClr val="dk1"/>
            </a:solidFill>
            <a:prstDash val="solid"/>
            <a:round/>
            <a:headEnd len="sm" w="sm" type="none"/>
            <a:tailEnd len="sm" w="sm" type="none"/>
          </a:ln>
        </p:spPr>
        <p:txBody>
          <a:bodyPr anchorCtr="0" anchor="t" bIns="91425" lIns="91425" spcFirstLastPara="1" rIns="91425" wrap="square" tIns="91425">
            <a:normAutofit fontScale="90000"/>
          </a:bodyPr>
          <a:lstStyle/>
          <a:p>
            <a:pPr indent="0" lvl="0" marL="0" rtl="0" algn="l">
              <a:spcBef>
                <a:spcPts val="0"/>
              </a:spcBef>
              <a:spcAft>
                <a:spcPts val="0"/>
              </a:spcAft>
              <a:buNone/>
            </a:pPr>
            <a:r>
              <a:rPr lang="en"/>
              <a:t>DENSITY MATRIX FORMALISM</a:t>
            </a:r>
            <a:endParaRPr/>
          </a:p>
        </p:txBody>
      </p:sp>
      <p:sp>
        <p:nvSpPr>
          <p:cNvPr id="231" name="Google Shape;231;p28"/>
          <p:cNvSpPr txBox="1"/>
          <p:nvPr>
            <p:ph idx="1" type="body"/>
          </p:nvPr>
        </p:nvSpPr>
        <p:spPr>
          <a:xfrm>
            <a:off x="311700" y="1152475"/>
            <a:ext cx="3999900" cy="572700"/>
          </a:xfrm>
          <a:prstGeom prst="rect">
            <a:avLst/>
          </a:prstGeom>
          <a:ln cap="flat" cmpd="sng" w="19050">
            <a:solidFill>
              <a:schemeClr val="lt2"/>
            </a:solidFill>
            <a:prstDash val="solid"/>
            <a:round/>
            <a:headEnd len="sm" w="sm" type="none"/>
            <a:tailEnd len="sm" w="sm" type="none"/>
          </a:ln>
        </p:spPr>
        <p:txBody>
          <a:bodyPr anchorCtr="0" anchor="t" bIns="91425" lIns="91425" spcFirstLastPara="1" rIns="91425" wrap="square" tIns="91425">
            <a:normAutofit/>
          </a:bodyPr>
          <a:lstStyle/>
          <a:p>
            <a:pPr indent="0" lvl="0" marL="0" rtl="0" algn="l">
              <a:spcBef>
                <a:spcPts val="0"/>
              </a:spcBef>
              <a:spcAft>
                <a:spcPts val="1200"/>
              </a:spcAft>
              <a:buNone/>
            </a:pPr>
            <a:r>
              <a:rPr lang="en" sz="2000"/>
              <a:t>SM flavor conserving case</a:t>
            </a:r>
            <a:endParaRPr sz="2000"/>
          </a:p>
        </p:txBody>
      </p:sp>
      <p:sp>
        <p:nvSpPr>
          <p:cNvPr id="232" name="Google Shape;232;p28"/>
          <p:cNvSpPr txBox="1"/>
          <p:nvPr>
            <p:ph idx="2" type="body"/>
          </p:nvPr>
        </p:nvSpPr>
        <p:spPr>
          <a:xfrm>
            <a:off x="4832400" y="1152475"/>
            <a:ext cx="3999900" cy="572700"/>
          </a:xfrm>
          <a:prstGeom prst="rect">
            <a:avLst/>
          </a:prstGeom>
          <a:ln cap="flat" cmpd="sng" w="19050">
            <a:solidFill>
              <a:schemeClr val="lt2"/>
            </a:solidFill>
            <a:prstDash val="solid"/>
            <a:round/>
            <a:headEnd len="sm" w="sm" type="none"/>
            <a:tailEnd len="sm" w="sm" type="none"/>
          </a:ln>
        </p:spPr>
        <p:txBody>
          <a:bodyPr anchorCtr="0" anchor="t" bIns="91425" lIns="91425" spcFirstLastPara="1" rIns="91425" wrap="square" tIns="91425">
            <a:normAutofit/>
          </a:bodyPr>
          <a:lstStyle/>
          <a:p>
            <a:pPr indent="0" lvl="0" marL="0" rtl="0" algn="l">
              <a:spcBef>
                <a:spcPts val="0"/>
              </a:spcBef>
              <a:spcAft>
                <a:spcPts val="1200"/>
              </a:spcAft>
              <a:buNone/>
            </a:pPr>
            <a:r>
              <a:rPr lang="en" sz="2000"/>
              <a:t>New physics flavor violating case</a:t>
            </a:r>
            <a:endParaRPr sz="2000"/>
          </a:p>
        </p:txBody>
      </p:sp>
      <p:pic>
        <p:nvPicPr>
          <p:cNvPr id="233" name="Google Shape;233;p28"/>
          <p:cNvPicPr preferRelativeResize="0"/>
          <p:nvPr/>
        </p:nvPicPr>
        <p:blipFill rotWithShape="1">
          <a:blip r:embed="rId3">
            <a:alphaModFix/>
          </a:blip>
          <a:srcRect b="6489" l="2075" r="0" t="0"/>
          <a:stretch/>
        </p:blipFill>
        <p:spPr>
          <a:xfrm>
            <a:off x="45700" y="1900225"/>
            <a:ext cx="4265900" cy="828400"/>
          </a:xfrm>
          <a:prstGeom prst="rect">
            <a:avLst/>
          </a:prstGeom>
          <a:noFill/>
          <a:ln>
            <a:noFill/>
          </a:ln>
        </p:spPr>
      </p:pic>
      <p:pic>
        <p:nvPicPr>
          <p:cNvPr id="234" name="Google Shape;234;p28"/>
          <p:cNvPicPr preferRelativeResize="0"/>
          <p:nvPr/>
        </p:nvPicPr>
        <p:blipFill>
          <a:blip r:embed="rId4">
            <a:alphaModFix/>
          </a:blip>
          <a:stretch>
            <a:fillRect/>
          </a:stretch>
        </p:blipFill>
        <p:spPr>
          <a:xfrm>
            <a:off x="4750343" y="1900229"/>
            <a:ext cx="4265908" cy="733548"/>
          </a:xfrm>
          <a:prstGeom prst="rect">
            <a:avLst/>
          </a:prstGeom>
          <a:noFill/>
          <a:ln>
            <a:noFill/>
          </a:ln>
        </p:spPr>
      </p:pic>
      <p:cxnSp>
        <p:nvCxnSpPr>
          <p:cNvPr id="235" name="Google Shape;235;p28"/>
          <p:cNvCxnSpPr/>
          <p:nvPr/>
        </p:nvCxnSpPr>
        <p:spPr>
          <a:xfrm flipH="1">
            <a:off x="5906400" y="2421575"/>
            <a:ext cx="1203900" cy="895800"/>
          </a:xfrm>
          <a:prstGeom prst="straightConnector1">
            <a:avLst/>
          </a:prstGeom>
          <a:noFill/>
          <a:ln cap="flat" cmpd="sng" w="28575">
            <a:solidFill>
              <a:srgbClr val="980000"/>
            </a:solidFill>
            <a:prstDash val="solid"/>
            <a:round/>
            <a:headEnd len="med" w="med" type="none"/>
            <a:tailEnd len="med" w="med" type="triangle"/>
          </a:ln>
        </p:spPr>
      </p:cxnSp>
      <p:cxnSp>
        <p:nvCxnSpPr>
          <p:cNvPr id="236" name="Google Shape;236;p28"/>
          <p:cNvCxnSpPr/>
          <p:nvPr/>
        </p:nvCxnSpPr>
        <p:spPr>
          <a:xfrm>
            <a:off x="7563075" y="2565975"/>
            <a:ext cx="0" cy="789900"/>
          </a:xfrm>
          <a:prstGeom prst="straightConnector1">
            <a:avLst/>
          </a:prstGeom>
          <a:noFill/>
          <a:ln cap="flat" cmpd="sng" w="28575">
            <a:solidFill>
              <a:srgbClr val="980000"/>
            </a:solidFill>
            <a:prstDash val="solid"/>
            <a:round/>
            <a:headEnd len="med" w="med" type="none"/>
            <a:tailEnd len="med" w="med" type="triangle"/>
          </a:ln>
        </p:spPr>
      </p:cxnSp>
      <p:sp>
        <p:nvSpPr>
          <p:cNvPr id="237" name="Google Shape;237;p28"/>
          <p:cNvSpPr txBox="1"/>
          <p:nvPr/>
        </p:nvSpPr>
        <p:spPr>
          <a:xfrm>
            <a:off x="4750350" y="3259475"/>
            <a:ext cx="1695300" cy="318000"/>
          </a:xfrm>
          <a:prstGeom prst="rect">
            <a:avLst/>
          </a:prstGeom>
          <a:noFill/>
          <a:ln>
            <a:noFill/>
          </a:ln>
        </p:spPr>
        <p:txBody>
          <a:bodyPr anchorCtr="0" anchor="t" bIns="91425" lIns="91425" spcFirstLastPara="1" rIns="91425" wrap="square" tIns="91425">
            <a:noAutofit/>
          </a:bodyPr>
          <a:lstStyle/>
          <a:p>
            <a:pPr indent="0" lvl="0" marL="0" rtl="0" algn="l">
              <a:spcBef>
                <a:spcPts val="0"/>
              </a:spcBef>
              <a:spcAft>
                <a:spcPts val="0"/>
              </a:spcAft>
              <a:buNone/>
            </a:pPr>
            <a:r>
              <a:rPr lang="en" sz="1800">
                <a:solidFill>
                  <a:schemeClr val="lt2"/>
                </a:solidFill>
              </a:rPr>
              <a:t>Density Matrix</a:t>
            </a:r>
            <a:endParaRPr sz="1800">
              <a:solidFill>
                <a:schemeClr val="lt2"/>
              </a:solidFill>
            </a:endParaRPr>
          </a:p>
        </p:txBody>
      </p:sp>
      <p:sp>
        <p:nvSpPr>
          <p:cNvPr id="238" name="Google Shape;238;p28"/>
          <p:cNvSpPr txBox="1"/>
          <p:nvPr/>
        </p:nvSpPr>
        <p:spPr>
          <a:xfrm>
            <a:off x="6884400" y="3259475"/>
            <a:ext cx="1695300" cy="318000"/>
          </a:xfrm>
          <a:prstGeom prst="rect">
            <a:avLst/>
          </a:prstGeom>
          <a:noFill/>
          <a:ln>
            <a:noFill/>
          </a:ln>
        </p:spPr>
        <p:txBody>
          <a:bodyPr anchorCtr="0" anchor="t" bIns="91425" lIns="91425" spcFirstLastPara="1" rIns="91425" wrap="square" tIns="91425">
            <a:noAutofit/>
          </a:bodyPr>
          <a:lstStyle/>
          <a:p>
            <a:pPr indent="0" lvl="0" marL="0" rtl="0" algn="l">
              <a:spcBef>
                <a:spcPts val="0"/>
              </a:spcBef>
              <a:spcAft>
                <a:spcPts val="0"/>
              </a:spcAft>
              <a:buNone/>
            </a:pPr>
            <a:r>
              <a:rPr lang="en" sz="1800">
                <a:solidFill>
                  <a:schemeClr val="lt2"/>
                </a:solidFill>
              </a:rPr>
              <a:t>Generalised Cross-section</a:t>
            </a:r>
            <a:endParaRPr sz="1800">
              <a:solidFill>
                <a:schemeClr val="lt2"/>
              </a:solidFill>
            </a:endParaRPr>
          </a:p>
        </p:txBody>
      </p:sp>
      <p:pic>
        <p:nvPicPr>
          <p:cNvPr id="239" name="Google Shape;239;p28"/>
          <p:cNvPicPr preferRelativeResize="0"/>
          <p:nvPr/>
        </p:nvPicPr>
        <p:blipFill>
          <a:blip r:embed="rId5">
            <a:alphaModFix/>
          </a:blip>
          <a:stretch>
            <a:fillRect/>
          </a:stretch>
        </p:blipFill>
        <p:spPr>
          <a:xfrm>
            <a:off x="6840838" y="4018150"/>
            <a:ext cx="2244714" cy="269825"/>
          </a:xfrm>
          <a:prstGeom prst="rect">
            <a:avLst/>
          </a:prstGeom>
          <a:noFill/>
          <a:ln>
            <a:noFill/>
          </a:ln>
        </p:spPr>
      </p:pic>
      <p:pic>
        <p:nvPicPr>
          <p:cNvPr id="240" name="Google Shape;240;p28"/>
          <p:cNvPicPr preferRelativeResize="0"/>
          <p:nvPr/>
        </p:nvPicPr>
        <p:blipFill>
          <a:blip r:embed="rId6">
            <a:alphaModFix/>
          </a:blip>
          <a:stretch>
            <a:fillRect/>
          </a:stretch>
        </p:blipFill>
        <p:spPr>
          <a:xfrm>
            <a:off x="4387188" y="3652400"/>
            <a:ext cx="2343950" cy="1001300"/>
          </a:xfrm>
          <a:prstGeom prst="rect">
            <a:avLst/>
          </a:prstGeom>
          <a:noFill/>
          <a:ln>
            <a:noFill/>
          </a:ln>
        </p:spPr>
      </p:pic>
      <p:sp>
        <p:nvSpPr>
          <p:cNvPr id="241" name="Google Shape;241;p28"/>
          <p:cNvSpPr txBox="1"/>
          <p:nvPr/>
        </p:nvSpPr>
        <p:spPr>
          <a:xfrm>
            <a:off x="6884400" y="4405675"/>
            <a:ext cx="2131800" cy="269700"/>
          </a:xfrm>
          <a:prstGeom prst="rect">
            <a:avLst/>
          </a:prstGeom>
          <a:noFill/>
          <a:ln>
            <a:noFill/>
          </a:ln>
        </p:spPr>
        <p:txBody>
          <a:bodyPr anchorCtr="0" anchor="t" bIns="91425" lIns="91425" spcFirstLastPara="1" rIns="91425" wrap="square" tIns="91425">
            <a:noAutofit/>
          </a:bodyPr>
          <a:lstStyle/>
          <a:p>
            <a:pPr indent="0" lvl="0" marL="0" rtl="0" algn="l">
              <a:spcBef>
                <a:spcPts val="0"/>
              </a:spcBef>
              <a:spcAft>
                <a:spcPts val="0"/>
              </a:spcAft>
              <a:buNone/>
            </a:pPr>
            <a:r>
              <a:rPr lang="en" sz="1200">
                <a:solidFill>
                  <a:schemeClr val="lt2"/>
                </a:solidFill>
              </a:rPr>
              <a:t>Takes care of the flavor violating interference terms</a:t>
            </a:r>
            <a:endParaRPr sz="1200">
              <a:solidFill>
                <a:schemeClr val="lt2"/>
              </a:solidFill>
            </a:endParaRPr>
          </a:p>
        </p:txBody>
      </p:sp>
      <p:sp>
        <p:nvSpPr>
          <p:cNvPr id="242" name="Google Shape;242;p28"/>
          <p:cNvSpPr txBox="1"/>
          <p:nvPr>
            <p:ph idx="12" type="sldNum"/>
          </p:nvPr>
        </p:nvSpPr>
        <p:spPr>
          <a:xfrm>
            <a:off x="8472458" y="4663217"/>
            <a:ext cx="548700" cy="393600"/>
          </a:xfrm>
          <a:prstGeom prst="rect">
            <a:avLst/>
          </a:prstGeom>
        </p:spPr>
        <p:txBody>
          <a:bodyPr anchorCtr="0" anchor="ctr" bIns="91425" lIns="91425" spcFirstLastPara="1" rIns="91425" wrap="square" tIns="91425">
            <a:normAutofit/>
          </a:body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
</file>

<file path=ppt/slides/slide17.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246" name="Shape 246"/>
        <p:cNvGrpSpPr/>
        <p:nvPr/>
      </p:nvGrpSpPr>
      <p:grpSpPr>
        <a:xfrm>
          <a:off x="0" y="0"/>
          <a:ext cx="0" cy="0"/>
          <a:chOff x="0" y="0"/>
          <a:chExt cx="0" cy="0"/>
        </a:xfrm>
      </p:grpSpPr>
      <p:sp>
        <p:nvSpPr>
          <p:cNvPr id="247" name="Google Shape;247;p29"/>
          <p:cNvSpPr/>
          <p:nvPr/>
        </p:nvSpPr>
        <p:spPr>
          <a:xfrm>
            <a:off x="522050" y="3065125"/>
            <a:ext cx="3109500" cy="1728900"/>
          </a:xfrm>
          <a:prstGeom prst="rect">
            <a:avLst/>
          </a:prstGeom>
          <a:solidFill>
            <a:schemeClr val="dk1"/>
          </a:solidFill>
          <a:ln cap="flat" cmpd="sng" w="9525">
            <a:solidFill>
              <a:schemeClr val="dk1"/>
            </a:solidFill>
            <a:prstDash val="solid"/>
            <a:round/>
            <a:headEnd len="sm" w="sm" type="none"/>
            <a:tailEnd len="sm" w="sm" type="none"/>
          </a:ln>
        </p:spPr>
        <p:txBody>
          <a:bodyPr anchorCtr="0" anchor="ctr" bIns="91425" lIns="91425" spcFirstLastPara="1" rIns="91425" wrap="square" tIns="91425">
            <a:noAutofit/>
          </a:bodyPr>
          <a:lstStyle/>
          <a:p>
            <a:pPr indent="0" lvl="0" marL="0" rtl="0" algn="ctr">
              <a:spcBef>
                <a:spcPts val="0"/>
              </a:spcBef>
              <a:spcAft>
                <a:spcPts val="0"/>
              </a:spcAft>
              <a:buNone/>
            </a:pPr>
            <a:r>
              <a:t/>
            </a:r>
            <a:endParaRPr/>
          </a:p>
        </p:txBody>
      </p:sp>
      <p:sp>
        <p:nvSpPr>
          <p:cNvPr id="248" name="Google Shape;248;p29"/>
          <p:cNvSpPr txBox="1"/>
          <p:nvPr>
            <p:ph type="title"/>
          </p:nvPr>
        </p:nvSpPr>
        <p:spPr>
          <a:xfrm>
            <a:off x="311700" y="445025"/>
            <a:ext cx="8520600" cy="572700"/>
          </a:xfrm>
          <a:prstGeom prst="rect">
            <a:avLst/>
          </a:prstGeom>
          <a:ln cap="flat" cmpd="sng" w="28575">
            <a:solidFill>
              <a:schemeClr val="dk1"/>
            </a:solidFill>
            <a:prstDash val="solid"/>
            <a:round/>
            <a:headEnd len="sm" w="sm" type="none"/>
            <a:tailEnd len="sm" w="sm" type="none"/>
          </a:ln>
        </p:spPr>
        <p:txBody>
          <a:bodyPr anchorCtr="0" anchor="t" bIns="91425" lIns="91425" spcFirstLastPara="1" rIns="91425" wrap="square" tIns="91425">
            <a:normAutofit fontScale="90000"/>
          </a:bodyPr>
          <a:lstStyle/>
          <a:p>
            <a:pPr indent="0" lvl="0" marL="0" rtl="0" algn="l">
              <a:spcBef>
                <a:spcPts val="0"/>
              </a:spcBef>
              <a:spcAft>
                <a:spcPts val="0"/>
              </a:spcAft>
              <a:buNone/>
            </a:pPr>
            <a:r>
              <a:rPr lang="en"/>
              <a:t>DENSITY MATRIX FORMALISM</a:t>
            </a:r>
            <a:endParaRPr/>
          </a:p>
        </p:txBody>
      </p:sp>
      <p:sp>
        <p:nvSpPr>
          <p:cNvPr id="249" name="Google Shape;249;p29"/>
          <p:cNvSpPr txBox="1"/>
          <p:nvPr>
            <p:ph idx="1" type="body"/>
          </p:nvPr>
        </p:nvSpPr>
        <p:spPr>
          <a:xfrm>
            <a:off x="311700" y="1152475"/>
            <a:ext cx="3999900" cy="572700"/>
          </a:xfrm>
          <a:prstGeom prst="rect">
            <a:avLst/>
          </a:prstGeom>
          <a:ln cap="flat" cmpd="sng" w="19050">
            <a:solidFill>
              <a:schemeClr val="lt2"/>
            </a:solidFill>
            <a:prstDash val="solid"/>
            <a:round/>
            <a:headEnd len="sm" w="sm" type="none"/>
            <a:tailEnd len="sm" w="sm" type="none"/>
          </a:ln>
        </p:spPr>
        <p:txBody>
          <a:bodyPr anchorCtr="0" anchor="t" bIns="91425" lIns="91425" spcFirstLastPara="1" rIns="91425" wrap="square" tIns="91425">
            <a:normAutofit/>
          </a:bodyPr>
          <a:lstStyle/>
          <a:p>
            <a:pPr indent="0" lvl="0" marL="0" rtl="0" algn="l">
              <a:spcBef>
                <a:spcPts val="0"/>
              </a:spcBef>
              <a:spcAft>
                <a:spcPts val="1200"/>
              </a:spcAft>
              <a:buNone/>
            </a:pPr>
            <a:r>
              <a:rPr lang="en" sz="2000"/>
              <a:t>SM flavor conserving case</a:t>
            </a:r>
            <a:endParaRPr sz="2000"/>
          </a:p>
        </p:txBody>
      </p:sp>
      <p:sp>
        <p:nvSpPr>
          <p:cNvPr id="250" name="Google Shape;250;p29"/>
          <p:cNvSpPr txBox="1"/>
          <p:nvPr>
            <p:ph idx="2" type="body"/>
          </p:nvPr>
        </p:nvSpPr>
        <p:spPr>
          <a:xfrm>
            <a:off x="4832400" y="1152475"/>
            <a:ext cx="3999900" cy="572700"/>
          </a:xfrm>
          <a:prstGeom prst="rect">
            <a:avLst/>
          </a:prstGeom>
          <a:ln cap="flat" cmpd="sng" w="19050">
            <a:solidFill>
              <a:schemeClr val="lt2"/>
            </a:solidFill>
            <a:prstDash val="solid"/>
            <a:round/>
            <a:headEnd len="sm" w="sm" type="none"/>
            <a:tailEnd len="sm" w="sm" type="none"/>
          </a:ln>
        </p:spPr>
        <p:txBody>
          <a:bodyPr anchorCtr="0" anchor="t" bIns="91425" lIns="91425" spcFirstLastPara="1" rIns="91425" wrap="square" tIns="91425">
            <a:normAutofit/>
          </a:bodyPr>
          <a:lstStyle/>
          <a:p>
            <a:pPr indent="0" lvl="0" marL="0" rtl="0" algn="l">
              <a:spcBef>
                <a:spcPts val="0"/>
              </a:spcBef>
              <a:spcAft>
                <a:spcPts val="1200"/>
              </a:spcAft>
              <a:buNone/>
            </a:pPr>
            <a:r>
              <a:rPr lang="en" sz="2000"/>
              <a:t>New physics flavor violating case</a:t>
            </a:r>
            <a:endParaRPr sz="2000"/>
          </a:p>
        </p:txBody>
      </p:sp>
      <p:pic>
        <p:nvPicPr>
          <p:cNvPr id="251" name="Google Shape;251;p29"/>
          <p:cNvPicPr preferRelativeResize="0"/>
          <p:nvPr/>
        </p:nvPicPr>
        <p:blipFill rotWithShape="1">
          <a:blip r:embed="rId3">
            <a:alphaModFix/>
          </a:blip>
          <a:srcRect b="6489" l="2075" r="0" t="0"/>
          <a:stretch/>
        </p:blipFill>
        <p:spPr>
          <a:xfrm>
            <a:off x="45700" y="1900225"/>
            <a:ext cx="4265900" cy="828400"/>
          </a:xfrm>
          <a:prstGeom prst="rect">
            <a:avLst/>
          </a:prstGeom>
          <a:noFill/>
          <a:ln>
            <a:noFill/>
          </a:ln>
        </p:spPr>
      </p:pic>
      <p:pic>
        <p:nvPicPr>
          <p:cNvPr id="252" name="Google Shape;252;p29"/>
          <p:cNvPicPr preferRelativeResize="0"/>
          <p:nvPr/>
        </p:nvPicPr>
        <p:blipFill>
          <a:blip r:embed="rId4">
            <a:alphaModFix/>
          </a:blip>
          <a:stretch>
            <a:fillRect/>
          </a:stretch>
        </p:blipFill>
        <p:spPr>
          <a:xfrm>
            <a:off x="4750343" y="1900229"/>
            <a:ext cx="4265908" cy="733548"/>
          </a:xfrm>
          <a:prstGeom prst="rect">
            <a:avLst/>
          </a:prstGeom>
          <a:noFill/>
          <a:ln>
            <a:noFill/>
          </a:ln>
        </p:spPr>
      </p:pic>
      <p:cxnSp>
        <p:nvCxnSpPr>
          <p:cNvPr id="253" name="Google Shape;253;p29"/>
          <p:cNvCxnSpPr/>
          <p:nvPr/>
        </p:nvCxnSpPr>
        <p:spPr>
          <a:xfrm flipH="1">
            <a:off x="5906400" y="2421575"/>
            <a:ext cx="1203900" cy="895800"/>
          </a:xfrm>
          <a:prstGeom prst="straightConnector1">
            <a:avLst/>
          </a:prstGeom>
          <a:noFill/>
          <a:ln cap="flat" cmpd="sng" w="28575">
            <a:solidFill>
              <a:srgbClr val="980000"/>
            </a:solidFill>
            <a:prstDash val="solid"/>
            <a:round/>
            <a:headEnd len="med" w="med" type="none"/>
            <a:tailEnd len="med" w="med" type="triangle"/>
          </a:ln>
        </p:spPr>
      </p:cxnSp>
      <p:cxnSp>
        <p:nvCxnSpPr>
          <p:cNvPr id="254" name="Google Shape;254;p29"/>
          <p:cNvCxnSpPr/>
          <p:nvPr/>
        </p:nvCxnSpPr>
        <p:spPr>
          <a:xfrm>
            <a:off x="7563075" y="2565975"/>
            <a:ext cx="0" cy="789900"/>
          </a:xfrm>
          <a:prstGeom prst="straightConnector1">
            <a:avLst/>
          </a:prstGeom>
          <a:noFill/>
          <a:ln cap="flat" cmpd="sng" w="28575">
            <a:solidFill>
              <a:srgbClr val="980000"/>
            </a:solidFill>
            <a:prstDash val="solid"/>
            <a:round/>
            <a:headEnd len="med" w="med" type="none"/>
            <a:tailEnd len="med" w="med" type="triangle"/>
          </a:ln>
        </p:spPr>
      </p:cxnSp>
      <p:sp>
        <p:nvSpPr>
          <p:cNvPr id="255" name="Google Shape;255;p29"/>
          <p:cNvSpPr txBox="1"/>
          <p:nvPr/>
        </p:nvSpPr>
        <p:spPr>
          <a:xfrm>
            <a:off x="4750350" y="3259475"/>
            <a:ext cx="1695300" cy="318000"/>
          </a:xfrm>
          <a:prstGeom prst="rect">
            <a:avLst/>
          </a:prstGeom>
          <a:noFill/>
          <a:ln>
            <a:noFill/>
          </a:ln>
        </p:spPr>
        <p:txBody>
          <a:bodyPr anchorCtr="0" anchor="t" bIns="91425" lIns="91425" spcFirstLastPara="1" rIns="91425" wrap="square" tIns="91425">
            <a:noAutofit/>
          </a:bodyPr>
          <a:lstStyle/>
          <a:p>
            <a:pPr indent="0" lvl="0" marL="0" rtl="0" algn="l">
              <a:spcBef>
                <a:spcPts val="0"/>
              </a:spcBef>
              <a:spcAft>
                <a:spcPts val="0"/>
              </a:spcAft>
              <a:buNone/>
            </a:pPr>
            <a:r>
              <a:rPr lang="en" sz="1800">
                <a:solidFill>
                  <a:schemeClr val="lt2"/>
                </a:solidFill>
              </a:rPr>
              <a:t>Density Matrix</a:t>
            </a:r>
            <a:endParaRPr sz="1800">
              <a:solidFill>
                <a:schemeClr val="lt2"/>
              </a:solidFill>
            </a:endParaRPr>
          </a:p>
        </p:txBody>
      </p:sp>
      <p:sp>
        <p:nvSpPr>
          <p:cNvPr id="256" name="Google Shape;256;p29"/>
          <p:cNvSpPr txBox="1"/>
          <p:nvPr/>
        </p:nvSpPr>
        <p:spPr>
          <a:xfrm>
            <a:off x="6884400" y="3259475"/>
            <a:ext cx="1695300" cy="318000"/>
          </a:xfrm>
          <a:prstGeom prst="rect">
            <a:avLst/>
          </a:prstGeom>
          <a:noFill/>
          <a:ln>
            <a:noFill/>
          </a:ln>
        </p:spPr>
        <p:txBody>
          <a:bodyPr anchorCtr="0" anchor="t" bIns="91425" lIns="91425" spcFirstLastPara="1" rIns="91425" wrap="square" tIns="91425">
            <a:noAutofit/>
          </a:bodyPr>
          <a:lstStyle/>
          <a:p>
            <a:pPr indent="0" lvl="0" marL="0" rtl="0" algn="l">
              <a:spcBef>
                <a:spcPts val="0"/>
              </a:spcBef>
              <a:spcAft>
                <a:spcPts val="0"/>
              </a:spcAft>
              <a:buNone/>
            </a:pPr>
            <a:r>
              <a:rPr lang="en" sz="1800">
                <a:solidFill>
                  <a:schemeClr val="lt2"/>
                </a:solidFill>
              </a:rPr>
              <a:t>Generalised Cross-section</a:t>
            </a:r>
            <a:endParaRPr sz="1800">
              <a:solidFill>
                <a:schemeClr val="lt2"/>
              </a:solidFill>
            </a:endParaRPr>
          </a:p>
        </p:txBody>
      </p:sp>
      <p:pic>
        <p:nvPicPr>
          <p:cNvPr id="257" name="Google Shape;257;p29"/>
          <p:cNvPicPr preferRelativeResize="0"/>
          <p:nvPr/>
        </p:nvPicPr>
        <p:blipFill>
          <a:blip r:embed="rId5">
            <a:alphaModFix/>
          </a:blip>
          <a:stretch>
            <a:fillRect/>
          </a:stretch>
        </p:blipFill>
        <p:spPr>
          <a:xfrm>
            <a:off x="6840838" y="4018150"/>
            <a:ext cx="2244714" cy="269825"/>
          </a:xfrm>
          <a:prstGeom prst="rect">
            <a:avLst/>
          </a:prstGeom>
          <a:noFill/>
          <a:ln>
            <a:noFill/>
          </a:ln>
        </p:spPr>
      </p:pic>
      <p:pic>
        <p:nvPicPr>
          <p:cNvPr id="258" name="Google Shape;258;p29"/>
          <p:cNvPicPr preferRelativeResize="0"/>
          <p:nvPr/>
        </p:nvPicPr>
        <p:blipFill>
          <a:blip r:embed="rId6">
            <a:alphaModFix/>
          </a:blip>
          <a:stretch>
            <a:fillRect/>
          </a:stretch>
        </p:blipFill>
        <p:spPr>
          <a:xfrm>
            <a:off x="4387188" y="3652400"/>
            <a:ext cx="2343950" cy="1001300"/>
          </a:xfrm>
          <a:prstGeom prst="rect">
            <a:avLst/>
          </a:prstGeom>
          <a:noFill/>
          <a:ln>
            <a:noFill/>
          </a:ln>
        </p:spPr>
      </p:pic>
      <p:pic>
        <p:nvPicPr>
          <p:cNvPr id="259" name="Google Shape;259;p29"/>
          <p:cNvPicPr preferRelativeResize="0"/>
          <p:nvPr/>
        </p:nvPicPr>
        <p:blipFill>
          <a:blip r:embed="rId7">
            <a:alphaModFix/>
          </a:blip>
          <a:stretch>
            <a:fillRect/>
          </a:stretch>
        </p:blipFill>
        <p:spPr>
          <a:xfrm>
            <a:off x="523325" y="3048975"/>
            <a:ext cx="3109600" cy="1172300"/>
          </a:xfrm>
          <a:prstGeom prst="rect">
            <a:avLst/>
          </a:prstGeom>
          <a:noFill/>
          <a:ln>
            <a:noFill/>
          </a:ln>
        </p:spPr>
      </p:pic>
      <p:pic>
        <p:nvPicPr>
          <p:cNvPr id="260" name="Google Shape;260;p29"/>
          <p:cNvPicPr preferRelativeResize="0"/>
          <p:nvPr/>
        </p:nvPicPr>
        <p:blipFill>
          <a:blip r:embed="rId8">
            <a:alphaModFix/>
          </a:blip>
          <a:stretch>
            <a:fillRect/>
          </a:stretch>
        </p:blipFill>
        <p:spPr>
          <a:xfrm>
            <a:off x="1675525" y="4221275"/>
            <a:ext cx="1006242" cy="572700"/>
          </a:xfrm>
          <a:prstGeom prst="rect">
            <a:avLst/>
          </a:prstGeom>
          <a:noFill/>
          <a:ln>
            <a:noFill/>
          </a:ln>
        </p:spPr>
      </p:pic>
      <p:pic>
        <p:nvPicPr>
          <p:cNvPr id="261" name="Google Shape;261;p29"/>
          <p:cNvPicPr preferRelativeResize="0"/>
          <p:nvPr/>
        </p:nvPicPr>
        <p:blipFill>
          <a:blip r:embed="rId9">
            <a:alphaModFix/>
          </a:blip>
          <a:stretch>
            <a:fillRect/>
          </a:stretch>
        </p:blipFill>
        <p:spPr>
          <a:xfrm>
            <a:off x="1635725" y="4415125"/>
            <a:ext cx="185000" cy="185000"/>
          </a:xfrm>
          <a:prstGeom prst="rect">
            <a:avLst/>
          </a:prstGeom>
          <a:noFill/>
          <a:ln>
            <a:noFill/>
          </a:ln>
        </p:spPr>
      </p:pic>
      <p:cxnSp>
        <p:nvCxnSpPr>
          <p:cNvPr id="262" name="Google Shape;262;p29"/>
          <p:cNvCxnSpPr>
            <a:endCxn id="259" idx="3"/>
          </p:cNvCxnSpPr>
          <p:nvPr/>
        </p:nvCxnSpPr>
        <p:spPr>
          <a:xfrm flipH="1">
            <a:off x="3632925" y="2595025"/>
            <a:ext cx="1965300" cy="1040100"/>
          </a:xfrm>
          <a:prstGeom prst="straightConnector1">
            <a:avLst/>
          </a:prstGeom>
          <a:noFill/>
          <a:ln cap="flat" cmpd="sng" w="28575">
            <a:solidFill>
              <a:srgbClr val="6D9EEB"/>
            </a:solidFill>
            <a:prstDash val="solid"/>
            <a:round/>
            <a:headEnd len="med" w="med" type="none"/>
            <a:tailEnd len="med" w="med" type="triangle"/>
          </a:ln>
        </p:spPr>
      </p:cxnSp>
      <p:cxnSp>
        <p:nvCxnSpPr>
          <p:cNvPr id="263" name="Google Shape;263;p29"/>
          <p:cNvCxnSpPr/>
          <p:nvPr/>
        </p:nvCxnSpPr>
        <p:spPr>
          <a:xfrm flipH="1" rot="10800000">
            <a:off x="2708525" y="2633225"/>
            <a:ext cx="9600" cy="491400"/>
          </a:xfrm>
          <a:prstGeom prst="straightConnector1">
            <a:avLst/>
          </a:prstGeom>
          <a:noFill/>
          <a:ln cap="flat" cmpd="sng" w="28575">
            <a:solidFill>
              <a:srgbClr val="6D9EEB"/>
            </a:solidFill>
            <a:prstDash val="solid"/>
            <a:round/>
            <a:headEnd len="med" w="med" type="none"/>
            <a:tailEnd len="med" w="med" type="triangle"/>
          </a:ln>
        </p:spPr>
      </p:cxnSp>
      <p:sp>
        <p:nvSpPr>
          <p:cNvPr id="264" name="Google Shape;264;p29"/>
          <p:cNvSpPr txBox="1"/>
          <p:nvPr/>
        </p:nvSpPr>
        <p:spPr>
          <a:xfrm>
            <a:off x="6884400" y="4405675"/>
            <a:ext cx="2131800" cy="269700"/>
          </a:xfrm>
          <a:prstGeom prst="rect">
            <a:avLst/>
          </a:prstGeom>
          <a:noFill/>
          <a:ln>
            <a:noFill/>
          </a:ln>
        </p:spPr>
        <p:txBody>
          <a:bodyPr anchorCtr="0" anchor="t" bIns="91425" lIns="91425" spcFirstLastPara="1" rIns="91425" wrap="square" tIns="91425">
            <a:noAutofit/>
          </a:bodyPr>
          <a:lstStyle/>
          <a:p>
            <a:pPr indent="0" lvl="0" marL="0" rtl="0" algn="l">
              <a:spcBef>
                <a:spcPts val="0"/>
              </a:spcBef>
              <a:spcAft>
                <a:spcPts val="0"/>
              </a:spcAft>
              <a:buNone/>
            </a:pPr>
            <a:r>
              <a:rPr lang="en" sz="1200">
                <a:solidFill>
                  <a:schemeClr val="lt2"/>
                </a:solidFill>
              </a:rPr>
              <a:t>Takes care of the flavor violating interference terms</a:t>
            </a:r>
            <a:endParaRPr sz="1200">
              <a:solidFill>
                <a:schemeClr val="lt2"/>
              </a:solidFill>
            </a:endParaRPr>
          </a:p>
        </p:txBody>
      </p:sp>
      <p:sp>
        <p:nvSpPr>
          <p:cNvPr id="265" name="Google Shape;265;p29"/>
          <p:cNvSpPr txBox="1"/>
          <p:nvPr>
            <p:ph idx="12" type="sldNum"/>
          </p:nvPr>
        </p:nvSpPr>
        <p:spPr>
          <a:xfrm>
            <a:off x="8472458" y="4663217"/>
            <a:ext cx="548700" cy="393600"/>
          </a:xfrm>
          <a:prstGeom prst="rect">
            <a:avLst/>
          </a:prstGeom>
        </p:spPr>
        <p:txBody>
          <a:bodyPr anchorCtr="0" anchor="ctr" bIns="91425" lIns="91425" spcFirstLastPara="1" rIns="91425" wrap="square" tIns="91425">
            <a:normAutofit/>
          </a:body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
</file>

<file path=ppt/slides/slide18.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269" name="Shape 269"/>
        <p:cNvGrpSpPr/>
        <p:nvPr/>
      </p:nvGrpSpPr>
      <p:grpSpPr>
        <a:xfrm>
          <a:off x="0" y="0"/>
          <a:ext cx="0" cy="0"/>
          <a:chOff x="0" y="0"/>
          <a:chExt cx="0" cy="0"/>
        </a:xfrm>
      </p:grpSpPr>
      <p:pic>
        <p:nvPicPr>
          <p:cNvPr id="270" name="Google Shape;270;p30"/>
          <p:cNvPicPr preferRelativeResize="0"/>
          <p:nvPr/>
        </p:nvPicPr>
        <p:blipFill rotWithShape="1">
          <a:blip r:embed="rId3">
            <a:alphaModFix/>
          </a:blip>
          <a:srcRect b="56888" l="0" r="0" t="7721"/>
          <a:stretch/>
        </p:blipFill>
        <p:spPr>
          <a:xfrm>
            <a:off x="152400" y="854035"/>
            <a:ext cx="8839200" cy="906225"/>
          </a:xfrm>
          <a:prstGeom prst="rect">
            <a:avLst/>
          </a:prstGeom>
          <a:noFill/>
          <a:ln cap="flat" cmpd="sng" w="28575">
            <a:solidFill>
              <a:schemeClr val="lt2"/>
            </a:solidFill>
            <a:prstDash val="solid"/>
            <a:round/>
            <a:headEnd len="sm" w="sm" type="none"/>
            <a:tailEnd len="sm" w="sm" type="none"/>
          </a:ln>
        </p:spPr>
      </p:pic>
      <p:pic>
        <p:nvPicPr>
          <p:cNvPr id="271" name="Google Shape;271;p30"/>
          <p:cNvPicPr preferRelativeResize="0"/>
          <p:nvPr/>
        </p:nvPicPr>
        <p:blipFill rotWithShape="1">
          <a:blip r:embed="rId3">
            <a:alphaModFix/>
          </a:blip>
          <a:srcRect b="0" l="0" r="0" t="63096"/>
          <a:stretch/>
        </p:blipFill>
        <p:spPr>
          <a:xfrm>
            <a:off x="152400" y="4061256"/>
            <a:ext cx="8839200" cy="944975"/>
          </a:xfrm>
          <a:prstGeom prst="rect">
            <a:avLst/>
          </a:prstGeom>
          <a:noFill/>
          <a:ln cap="flat" cmpd="sng" w="28575">
            <a:solidFill>
              <a:schemeClr val="lt2"/>
            </a:solidFill>
            <a:prstDash val="solid"/>
            <a:round/>
            <a:headEnd len="sm" w="sm" type="none"/>
            <a:tailEnd len="sm" w="sm" type="none"/>
          </a:ln>
        </p:spPr>
      </p:pic>
      <p:sp>
        <p:nvSpPr>
          <p:cNvPr id="272" name="Google Shape;272;p30"/>
          <p:cNvSpPr txBox="1"/>
          <p:nvPr>
            <p:ph type="title"/>
          </p:nvPr>
        </p:nvSpPr>
        <p:spPr>
          <a:xfrm>
            <a:off x="152400" y="91275"/>
            <a:ext cx="8839200" cy="599400"/>
          </a:xfrm>
          <a:prstGeom prst="rect">
            <a:avLst/>
          </a:prstGeom>
          <a:ln cap="flat" cmpd="sng" w="19050">
            <a:solidFill>
              <a:schemeClr val="dk1"/>
            </a:solidFill>
            <a:prstDash val="solid"/>
            <a:round/>
            <a:headEnd len="sm" w="sm" type="none"/>
            <a:tailEnd len="sm" w="sm" type="none"/>
          </a:ln>
        </p:spPr>
        <p:txBody>
          <a:bodyPr anchorCtr="0" anchor="t" bIns="91425" lIns="91425" spcFirstLastPara="1" rIns="91425" wrap="square" tIns="91425">
            <a:normAutofit fontScale="90000"/>
          </a:bodyPr>
          <a:lstStyle/>
          <a:p>
            <a:pPr indent="0" lvl="0" marL="0" rtl="0" algn="l">
              <a:spcBef>
                <a:spcPts val="0"/>
              </a:spcBef>
              <a:spcAft>
                <a:spcPts val="0"/>
              </a:spcAft>
              <a:buNone/>
            </a:pPr>
            <a:r>
              <a:rPr lang="en">
                <a:latin typeface="Roboto"/>
                <a:ea typeface="Roboto"/>
                <a:cs typeface="Roboto"/>
                <a:sym typeface="Roboto"/>
              </a:rPr>
              <a:t>Vector NON-STANDARD INTERACTION (NSI)</a:t>
            </a:r>
            <a:endParaRPr>
              <a:latin typeface="Roboto"/>
              <a:ea typeface="Roboto"/>
              <a:cs typeface="Roboto"/>
              <a:sym typeface="Roboto"/>
            </a:endParaRPr>
          </a:p>
        </p:txBody>
      </p:sp>
      <p:pic>
        <p:nvPicPr>
          <p:cNvPr id="273" name="Google Shape;273;p30"/>
          <p:cNvPicPr preferRelativeResize="0"/>
          <p:nvPr/>
        </p:nvPicPr>
        <p:blipFill>
          <a:blip r:embed="rId4">
            <a:alphaModFix/>
          </a:blip>
          <a:stretch>
            <a:fillRect/>
          </a:stretch>
        </p:blipFill>
        <p:spPr>
          <a:xfrm>
            <a:off x="152400" y="3374819"/>
            <a:ext cx="1475864" cy="537362"/>
          </a:xfrm>
          <a:prstGeom prst="rect">
            <a:avLst/>
          </a:prstGeom>
          <a:noFill/>
          <a:ln cap="flat" cmpd="sng" w="19050">
            <a:solidFill>
              <a:schemeClr val="lt2"/>
            </a:solidFill>
            <a:prstDash val="solid"/>
            <a:round/>
            <a:headEnd len="sm" w="sm" type="none"/>
            <a:tailEnd len="sm" w="sm" type="none"/>
          </a:ln>
        </p:spPr>
      </p:pic>
      <p:sp>
        <p:nvSpPr>
          <p:cNvPr id="274" name="Google Shape;274;p30"/>
          <p:cNvSpPr txBox="1"/>
          <p:nvPr/>
        </p:nvSpPr>
        <p:spPr>
          <a:xfrm>
            <a:off x="1724325" y="3369032"/>
            <a:ext cx="7267200" cy="537300"/>
          </a:xfrm>
          <a:prstGeom prst="rect">
            <a:avLst/>
          </a:prstGeom>
          <a:noFill/>
          <a:ln cap="flat" cmpd="sng" w="28575">
            <a:solidFill>
              <a:schemeClr val="lt2"/>
            </a:solidFill>
            <a:prstDash val="solid"/>
            <a:round/>
            <a:headEnd len="sm" w="sm" type="none"/>
            <a:tailEnd len="sm" w="sm" type="none"/>
          </a:ln>
        </p:spPr>
        <p:txBody>
          <a:bodyPr anchorCtr="0" anchor="t" bIns="91425" lIns="91425" spcFirstLastPara="1" rIns="91425" wrap="square" tIns="91425">
            <a:noAutofit/>
          </a:bodyPr>
          <a:lstStyle/>
          <a:p>
            <a:pPr indent="0" lvl="0" marL="0" rtl="0" algn="ctr">
              <a:spcBef>
                <a:spcPts val="0"/>
              </a:spcBef>
              <a:spcAft>
                <a:spcPts val="0"/>
              </a:spcAft>
              <a:buNone/>
            </a:pPr>
            <a:r>
              <a:rPr lang="en" sz="2100">
                <a:solidFill>
                  <a:schemeClr val="lt2"/>
                </a:solidFill>
                <a:latin typeface="Roboto"/>
                <a:ea typeface="Roboto"/>
                <a:cs typeface="Roboto"/>
                <a:sym typeface="Roboto"/>
              </a:rPr>
              <a:t>HEAVY MEDIATOR</a:t>
            </a:r>
            <a:endParaRPr sz="2100">
              <a:solidFill>
                <a:schemeClr val="lt2"/>
              </a:solidFill>
              <a:latin typeface="Roboto"/>
              <a:ea typeface="Roboto"/>
              <a:cs typeface="Roboto"/>
              <a:sym typeface="Roboto"/>
            </a:endParaRPr>
          </a:p>
        </p:txBody>
      </p:sp>
      <p:pic>
        <p:nvPicPr>
          <p:cNvPr id="275" name="Google Shape;275;p30"/>
          <p:cNvPicPr preferRelativeResize="0"/>
          <p:nvPr/>
        </p:nvPicPr>
        <p:blipFill>
          <a:blip r:embed="rId5">
            <a:alphaModFix/>
          </a:blip>
          <a:stretch>
            <a:fillRect/>
          </a:stretch>
        </p:blipFill>
        <p:spPr>
          <a:xfrm>
            <a:off x="152400" y="1870074"/>
            <a:ext cx="1475875" cy="540906"/>
          </a:xfrm>
          <a:prstGeom prst="rect">
            <a:avLst/>
          </a:prstGeom>
          <a:noFill/>
          <a:ln cap="flat" cmpd="sng" w="28575">
            <a:solidFill>
              <a:schemeClr val="lt2"/>
            </a:solidFill>
            <a:prstDash val="solid"/>
            <a:round/>
            <a:headEnd len="sm" w="sm" type="none"/>
            <a:tailEnd len="sm" w="sm" type="none"/>
          </a:ln>
        </p:spPr>
      </p:pic>
      <p:sp>
        <p:nvSpPr>
          <p:cNvPr id="276" name="Google Shape;276;p30"/>
          <p:cNvSpPr txBox="1"/>
          <p:nvPr/>
        </p:nvSpPr>
        <p:spPr>
          <a:xfrm>
            <a:off x="1724400" y="1871875"/>
            <a:ext cx="7267200" cy="537300"/>
          </a:xfrm>
          <a:prstGeom prst="rect">
            <a:avLst/>
          </a:prstGeom>
          <a:noFill/>
          <a:ln cap="flat" cmpd="sng" w="28575">
            <a:solidFill>
              <a:schemeClr val="lt2"/>
            </a:solidFill>
            <a:prstDash val="solid"/>
            <a:round/>
            <a:headEnd len="sm" w="sm" type="none"/>
            <a:tailEnd len="sm" w="sm" type="none"/>
          </a:ln>
        </p:spPr>
        <p:txBody>
          <a:bodyPr anchorCtr="0" anchor="t" bIns="91425" lIns="91425" spcFirstLastPara="1" rIns="91425" wrap="square" tIns="91425">
            <a:noAutofit/>
          </a:bodyPr>
          <a:lstStyle/>
          <a:p>
            <a:pPr indent="0" lvl="0" marL="0" rtl="0" algn="ctr">
              <a:spcBef>
                <a:spcPts val="0"/>
              </a:spcBef>
              <a:spcAft>
                <a:spcPts val="0"/>
              </a:spcAft>
              <a:buNone/>
            </a:pPr>
            <a:r>
              <a:rPr lang="en" sz="2100">
                <a:solidFill>
                  <a:schemeClr val="lt2"/>
                </a:solidFill>
                <a:latin typeface="Roboto"/>
                <a:ea typeface="Roboto"/>
                <a:cs typeface="Roboto"/>
                <a:sym typeface="Roboto"/>
              </a:rPr>
              <a:t>LIGHT MEDIATOR</a:t>
            </a:r>
            <a:endParaRPr sz="2100">
              <a:solidFill>
                <a:schemeClr val="lt2"/>
              </a:solidFill>
              <a:latin typeface="Roboto"/>
              <a:ea typeface="Roboto"/>
              <a:cs typeface="Roboto"/>
              <a:sym typeface="Roboto"/>
            </a:endParaRPr>
          </a:p>
        </p:txBody>
      </p:sp>
      <p:sp>
        <p:nvSpPr>
          <p:cNvPr id="277" name="Google Shape;277;p30"/>
          <p:cNvSpPr/>
          <p:nvPr/>
        </p:nvSpPr>
        <p:spPr>
          <a:xfrm>
            <a:off x="80675" y="3321425"/>
            <a:ext cx="8998200" cy="1748100"/>
          </a:xfrm>
          <a:prstGeom prst="rect">
            <a:avLst/>
          </a:prstGeom>
          <a:noFill/>
          <a:ln cap="flat" cmpd="sng" w="19050">
            <a:solidFill>
              <a:srgbClr val="3D85C6"/>
            </a:solidFill>
            <a:prstDash val="solid"/>
            <a:round/>
            <a:headEnd len="sm" w="sm" type="none"/>
            <a:tailEnd len="sm" w="sm" type="none"/>
          </a:ln>
        </p:spPr>
        <p:txBody>
          <a:bodyPr anchorCtr="0" anchor="ctr" bIns="91425" lIns="91425" spcFirstLastPara="1" rIns="91425" wrap="square" tIns="91425">
            <a:noAutofit/>
          </a:bodyPr>
          <a:lstStyle/>
          <a:p>
            <a:pPr indent="0" lvl="0" marL="0" rtl="0" algn="ctr">
              <a:spcBef>
                <a:spcPts val="0"/>
              </a:spcBef>
              <a:spcAft>
                <a:spcPts val="0"/>
              </a:spcAft>
              <a:buNone/>
            </a:pPr>
            <a:r>
              <a:t/>
            </a:r>
            <a:endParaRPr/>
          </a:p>
        </p:txBody>
      </p:sp>
      <p:sp>
        <p:nvSpPr>
          <p:cNvPr id="278" name="Google Shape;278;p30"/>
          <p:cNvSpPr/>
          <p:nvPr/>
        </p:nvSpPr>
        <p:spPr>
          <a:xfrm>
            <a:off x="80675" y="755275"/>
            <a:ext cx="8998200" cy="1748100"/>
          </a:xfrm>
          <a:prstGeom prst="rect">
            <a:avLst/>
          </a:prstGeom>
          <a:noFill/>
          <a:ln cap="flat" cmpd="sng" w="19050">
            <a:solidFill>
              <a:srgbClr val="FF9900"/>
            </a:solidFill>
            <a:prstDash val="solid"/>
            <a:round/>
            <a:headEnd len="sm" w="sm" type="none"/>
            <a:tailEnd len="sm" w="sm" type="none"/>
          </a:ln>
        </p:spPr>
        <p:txBody>
          <a:bodyPr anchorCtr="0" anchor="ctr" bIns="91425" lIns="91425" spcFirstLastPara="1" rIns="91425" wrap="square" tIns="91425">
            <a:noAutofit/>
          </a:bodyPr>
          <a:lstStyle/>
          <a:p>
            <a:pPr indent="0" lvl="0" marL="0" rtl="0" algn="ctr">
              <a:spcBef>
                <a:spcPts val="0"/>
              </a:spcBef>
              <a:spcAft>
                <a:spcPts val="0"/>
              </a:spcAft>
              <a:buNone/>
            </a:pPr>
            <a:r>
              <a:t/>
            </a:r>
            <a:endParaRPr/>
          </a:p>
        </p:txBody>
      </p:sp>
      <p:sp>
        <p:nvSpPr>
          <p:cNvPr id="279" name="Google Shape;279;p30"/>
          <p:cNvSpPr txBox="1"/>
          <p:nvPr>
            <p:ph idx="12" type="sldNum"/>
          </p:nvPr>
        </p:nvSpPr>
        <p:spPr>
          <a:xfrm>
            <a:off x="8472458" y="4663217"/>
            <a:ext cx="548700" cy="393600"/>
          </a:xfrm>
          <a:prstGeom prst="rect">
            <a:avLst/>
          </a:prstGeom>
        </p:spPr>
        <p:txBody>
          <a:bodyPr anchorCtr="0" anchor="ctr" bIns="91425" lIns="91425" spcFirstLastPara="1" rIns="91425" wrap="square" tIns="91425">
            <a:normAutofit/>
          </a:body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
</file>

<file path=ppt/slides/slide19.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283" name="Shape 283"/>
        <p:cNvGrpSpPr/>
        <p:nvPr/>
      </p:nvGrpSpPr>
      <p:grpSpPr>
        <a:xfrm>
          <a:off x="0" y="0"/>
          <a:ext cx="0" cy="0"/>
          <a:chOff x="0" y="0"/>
          <a:chExt cx="0" cy="0"/>
        </a:xfrm>
      </p:grpSpPr>
      <p:pic>
        <p:nvPicPr>
          <p:cNvPr id="284" name="Google Shape;284;p31"/>
          <p:cNvPicPr preferRelativeResize="0"/>
          <p:nvPr/>
        </p:nvPicPr>
        <p:blipFill rotWithShape="1">
          <a:blip r:embed="rId3">
            <a:alphaModFix/>
          </a:blip>
          <a:srcRect b="56888" l="0" r="0" t="7721"/>
          <a:stretch/>
        </p:blipFill>
        <p:spPr>
          <a:xfrm>
            <a:off x="152400" y="854035"/>
            <a:ext cx="8839200" cy="906225"/>
          </a:xfrm>
          <a:prstGeom prst="rect">
            <a:avLst/>
          </a:prstGeom>
          <a:noFill/>
          <a:ln cap="flat" cmpd="sng" w="28575">
            <a:solidFill>
              <a:schemeClr val="lt2"/>
            </a:solidFill>
            <a:prstDash val="solid"/>
            <a:round/>
            <a:headEnd len="sm" w="sm" type="none"/>
            <a:tailEnd len="sm" w="sm" type="none"/>
          </a:ln>
        </p:spPr>
      </p:pic>
      <p:pic>
        <p:nvPicPr>
          <p:cNvPr id="285" name="Google Shape;285;p31"/>
          <p:cNvPicPr preferRelativeResize="0"/>
          <p:nvPr/>
        </p:nvPicPr>
        <p:blipFill rotWithShape="1">
          <a:blip r:embed="rId3">
            <a:alphaModFix/>
          </a:blip>
          <a:srcRect b="0" l="0" r="0" t="63096"/>
          <a:stretch/>
        </p:blipFill>
        <p:spPr>
          <a:xfrm>
            <a:off x="152400" y="4061256"/>
            <a:ext cx="8839200" cy="944975"/>
          </a:xfrm>
          <a:prstGeom prst="rect">
            <a:avLst/>
          </a:prstGeom>
          <a:noFill/>
          <a:ln cap="flat" cmpd="sng" w="28575">
            <a:solidFill>
              <a:schemeClr val="lt2"/>
            </a:solidFill>
            <a:prstDash val="solid"/>
            <a:round/>
            <a:headEnd len="sm" w="sm" type="none"/>
            <a:tailEnd len="sm" w="sm" type="none"/>
          </a:ln>
        </p:spPr>
      </p:pic>
      <p:sp>
        <p:nvSpPr>
          <p:cNvPr id="286" name="Google Shape;286;p31"/>
          <p:cNvSpPr txBox="1"/>
          <p:nvPr>
            <p:ph type="title"/>
          </p:nvPr>
        </p:nvSpPr>
        <p:spPr>
          <a:xfrm>
            <a:off x="152400" y="91275"/>
            <a:ext cx="8839200" cy="599400"/>
          </a:xfrm>
          <a:prstGeom prst="rect">
            <a:avLst/>
          </a:prstGeom>
          <a:ln cap="flat" cmpd="sng" w="19050">
            <a:solidFill>
              <a:schemeClr val="dk1"/>
            </a:solidFill>
            <a:prstDash val="solid"/>
            <a:round/>
            <a:headEnd len="sm" w="sm" type="none"/>
            <a:tailEnd len="sm" w="sm" type="none"/>
          </a:ln>
        </p:spPr>
        <p:txBody>
          <a:bodyPr anchorCtr="0" anchor="t" bIns="91425" lIns="91425" spcFirstLastPara="1" rIns="91425" wrap="square" tIns="91425">
            <a:normAutofit fontScale="90000"/>
          </a:bodyPr>
          <a:lstStyle/>
          <a:p>
            <a:pPr indent="0" lvl="0" marL="0" rtl="0" algn="l">
              <a:spcBef>
                <a:spcPts val="0"/>
              </a:spcBef>
              <a:spcAft>
                <a:spcPts val="0"/>
              </a:spcAft>
              <a:buNone/>
            </a:pPr>
            <a:r>
              <a:rPr lang="en">
                <a:latin typeface="Roboto"/>
                <a:ea typeface="Roboto"/>
                <a:cs typeface="Roboto"/>
                <a:sym typeface="Roboto"/>
              </a:rPr>
              <a:t>Vector NON-STANDARD INTERACTION (NSI)</a:t>
            </a:r>
            <a:endParaRPr>
              <a:latin typeface="Roboto"/>
              <a:ea typeface="Roboto"/>
              <a:cs typeface="Roboto"/>
              <a:sym typeface="Roboto"/>
            </a:endParaRPr>
          </a:p>
        </p:txBody>
      </p:sp>
      <p:pic>
        <p:nvPicPr>
          <p:cNvPr id="287" name="Google Shape;287;p31"/>
          <p:cNvPicPr preferRelativeResize="0"/>
          <p:nvPr/>
        </p:nvPicPr>
        <p:blipFill>
          <a:blip r:embed="rId4">
            <a:alphaModFix/>
          </a:blip>
          <a:stretch>
            <a:fillRect/>
          </a:stretch>
        </p:blipFill>
        <p:spPr>
          <a:xfrm>
            <a:off x="152400" y="3374819"/>
            <a:ext cx="1475864" cy="537362"/>
          </a:xfrm>
          <a:prstGeom prst="rect">
            <a:avLst/>
          </a:prstGeom>
          <a:noFill/>
          <a:ln cap="flat" cmpd="sng" w="19050">
            <a:solidFill>
              <a:schemeClr val="lt2"/>
            </a:solidFill>
            <a:prstDash val="solid"/>
            <a:round/>
            <a:headEnd len="sm" w="sm" type="none"/>
            <a:tailEnd len="sm" w="sm" type="none"/>
          </a:ln>
        </p:spPr>
      </p:pic>
      <p:sp>
        <p:nvSpPr>
          <p:cNvPr id="288" name="Google Shape;288;p31"/>
          <p:cNvSpPr txBox="1"/>
          <p:nvPr/>
        </p:nvSpPr>
        <p:spPr>
          <a:xfrm>
            <a:off x="1724325" y="3369032"/>
            <a:ext cx="7267200" cy="537300"/>
          </a:xfrm>
          <a:prstGeom prst="rect">
            <a:avLst/>
          </a:prstGeom>
          <a:noFill/>
          <a:ln cap="flat" cmpd="sng" w="28575">
            <a:solidFill>
              <a:schemeClr val="lt2"/>
            </a:solidFill>
            <a:prstDash val="solid"/>
            <a:round/>
            <a:headEnd len="sm" w="sm" type="none"/>
            <a:tailEnd len="sm" w="sm" type="none"/>
          </a:ln>
        </p:spPr>
        <p:txBody>
          <a:bodyPr anchorCtr="0" anchor="t" bIns="91425" lIns="91425" spcFirstLastPara="1" rIns="91425" wrap="square" tIns="91425">
            <a:noAutofit/>
          </a:bodyPr>
          <a:lstStyle/>
          <a:p>
            <a:pPr indent="0" lvl="0" marL="0" rtl="0" algn="ctr">
              <a:spcBef>
                <a:spcPts val="0"/>
              </a:spcBef>
              <a:spcAft>
                <a:spcPts val="0"/>
              </a:spcAft>
              <a:buNone/>
            </a:pPr>
            <a:r>
              <a:rPr lang="en" sz="2100">
                <a:solidFill>
                  <a:schemeClr val="lt2"/>
                </a:solidFill>
                <a:latin typeface="Roboto"/>
                <a:ea typeface="Roboto"/>
                <a:cs typeface="Roboto"/>
                <a:sym typeface="Roboto"/>
              </a:rPr>
              <a:t>HEAVY MEDIATOR</a:t>
            </a:r>
            <a:endParaRPr sz="2100">
              <a:solidFill>
                <a:schemeClr val="lt2"/>
              </a:solidFill>
              <a:latin typeface="Roboto"/>
              <a:ea typeface="Roboto"/>
              <a:cs typeface="Roboto"/>
              <a:sym typeface="Roboto"/>
            </a:endParaRPr>
          </a:p>
        </p:txBody>
      </p:sp>
      <p:pic>
        <p:nvPicPr>
          <p:cNvPr id="289" name="Google Shape;289;p31"/>
          <p:cNvPicPr preferRelativeResize="0"/>
          <p:nvPr/>
        </p:nvPicPr>
        <p:blipFill>
          <a:blip r:embed="rId5">
            <a:alphaModFix/>
          </a:blip>
          <a:stretch>
            <a:fillRect/>
          </a:stretch>
        </p:blipFill>
        <p:spPr>
          <a:xfrm>
            <a:off x="152425" y="2441062"/>
            <a:ext cx="1475875" cy="540906"/>
          </a:xfrm>
          <a:prstGeom prst="rect">
            <a:avLst/>
          </a:prstGeom>
          <a:noFill/>
          <a:ln cap="flat" cmpd="sng" w="28575">
            <a:solidFill>
              <a:schemeClr val="lt2"/>
            </a:solidFill>
            <a:prstDash val="solid"/>
            <a:round/>
            <a:headEnd len="sm" w="sm" type="none"/>
            <a:tailEnd len="sm" w="sm" type="none"/>
          </a:ln>
        </p:spPr>
      </p:pic>
      <p:sp>
        <p:nvSpPr>
          <p:cNvPr id="290" name="Google Shape;290;p31"/>
          <p:cNvSpPr txBox="1"/>
          <p:nvPr/>
        </p:nvSpPr>
        <p:spPr>
          <a:xfrm>
            <a:off x="152400" y="1838250"/>
            <a:ext cx="5022600" cy="409500"/>
          </a:xfrm>
          <a:prstGeom prst="rect">
            <a:avLst/>
          </a:prstGeom>
          <a:noFill/>
          <a:ln cap="flat" cmpd="sng" w="28575">
            <a:solidFill>
              <a:schemeClr val="lt2"/>
            </a:solidFill>
            <a:prstDash val="solid"/>
            <a:round/>
            <a:headEnd len="sm" w="sm" type="none"/>
            <a:tailEnd len="sm" w="sm" type="none"/>
          </a:ln>
        </p:spPr>
        <p:txBody>
          <a:bodyPr anchorCtr="0" anchor="t" bIns="91425" lIns="91425" spcFirstLastPara="1" rIns="91425" wrap="square" tIns="91425">
            <a:noAutofit/>
          </a:bodyPr>
          <a:lstStyle/>
          <a:p>
            <a:pPr indent="0" lvl="0" marL="0" rtl="0" algn="ctr">
              <a:spcBef>
                <a:spcPts val="0"/>
              </a:spcBef>
              <a:spcAft>
                <a:spcPts val="0"/>
              </a:spcAft>
              <a:buNone/>
            </a:pPr>
            <a:r>
              <a:rPr lang="en" sz="2100">
                <a:solidFill>
                  <a:schemeClr val="lt2"/>
                </a:solidFill>
                <a:latin typeface="Roboto"/>
                <a:ea typeface="Roboto"/>
                <a:cs typeface="Roboto"/>
                <a:sym typeface="Roboto"/>
              </a:rPr>
              <a:t>LIGHT</a:t>
            </a:r>
            <a:r>
              <a:rPr lang="en" sz="2100">
                <a:solidFill>
                  <a:schemeClr val="lt2"/>
                </a:solidFill>
                <a:latin typeface="Roboto"/>
                <a:ea typeface="Roboto"/>
                <a:cs typeface="Roboto"/>
                <a:sym typeface="Roboto"/>
              </a:rPr>
              <a:t> MEDIATOR</a:t>
            </a:r>
            <a:endParaRPr sz="2100">
              <a:solidFill>
                <a:schemeClr val="lt2"/>
              </a:solidFill>
              <a:latin typeface="Roboto"/>
              <a:ea typeface="Roboto"/>
              <a:cs typeface="Roboto"/>
              <a:sym typeface="Roboto"/>
            </a:endParaRPr>
          </a:p>
        </p:txBody>
      </p:sp>
      <p:pic>
        <p:nvPicPr>
          <p:cNvPr id="291" name="Google Shape;291;p31"/>
          <p:cNvPicPr preferRelativeResize="0"/>
          <p:nvPr/>
        </p:nvPicPr>
        <p:blipFill>
          <a:blip r:embed="rId6">
            <a:alphaModFix/>
          </a:blip>
          <a:stretch>
            <a:fillRect/>
          </a:stretch>
        </p:blipFill>
        <p:spPr>
          <a:xfrm>
            <a:off x="5262150" y="1838250"/>
            <a:ext cx="3729449" cy="1303875"/>
          </a:xfrm>
          <a:prstGeom prst="rect">
            <a:avLst/>
          </a:prstGeom>
          <a:noFill/>
          <a:ln>
            <a:noFill/>
          </a:ln>
        </p:spPr>
      </p:pic>
      <p:sp>
        <p:nvSpPr>
          <p:cNvPr id="292" name="Google Shape;292;p31"/>
          <p:cNvSpPr txBox="1"/>
          <p:nvPr/>
        </p:nvSpPr>
        <p:spPr>
          <a:xfrm>
            <a:off x="1721688" y="2325750"/>
            <a:ext cx="1775100" cy="599400"/>
          </a:xfrm>
          <a:prstGeom prst="rect">
            <a:avLst/>
          </a:prstGeom>
          <a:noFill/>
          <a:ln>
            <a:noFill/>
          </a:ln>
        </p:spPr>
        <p:txBody>
          <a:bodyPr anchorCtr="0" anchor="t" bIns="91425" lIns="91425" spcFirstLastPara="1" rIns="91425" wrap="square" tIns="91425">
            <a:noAutofit/>
          </a:bodyPr>
          <a:lstStyle/>
          <a:p>
            <a:pPr indent="0" lvl="0" marL="0" rtl="0" algn="ctr">
              <a:spcBef>
                <a:spcPts val="0"/>
              </a:spcBef>
              <a:spcAft>
                <a:spcPts val="0"/>
              </a:spcAft>
              <a:buNone/>
            </a:pPr>
            <a:r>
              <a:rPr lang="en" sz="1800">
                <a:solidFill>
                  <a:schemeClr val="dk1"/>
                </a:solidFill>
              </a:rPr>
              <a:t>Anomaly-free U(1) Models</a:t>
            </a:r>
            <a:endParaRPr sz="1800">
              <a:solidFill>
                <a:schemeClr val="dk1"/>
              </a:solidFill>
            </a:endParaRPr>
          </a:p>
        </p:txBody>
      </p:sp>
      <p:sp>
        <p:nvSpPr>
          <p:cNvPr id="293" name="Google Shape;293;p31"/>
          <p:cNvSpPr/>
          <p:nvPr/>
        </p:nvSpPr>
        <p:spPr>
          <a:xfrm>
            <a:off x="80675" y="3321425"/>
            <a:ext cx="8998200" cy="1748100"/>
          </a:xfrm>
          <a:prstGeom prst="rect">
            <a:avLst/>
          </a:prstGeom>
          <a:noFill/>
          <a:ln cap="flat" cmpd="sng" w="19050">
            <a:solidFill>
              <a:srgbClr val="3D85C6"/>
            </a:solidFill>
            <a:prstDash val="solid"/>
            <a:round/>
            <a:headEnd len="sm" w="sm" type="none"/>
            <a:tailEnd len="sm" w="sm" type="none"/>
          </a:ln>
        </p:spPr>
        <p:txBody>
          <a:bodyPr anchorCtr="0" anchor="ctr" bIns="91425" lIns="91425" spcFirstLastPara="1" rIns="91425" wrap="square" tIns="91425">
            <a:noAutofit/>
          </a:bodyPr>
          <a:lstStyle/>
          <a:p>
            <a:pPr indent="0" lvl="0" marL="0" rtl="0" algn="ctr">
              <a:spcBef>
                <a:spcPts val="0"/>
              </a:spcBef>
              <a:spcAft>
                <a:spcPts val="0"/>
              </a:spcAft>
              <a:buNone/>
            </a:pPr>
            <a:r>
              <a:t/>
            </a:r>
            <a:endParaRPr/>
          </a:p>
        </p:txBody>
      </p:sp>
      <p:pic>
        <p:nvPicPr>
          <p:cNvPr id="294" name="Google Shape;294;p31"/>
          <p:cNvPicPr preferRelativeResize="0"/>
          <p:nvPr/>
        </p:nvPicPr>
        <p:blipFill>
          <a:blip r:embed="rId7">
            <a:alphaModFix/>
          </a:blip>
          <a:stretch>
            <a:fillRect/>
          </a:stretch>
        </p:blipFill>
        <p:spPr>
          <a:xfrm>
            <a:off x="3590200" y="2325738"/>
            <a:ext cx="1581150" cy="771525"/>
          </a:xfrm>
          <a:prstGeom prst="rect">
            <a:avLst/>
          </a:prstGeom>
          <a:noFill/>
          <a:ln cap="flat" cmpd="sng" w="28575">
            <a:solidFill>
              <a:schemeClr val="dk1"/>
            </a:solidFill>
            <a:prstDash val="solid"/>
            <a:round/>
            <a:headEnd len="sm" w="sm" type="none"/>
            <a:tailEnd len="sm" w="sm" type="none"/>
          </a:ln>
        </p:spPr>
      </p:pic>
      <p:sp>
        <p:nvSpPr>
          <p:cNvPr id="295" name="Google Shape;295;p31"/>
          <p:cNvSpPr/>
          <p:nvPr/>
        </p:nvSpPr>
        <p:spPr>
          <a:xfrm>
            <a:off x="80675" y="755275"/>
            <a:ext cx="8998200" cy="2489100"/>
          </a:xfrm>
          <a:prstGeom prst="rect">
            <a:avLst/>
          </a:prstGeom>
          <a:noFill/>
          <a:ln cap="flat" cmpd="sng" w="19050">
            <a:solidFill>
              <a:srgbClr val="FF9900"/>
            </a:solidFill>
            <a:prstDash val="solid"/>
            <a:round/>
            <a:headEnd len="sm" w="sm" type="none"/>
            <a:tailEnd len="sm" w="sm" type="none"/>
          </a:ln>
        </p:spPr>
        <p:txBody>
          <a:bodyPr anchorCtr="0" anchor="ctr" bIns="91425" lIns="91425" spcFirstLastPara="1" rIns="91425" wrap="square" tIns="91425">
            <a:noAutofit/>
          </a:bodyPr>
          <a:lstStyle/>
          <a:p>
            <a:pPr indent="0" lvl="0" marL="0" rtl="0" algn="ctr">
              <a:spcBef>
                <a:spcPts val="0"/>
              </a:spcBef>
              <a:spcAft>
                <a:spcPts val="0"/>
              </a:spcAft>
              <a:buNone/>
            </a:pPr>
            <a:r>
              <a:t/>
            </a:r>
            <a:endParaRPr/>
          </a:p>
        </p:txBody>
      </p:sp>
      <p:sp>
        <p:nvSpPr>
          <p:cNvPr id="296" name="Google Shape;296;p31"/>
          <p:cNvSpPr txBox="1"/>
          <p:nvPr>
            <p:ph idx="12" type="sldNum"/>
          </p:nvPr>
        </p:nvSpPr>
        <p:spPr>
          <a:xfrm>
            <a:off x="8472458" y="4663217"/>
            <a:ext cx="548700" cy="393600"/>
          </a:xfrm>
          <a:prstGeom prst="rect">
            <a:avLst/>
          </a:prstGeom>
        </p:spPr>
        <p:txBody>
          <a:bodyPr anchorCtr="0" anchor="ctr" bIns="91425" lIns="91425" spcFirstLastPara="1" rIns="91425" wrap="square" tIns="91425">
            <a:normAutofit/>
          </a:bodyPr>
          <a:lstStyle/>
          <a:p>
            <a:pPr indent="0" lvl="0" marL="0" rtl="0" algn="r">
              <a:spcBef>
                <a:spcPts val="0"/>
              </a:spcBef>
              <a:spcAft>
                <a:spcPts val="0"/>
              </a:spcAft>
              <a:buNone/>
            </a:pPr>
            <a:fld id="{00000000-1234-1234-1234-123412341234}" type="slidenum">
              <a:rPr lang="en"/>
              <a:t>‹#›</a:t>
            </a:fld>
            <a:endParaRPr/>
          </a:p>
        </p:txBody>
      </p:sp>
      <p:pic>
        <p:nvPicPr>
          <p:cNvPr id="297" name="Google Shape;297;p31"/>
          <p:cNvPicPr preferRelativeResize="0"/>
          <p:nvPr/>
        </p:nvPicPr>
        <p:blipFill rotWithShape="1">
          <a:blip r:embed="rId8">
            <a:alphaModFix/>
          </a:blip>
          <a:srcRect b="5809" l="6058" r="5882" t="7218"/>
          <a:stretch/>
        </p:blipFill>
        <p:spPr>
          <a:xfrm>
            <a:off x="3590200" y="2325750"/>
            <a:ext cx="1581150" cy="790034"/>
          </a:xfrm>
          <a:prstGeom prst="rect">
            <a:avLst/>
          </a:prstGeom>
          <a:noFill/>
          <a:ln cap="flat" cmpd="sng" w="19050">
            <a:solidFill>
              <a:schemeClr val="dk1"/>
            </a:solidFill>
            <a:prstDash val="solid"/>
            <a:round/>
            <a:headEnd len="sm" w="sm" type="none"/>
            <a:tailEnd len="sm" w="sm" type="none"/>
          </a:ln>
        </p:spPr>
      </p:pic>
    </p:spTree>
  </p:cSld>
  <p:clrMapOvr>
    <a:masterClrMapping/>
  </p:clrMapOvr>
</p:sld>
</file>

<file path=ppt/slides/slide20.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301" name="Shape 301"/>
        <p:cNvGrpSpPr/>
        <p:nvPr/>
      </p:nvGrpSpPr>
      <p:grpSpPr>
        <a:xfrm>
          <a:off x="0" y="0"/>
          <a:ext cx="0" cy="0"/>
          <a:chOff x="0" y="0"/>
          <a:chExt cx="0" cy="0"/>
        </a:xfrm>
      </p:grpSpPr>
      <p:pic>
        <p:nvPicPr>
          <p:cNvPr id="302" name="Google Shape;302;p32"/>
          <p:cNvPicPr preferRelativeResize="0"/>
          <p:nvPr/>
        </p:nvPicPr>
        <p:blipFill>
          <a:blip r:embed="rId3">
            <a:alphaModFix/>
          </a:blip>
          <a:stretch>
            <a:fillRect/>
          </a:stretch>
        </p:blipFill>
        <p:spPr>
          <a:xfrm>
            <a:off x="2145625" y="93075"/>
            <a:ext cx="6875524" cy="1082075"/>
          </a:xfrm>
          <a:prstGeom prst="rect">
            <a:avLst/>
          </a:prstGeom>
          <a:noFill/>
          <a:ln cap="flat" cmpd="sng" w="28575">
            <a:solidFill>
              <a:schemeClr val="lt2"/>
            </a:solidFill>
            <a:prstDash val="solid"/>
            <a:round/>
            <a:headEnd len="sm" w="sm" type="none"/>
            <a:tailEnd len="sm" w="sm" type="none"/>
          </a:ln>
        </p:spPr>
      </p:pic>
      <p:pic>
        <p:nvPicPr>
          <p:cNvPr id="303" name="Google Shape;303;p32"/>
          <p:cNvPicPr preferRelativeResize="0"/>
          <p:nvPr/>
        </p:nvPicPr>
        <p:blipFill>
          <a:blip r:embed="rId4">
            <a:alphaModFix/>
          </a:blip>
          <a:stretch>
            <a:fillRect/>
          </a:stretch>
        </p:blipFill>
        <p:spPr>
          <a:xfrm>
            <a:off x="834963" y="2563450"/>
            <a:ext cx="3527225" cy="781291"/>
          </a:xfrm>
          <a:prstGeom prst="rect">
            <a:avLst/>
          </a:prstGeom>
          <a:noFill/>
          <a:ln cap="flat" cmpd="sng" w="28575">
            <a:solidFill>
              <a:srgbClr val="999999"/>
            </a:solidFill>
            <a:prstDash val="solid"/>
            <a:round/>
            <a:headEnd len="sm" w="sm" type="none"/>
            <a:tailEnd len="sm" w="sm" type="none"/>
          </a:ln>
        </p:spPr>
      </p:pic>
      <p:sp>
        <p:nvSpPr>
          <p:cNvPr id="304" name="Google Shape;304;p32"/>
          <p:cNvSpPr txBox="1"/>
          <p:nvPr>
            <p:ph idx="12" type="sldNum"/>
          </p:nvPr>
        </p:nvSpPr>
        <p:spPr>
          <a:xfrm>
            <a:off x="8472458" y="4663217"/>
            <a:ext cx="548700" cy="393600"/>
          </a:xfrm>
          <a:prstGeom prst="rect">
            <a:avLst/>
          </a:prstGeom>
        </p:spPr>
        <p:txBody>
          <a:bodyPr anchorCtr="0" anchor="ctr" bIns="91425" lIns="91425" spcFirstLastPara="1" rIns="91425" wrap="square" tIns="91425">
            <a:normAutofit/>
          </a:bodyPr>
          <a:lstStyle/>
          <a:p>
            <a:pPr indent="0" lvl="0" marL="0" rtl="0" algn="r">
              <a:spcBef>
                <a:spcPts val="0"/>
              </a:spcBef>
              <a:spcAft>
                <a:spcPts val="0"/>
              </a:spcAft>
              <a:buNone/>
            </a:pPr>
            <a:fld id="{00000000-1234-1234-1234-123412341234}" type="slidenum">
              <a:rPr lang="en"/>
              <a:t>‹#›</a:t>
            </a:fld>
            <a:endParaRPr/>
          </a:p>
        </p:txBody>
      </p:sp>
      <p:pic>
        <p:nvPicPr>
          <p:cNvPr id="305" name="Google Shape;305;p32"/>
          <p:cNvPicPr preferRelativeResize="0"/>
          <p:nvPr/>
        </p:nvPicPr>
        <p:blipFill rotWithShape="1">
          <a:blip r:embed="rId5">
            <a:alphaModFix/>
          </a:blip>
          <a:srcRect b="2138" l="6536" r="5605" t="5704"/>
          <a:stretch/>
        </p:blipFill>
        <p:spPr>
          <a:xfrm>
            <a:off x="4493800" y="1257300"/>
            <a:ext cx="4527349" cy="3753250"/>
          </a:xfrm>
          <a:prstGeom prst="rect">
            <a:avLst/>
          </a:prstGeom>
          <a:noFill/>
          <a:ln>
            <a:noFill/>
          </a:ln>
        </p:spPr>
      </p:pic>
      <p:pic>
        <p:nvPicPr>
          <p:cNvPr id="306" name="Google Shape;306;p32"/>
          <p:cNvPicPr preferRelativeResize="0"/>
          <p:nvPr/>
        </p:nvPicPr>
        <p:blipFill>
          <a:blip r:embed="rId6">
            <a:alphaModFix/>
          </a:blip>
          <a:stretch>
            <a:fillRect/>
          </a:stretch>
        </p:blipFill>
        <p:spPr>
          <a:xfrm>
            <a:off x="1598438" y="4153853"/>
            <a:ext cx="2000250" cy="732050"/>
          </a:xfrm>
          <a:prstGeom prst="rect">
            <a:avLst/>
          </a:prstGeom>
          <a:noFill/>
          <a:ln cap="flat" cmpd="sng" w="28575">
            <a:solidFill>
              <a:srgbClr val="FF9900"/>
            </a:solidFill>
            <a:prstDash val="solid"/>
            <a:round/>
            <a:headEnd len="sm" w="sm" type="none"/>
            <a:tailEnd len="sm" w="sm" type="none"/>
          </a:ln>
        </p:spPr>
      </p:pic>
      <p:sp>
        <p:nvSpPr>
          <p:cNvPr id="307" name="Google Shape;307;p32"/>
          <p:cNvSpPr txBox="1"/>
          <p:nvPr/>
        </p:nvSpPr>
        <p:spPr>
          <a:xfrm>
            <a:off x="5384571" y="1399663"/>
            <a:ext cx="3426300" cy="532200"/>
          </a:xfrm>
          <a:prstGeom prst="rect">
            <a:avLst/>
          </a:prstGeom>
          <a:noFill/>
          <a:ln>
            <a:noFill/>
          </a:ln>
        </p:spPr>
        <p:txBody>
          <a:bodyPr anchorCtr="0" anchor="t" bIns="91425" lIns="91425" spcFirstLastPara="1" rIns="91425" wrap="square" tIns="91425">
            <a:spAutoFit/>
          </a:bodyPr>
          <a:lstStyle/>
          <a:p>
            <a:pPr indent="0" lvl="0" marL="0" rtl="0" algn="l">
              <a:lnSpc>
                <a:spcPct val="115000"/>
              </a:lnSpc>
              <a:spcBef>
                <a:spcPts val="0"/>
              </a:spcBef>
              <a:spcAft>
                <a:spcPts val="0"/>
              </a:spcAft>
              <a:buNone/>
            </a:pPr>
            <a:r>
              <a:rPr lang="en" sz="1050">
                <a:solidFill>
                  <a:schemeClr val="lt1"/>
                </a:solidFill>
                <a:highlight>
                  <a:schemeClr val="dk1"/>
                </a:highlight>
                <a:latin typeface="Roboto"/>
                <a:ea typeface="Roboto"/>
                <a:cs typeface="Roboto"/>
                <a:sym typeface="Roboto"/>
              </a:rPr>
              <a:t>arxiv:  </a:t>
            </a:r>
            <a:r>
              <a:rPr b="1" lang="en" sz="1050">
                <a:solidFill>
                  <a:srgbClr val="073763"/>
                </a:solidFill>
                <a:highlight>
                  <a:schemeClr val="dk1"/>
                </a:highlight>
                <a:uFill>
                  <a:noFill/>
                </a:uFill>
                <a:latin typeface="Roboto"/>
                <a:ea typeface="Roboto"/>
                <a:cs typeface="Roboto"/>
                <a:sym typeface="Roboto"/>
                <a:hlinkClick r:id="rId7">
                  <a:extLst>
                    <a:ext uri="{A12FA001-AC4F-418D-AE19-62706E023703}">
                      <ahyp:hlinkClr val="tx"/>
                    </a:ext>
                  </a:extLst>
                </a:hlinkClick>
              </a:rPr>
              <a:t>2409.02003</a:t>
            </a:r>
            <a:endParaRPr b="1" sz="1050">
              <a:solidFill>
                <a:srgbClr val="073763"/>
              </a:solidFill>
              <a:highlight>
                <a:schemeClr val="dk1"/>
              </a:highlight>
              <a:latin typeface="Roboto"/>
              <a:ea typeface="Roboto"/>
              <a:cs typeface="Roboto"/>
              <a:sym typeface="Roboto"/>
            </a:endParaRPr>
          </a:p>
          <a:p>
            <a:pPr indent="0" lvl="0" marL="0" rtl="0" algn="l">
              <a:lnSpc>
                <a:spcPct val="115000"/>
              </a:lnSpc>
              <a:spcBef>
                <a:spcPts val="0"/>
              </a:spcBef>
              <a:spcAft>
                <a:spcPts val="1100"/>
              </a:spcAft>
              <a:buNone/>
            </a:pPr>
            <a:r>
              <a:rPr lang="en" sz="1050">
                <a:solidFill>
                  <a:schemeClr val="lt1"/>
                </a:solidFill>
                <a:highlight>
                  <a:schemeClr val="dk1"/>
                </a:highlight>
                <a:uFill>
                  <a:noFill/>
                </a:uFill>
                <a:latin typeface="Roboto"/>
                <a:ea typeface="Roboto"/>
                <a:cs typeface="Roboto"/>
                <a:sym typeface="Roboto"/>
                <a:hlinkClick r:id="rId8">
                  <a:extLst>
                    <a:ext uri="{A12FA001-AC4F-418D-AE19-62706E023703}">
                      <ahyp:hlinkClr val="tx"/>
                    </a:ext>
                  </a:extLst>
                </a:hlinkClick>
              </a:rPr>
              <a:t>D. Aristizabal Sierr</a:t>
            </a:r>
            <a:r>
              <a:rPr lang="en" sz="1050">
                <a:solidFill>
                  <a:schemeClr val="lt1"/>
                </a:solidFill>
                <a:highlight>
                  <a:schemeClr val="dk1"/>
                </a:highlight>
                <a:uFill>
                  <a:noFill/>
                </a:uFill>
                <a:latin typeface="Roboto"/>
                <a:ea typeface="Roboto"/>
                <a:cs typeface="Roboto"/>
                <a:sym typeface="Roboto"/>
                <a:hlinkClick r:id="rId9">
                  <a:extLst>
                    <a:ext uri="{A12FA001-AC4F-418D-AE19-62706E023703}">
                      <ahyp:hlinkClr val="tx"/>
                    </a:ext>
                  </a:extLst>
                </a:hlinkClick>
              </a:rPr>
              <a:t>a</a:t>
            </a:r>
            <a:r>
              <a:rPr lang="en" sz="1050">
                <a:solidFill>
                  <a:schemeClr val="lt1"/>
                </a:solidFill>
                <a:highlight>
                  <a:schemeClr val="dk1"/>
                </a:highlight>
                <a:latin typeface="Roboto"/>
                <a:ea typeface="Roboto"/>
                <a:cs typeface="Roboto"/>
                <a:sym typeface="Roboto"/>
              </a:rPr>
              <a:t>, </a:t>
            </a:r>
            <a:r>
              <a:rPr b="1" lang="en" sz="1050">
                <a:solidFill>
                  <a:schemeClr val="lt1"/>
                </a:solidFill>
                <a:highlight>
                  <a:schemeClr val="dk1"/>
                </a:highlight>
                <a:uFill>
                  <a:noFill/>
                </a:uFill>
                <a:latin typeface="Roboto"/>
                <a:ea typeface="Roboto"/>
                <a:cs typeface="Roboto"/>
                <a:sym typeface="Roboto"/>
                <a:hlinkClick r:id="rId10">
                  <a:extLst>
                    <a:ext uri="{A12FA001-AC4F-418D-AE19-62706E023703}">
                      <ahyp:hlinkClr val="tx"/>
                    </a:ext>
                  </a:extLst>
                </a:hlinkClick>
              </a:rPr>
              <a:t>NM</a:t>
            </a:r>
            <a:r>
              <a:rPr lang="en" sz="1050">
                <a:solidFill>
                  <a:schemeClr val="lt1"/>
                </a:solidFill>
                <a:highlight>
                  <a:schemeClr val="dk1"/>
                </a:highlight>
                <a:latin typeface="Roboto"/>
                <a:ea typeface="Roboto"/>
                <a:cs typeface="Roboto"/>
                <a:sym typeface="Roboto"/>
              </a:rPr>
              <a:t> ,  </a:t>
            </a:r>
            <a:r>
              <a:rPr lang="en" sz="1050">
                <a:solidFill>
                  <a:schemeClr val="lt1"/>
                </a:solidFill>
                <a:highlight>
                  <a:schemeClr val="dk1"/>
                </a:highlight>
                <a:uFill>
                  <a:noFill/>
                </a:uFill>
                <a:latin typeface="Roboto"/>
                <a:ea typeface="Roboto"/>
                <a:cs typeface="Roboto"/>
                <a:sym typeface="Roboto"/>
                <a:hlinkClick r:id="rId11">
                  <a:extLst>
                    <a:ext uri="{A12FA001-AC4F-418D-AE19-62706E023703}">
                      <ahyp:hlinkClr val="tx"/>
                    </a:ext>
                  </a:extLst>
                </a:hlinkClick>
              </a:rPr>
              <a:t>L. Strigari</a:t>
            </a:r>
            <a:endParaRPr sz="1000">
              <a:highlight>
                <a:schemeClr val="dk1"/>
              </a:highlight>
            </a:endParaRPr>
          </a:p>
        </p:txBody>
      </p:sp>
      <p:grpSp>
        <p:nvGrpSpPr>
          <p:cNvPr id="308" name="Google Shape;308;p32"/>
          <p:cNvGrpSpPr/>
          <p:nvPr/>
        </p:nvGrpSpPr>
        <p:grpSpPr>
          <a:xfrm>
            <a:off x="834934" y="1334126"/>
            <a:ext cx="3527280" cy="1082043"/>
            <a:chOff x="3996650" y="2030350"/>
            <a:chExt cx="3078175" cy="884600"/>
          </a:xfrm>
        </p:grpSpPr>
        <p:pic>
          <p:nvPicPr>
            <p:cNvPr id="309" name="Google Shape;309;p32"/>
            <p:cNvPicPr preferRelativeResize="0"/>
            <p:nvPr/>
          </p:nvPicPr>
          <p:blipFill rotWithShape="1">
            <a:blip r:embed="rId12">
              <a:alphaModFix/>
            </a:blip>
            <a:srcRect b="0" l="0" r="0" t="33417"/>
            <a:stretch/>
          </p:blipFill>
          <p:spPr>
            <a:xfrm>
              <a:off x="3996650" y="2030350"/>
              <a:ext cx="3078175" cy="884600"/>
            </a:xfrm>
            <a:prstGeom prst="rect">
              <a:avLst/>
            </a:prstGeom>
            <a:noFill/>
            <a:ln cap="flat" cmpd="sng" w="28575">
              <a:solidFill>
                <a:srgbClr val="ADADAD"/>
              </a:solidFill>
              <a:prstDash val="solid"/>
              <a:round/>
              <a:headEnd len="sm" w="sm" type="none"/>
              <a:tailEnd len="sm" w="sm" type="none"/>
            </a:ln>
          </p:spPr>
        </p:pic>
        <p:pic>
          <p:nvPicPr>
            <p:cNvPr id="310" name="Google Shape;310;p32"/>
            <p:cNvPicPr preferRelativeResize="0"/>
            <p:nvPr/>
          </p:nvPicPr>
          <p:blipFill rotWithShape="1">
            <a:blip r:embed="rId12">
              <a:alphaModFix/>
            </a:blip>
            <a:srcRect b="75002" l="0" r="78667" t="573"/>
            <a:stretch/>
          </p:blipFill>
          <p:spPr>
            <a:xfrm>
              <a:off x="4116380" y="2260206"/>
              <a:ext cx="517918" cy="255931"/>
            </a:xfrm>
            <a:prstGeom prst="rect">
              <a:avLst/>
            </a:prstGeom>
            <a:noFill/>
            <a:ln>
              <a:noFill/>
            </a:ln>
          </p:spPr>
        </p:pic>
      </p:grpSp>
      <p:sp>
        <p:nvSpPr>
          <p:cNvPr id="311" name="Google Shape;311;p32"/>
          <p:cNvSpPr txBox="1"/>
          <p:nvPr/>
        </p:nvSpPr>
        <p:spPr>
          <a:xfrm>
            <a:off x="112350" y="93075"/>
            <a:ext cx="591000" cy="4925400"/>
          </a:xfrm>
          <a:prstGeom prst="rect">
            <a:avLst/>
          </a:prstGeom>
          <a:noFill/>
          <a:ln cap="flat" cmpd="sng" w="28575">
            <a:solidFill>
              <a:schemeClr val="dk1"/>
            </a:solidFill>
            <a:prstDash val="solid"/>
            <a:round/>
            <a:headEnd len="sm" w="sm" type="none"/>
            <a:tailEnd len="sm" w="sm" type="none"/>
          </a:ln>
        </p:spPr>
        <p:txBody>
          <a:bodyPr anchorCtr="0" anchor="t" bIns="91425" lIns="91425" spcFirstLastPara="1" rIns="91425" wrap="square" tIns="91425">
            <a:spAutoFit/>
          </a:bodyPr>
          <a:lstStyle/>
          <a:p>
            <a:pPr indent="0" lvl="0" marL="0" rtl="0" algn="ctr">
              <a:spcBef>
                <a:spcPts val="0"/>
              </a:spcBef>
              <a:spcAft>
                <a:spcPts val="0"/>
              </a:spcAft>
              <a:buNone/>
            </a:pPr>
            <a:r>
              <a:t/>
            </a:r>
            <a:endParaRPr sz="2200">
              <a:solidFill>
                <a:schemeClr val="dk1"/>
              </a:solidFill>
            </a:endParaRPr>
          </a:p>
          <a:p>
            <a:pPr indent="0" lvl="0" marL="0" rtl="0" algn="l">
              <a:spcBef>
                <a:spcPts val="0"/>
              </a:spcBef>
              <a:spcAft>
                <a:spcPts val="0"/>
              </a:spcAft>
              <a:buNone/>
            </a:pPr>
            <a:r>
              <a:rPr lang="en" sz="2200">
                <a:solidFill>
                  <a:schemeClr val="dk1"/>
                </a:solidFill>
              </a:rPr>
              <a:t> O</a:t>
            </a:r>
            <a:endParaRPr sz="2200">
              <a:solidFill>
                <a:schemeClr val="dk1"/>
              </a:solidFill>
            </a:endParaRPr>
          </a:p>
          <a:p>
            <a:pPr indent="0" lvl="0" marL="0" rtl="0" algn="ctr">
              <a:spcBef>
                <a:spcPts val="0"/>
              </a:spcBef>
              <a:spcAft>
                <a:spcPts val="0"/>
              </a:spcAft>
              <a:buNone/>
            </a:pPr>
            <a:r>
              <a:rPr lang="en" sz="2200">
                <a:solidFill>
                  <a:schemeClr val="dk1"/>
                </a:solidFill>
              </a:rPr>
              <a:t>S</a:t>
            </a:r>
            <a:endParaRPr sz="2200">
              <a:solidFill>
                <a:schemeClr val="dk1"/>
              </a:solidFill>
            </a:endParaRPr>
          </a:p>
          <a:p>
            <a:pPr indent="0" lvl="0" marL="0" rtl="0" algn="ctr">
              <a:spcBef>
                <a:spcPts val="0"/>
              </a:spcBef>
              <a:spcAft>
                <a:spcPts val="0"/>
              </a:spcAft>
              <a:buNone/>
            </a:pPr>
            <a:r>
              <a:rPr lang="en" sz="2200">
                <a:solidFill>
                  <a:schemeClr val="dk1"/>
                </a:solidFill>
              </a:rPr>
              <a:t>C</a:t>
            </a:r>
            <a:endParaRPr sz="2200">
              <a:solidFill>
                <a:schemeClr val="dk1"/>
              </a:solidFill>
            </a:endParaRPr>
          </a:p>
          <a:p>
            <a:pPr indent="0" lvl="0" marL="0" rtl="0" algn="ctr">
              <a:spcBef>
                <a:spcPts val="0"/>
              </a:spcBef>
              <a:spcAft>
                <a:spcPts val="0"/>
              </a:spcAft>
              <a:buNone/>
            </a:pPr>
            <a:r>
              <a:rPr lang="en" sz="2200">
                <a:solidFill>
                  <a:schemeClr val="dk1"/>
                </a:solidFill>
              </a:rPr>
              <a:t>I</a:t>
            </a:r>
            <a:endParaRPr sz="2200">
              <a:solidFill>
                <a:schemeClr val="dk1"/>
              </a:solidFill>
            </a:endParaRPr>
          </a:p>
          <a:p>
            <a:pPr indent="0" lvl="0" marL="0" rtl="0" algn="ctr">
              <a:spcBef>
                <a:spcPts val="0"/>
              </a:spcBef>
              <a:spcAft>
                <a:spcPts val="0"/>
              </a:spcAft>
              <a:buNone/>
            </a:pPr>
            <a:r>
              <a:rPr lang="en" sz="2200">
                <a:solidFill>
                  <a:schemeClr val="dk1"/>
                </a:solidFill>
              </a:rPr>
              <a:t>L</a:t>
            </a:r>
            <a:endParaRPr sz="2200">
              <a:solidFill>
                <a:schemeClr val="dk1"/>
              </a:solidFill>
            </a:endParaRPr>
          </a:p>
          <a:p>
            <a:pPr indent="0" lvl="0" marL="0" rtl="0" algn="ctr">
              <a:spcBef>
                <a:spcPts val="0"/>
              </a:spcBef>
              <a:spcAft>
                <a:spcPts val="0"/>
              </a:spcAft>
              <a:buNone/>
            </a:pPr>
            <a:r>
              <a:rPr lang="en" sz="2200">
                <a:solidFill>
                  <a:schemeClr val="dk1"/>
                </a:solidFill>
              </a:rPr>
              <a:t>L</a:t>
            </a:r>
            <a:endParaRPr sz="2200">
              <a:solidFill>
                <a:schemeClr val="dk1"/>
              </a:solidFill>
            </a:endParaRPr>
          </a:p>
          <a:p>
            <a:pPr indent="0" lvl="0" marL="0" rtl="0" algn="ctr">
              <a:spcBef>
                <a:spcPts val="0"/>
              </a:spcBef>
              <a:spcAft>
                <a:spcPts val="0"/>
              </a:spcAft>
              <a:buNone/>
            </a:pPr>
            <a:r>
              <a:rPr lang="en" sz="2200">
                <a:solidFill>
                  <a:schemeClr val="dk1"/>
                </a:solidFill>
              </a:rPr>
              <a:t>A</a:t>
            </a:r>
            <a:endParaRPr sz="2200">
              <a:solidFill>
                <a:schemeClr val="dk1"/>
              </a:solidFill>
            </a:endParaRPr>
          </a:p>
          <a:p>
            <a:pPr indent="0" lvl="0" marL="0" rtl="0" algn="ctr">
              <a:spcBef>
                <a:spcPts val="0"/>
              </a:spcBef>
              <a:spcAft>
                <a:spcPts val="0"/>
              </a:spcAft>
              <a:buNone/>
            </a:pPr>
            <a:r>
              <a:rPr lang="en" sz="2200">
                <a:solidFill>
                  <a:schemeClr val="dk1"/>
                </a:solidFill>
              </a:rPr>
              <a:t>T</a:t>
            </a:r>
            <a:endParaRPr sz="2200">
              <a:solidFill>
                <a:schemeClr val="dk1"/>
              </a:solidFill>
            </a:endParaRPr>
          </a:p>
          <a:p>
            <a:pPr indent="0" lvl="0" marL="0" rtl="0" algn="ctr">
              <a:spcBef>
                <a:spcPts val="0"/>
              </a:spcBef>
              <a:spcAft>
                <a:spcPts val="0"/>
              </a:spcAft>
              <a:buNone/>
            </a:pPr>
            <a:r>
              <a:rPr lang="en" sz="2200">
                <a:solidFill>
                  <a:schemeClr val="dk1"/>
                </a:solidFill>
              </a:rPr>
              <a:t>I</a:t>
            </a:r>
            <a:endParaRPr sz="2200">
              <a:solidFill>
                <a:schemeClr val="dk1"/>
              </a:solidFill>
            </a:endParaRPr>
          </a:p>
          <a:p>
            <a:pPr indent="0" lvl="0" marL="0" rtl="0" algn="ctr">
              <a:spcBef>
                <a:spcPts val="0"/>
              </a:spcBef>
              <a:spcAft>
                <a:spcPts val="0"/>
              </a:spcAft>
              <a:buNone/>
            </a:pPr>
            <a:r>
              <a:rPr lang="en" sz="2200">
                <a:solidFill>
                  <a:schemeClr val="dk1"/>
                </a:solidFill>
              </a:rPr>
              <a:t>O</a:t>
            </a:r>
            <a:endParaRPr sz="2200">
              <a:solidFill>
                <a:schemeClr val="dk1"/>
              </a:solidFill>
            </a:endParaRPr>
          </a:p>
          <a:p>
            <a:pPr indent="0" lvl="0" marL="0" rtl="0" algn="ctr">
              <a:spcBef>
                <a:spcPts val="0"/>
              </a:spcBef>
              <a:spcAft>
                <a:spcPts val="0"/>
              </a:spcAft>
              <a:buNone/>
            </a:pPr>
            <a:r>
              <a:rPr lang="en" sz="2200">
                <a:solidFill>
                  <a:schemeClr val="dk1"/>
                </a:solidFill>
              </a:rPr>
              <a:t>N</a:t>
            </a:r>
            <a:endParaRPr sz="2200">
              <a:solidFill>
                <a:schemeClr val="dk1"/>
              </a:solidFill>
            </a:endParaRPr>
          </a:p>
          <a:p>
            <a:pPr indent="0" lvl="0" marL="0" rtl="0" algn="ctr">
              <a:spcBef>
                <a:spcPts val="0"/>
              </a:spcBef>
              <a:spcAft>
                <a:spcPts val="0"/>
              </a:spcAft>
              <a:buNone/>
            </a:pPr>
            <a:r>
              <a:rPr lang="en" sz="2200">
                <a:solidFill>
                  <a:schemeClr val="dk1"/>
                </a:solidFill>
              </a:rPr>
              <a:t>S</a:t>
            </a:r>
            <a:endParaRPr sz="2200">
              <a:solidFill>
                <a:schemeClr val="dk1"/>
              </a:solidFill>
            </a:endParaRPr>
          </a:p>
          <a:p>
            <a:pPr indent="0" lvl="0" marL="0" rtl="0" algn="ctr">
              <a:spcBef>
                <a:spcPts val="0"/>
              </a:spcBef>
              <a:spcAft>
                <a:spcPts val="0"/>
              </a:spcAft>
              <a:buNone/>
            </a:pPr>
            <a:r>
              <a:t/>
            </a:r>
            <a:endParaRPr sz="2200">
              <a:solidFill>
                <a:schemeClr val="dk1"/>
              </a:solidFill>
            </a:endParaRPr>
          </a:p>
        </p:txBody>
      </p:sp>
      <p:sp>
        <p:nvSpPr>
          <p:cNvPr id="312" name="Google Shape;312;p32"/>
          <p:cNvSpPr txBox="1"/>
          <p:nvPr/>
        </p:nvSpPr>
        <p:spPr>
          <a:xfrm>
            <a:off x="834875" y="3492025"/>
            <a:ext cx="3527400" cy="501000"/>
          </a:xfrm>
          <a:prstGeom prst="rect">
            <a:avLst/>
          </a:prstGeom>
          <a:noFill/>
          <a:ln cap="flat" cmpd="sng" w="28575">
            <a:solidFill>
              <a:schemeClr val="lt2"/>
            </a:solidFill>
            <a:prstDash val="solid"/>
            <a:round/>
            <a:headEnd len="sm" w="sm" type="none"/>
            <a:tailEnd len="sm" w="sm" type="none"/>
          </a:ln>
        </p:spPr>
        <p:txBody>
          <a:bodyPr anchorCtr="0" anchor="t" bIns="91425" lIns="91425" spcFirstLastPara="1" rIns="91425" wrap="square" tIns="91425">
            <a:noAutofit/>
          </a:bodyPr>
          <a:lstStyle/>
          <a:p>
            <a:pPr indent="0" lvl="0" marL="0" rtl="0" algn="ctr">
              <a:spcBef>
                <a:spcPts val="0"/>
              </a:spcBef>
              <a:spcAft>
                <a:spcPts val="0"/>
              </a:spcAft>
              <a:buNone/>
            </a:pPr>
            <a:r>
              <a:rPr lang="en" sz="1800">
                <a:solidFill>
                  <a:schemeClr val="lt2"/>
                </a:solidFill>
              </a:rPr>
              <a:t>Light Mediator</a:t>
            </a:r>
            <a:endParaRPr sz="1800">
              <a:solidFill>
                <a:schemeClr val="lt2"/>
              </a:solidFill>
            </a:endParaRPr>
          </a:p>
        </p:txBody>
      </p:sp>
      <p:sp>
        <p:nvSpPr>
          <p:cNvPr id="313" name="Google Shape;313;p32"/>
          <p:cNvSpPr txBox="1"/>
          <p:nvPr/>
        </p:nvSpPr>
        <p:spPr>
          <a:xfrm>
            <a:off x="776700" y="93175"/>
            <a:ext cx="1254600" cy="1082100"/>
          </a:xfrm>
          <a:prstGeom prst="rect">
            <a:avLst/>
          </a:prstGeom>
          <a:noFill/>
          <a:ln cap="flat" cmpd="sng" w="28575">
            <a:solidFill>
              <a:schemeClr val="lt2"/>
            </a:solidFill>
            <a:prstDash val="solid"/>
            <a:round/>
            <a:headEnd len="sm" w="sm" type="none"/>
            <a:tailEnd len="sm" w="sm" type="none"/>
          </a:ln>
        </p:spPr>
        <p:txBody>
          <a:bodyPr anchorCtr="0" anchor="t" bIns="91425" lIns="91425" spcFirstLastPara="1" rIns="91425" wrap="square" tIns="91425">
            <a:noAutofit/>
          </a:bodyPr>
          <a:lstStyle/>
          <a:p>
            <a:pPr indent="0" lvl="0" marL="0" rtl="0" algn="ctr">
              <a:spcBef>
                <a:spcPts val="0"/>
              </a:spcBef>
              <a:spcAft>
                <a:spcPts val="0"/>
              </a:spcAft>
              <a:buNone/>
            </a:pPr>
            <a:r>
              <a:rPr lang="en" sz="1500">
                <a:solidFill>
                  <a:schemeClr val="lt2"/>
                </a:solidFill>
              </a:rPr>
              <a:t>Hamiltonian</a:t>
            </a:r>
            <a:endParaRPr sz="1500">
              <a:solidFill>
                <a:schemeClr val="lt2"/>
              </a:solidFill>
            </a:endParaRPr>
          </a:p>
          <a:p>
            <a:pPr indent="0" lvl="0" marL="0" rtl="0" algn="ctr">
              <a:spcBef>
                <a:spcPts val="0"/>
              </a:spcBef>
              <a:spcAft>
                <a:spcPts val="0"/>
              </a:spcAft>
              <a:buNone/>
            </a:pPr>
            <a:r>
              <a:rPr lang="en" sz="1500">
                <a:solidFill>
                  <a:schemeClr val="lt2"/>
                </a:solidFill>
              </a:rPr>
              <a:t>for</a:t>
            </a:r>
            <a:endParaRPr sz="1500">
              <a:solidFill>
                <a:schemeClr val="lt2"/>
              </a:solidFill>
            </a:endParaRPr>
          </a:p>
          <a:p>
            <a:pPr indent="0" lvl="0" marL="0" rtl="0" algn="ctr">
              <a:spcBef>
                <a:spcPts val="0"/>
              </a:spcBef>
              <a:spcAft>
                <a:spcPts val="0"/>
              </a:spcAft>
              <a:buNone/>
            </a:pPr>
            <a:r>
              <a:rPr lang="en" sz="1500">
                <a:solidFill>
                  <a:schemeClr val="lt2"/>
                </a:solidFill>
              </a:rPr>
              <a:t>neutrino</a:t>
            </a:r>
            <a:endParaRPr sz="1500">
              <a:solidFill>
                <a:schemeClr val="lt2"/>
              </a:solidFill>
            </a:endParaRPr>
          </a:p>
          <a:p>
            <a:pPr indent="0" lvl="0" marL="0" rtl="0" algn="ctr">
              <a:spcBef>
                <a:spcPts val="0"/>
              </a:spcBef>
              <a:spcAft>
                <a:spcPts val="0"/>
              </a:spcAft>
              <a:buNone/>
            </a:pPr>
            <a:r>
              <a:rPr lang="en" sz="1500">
                <a:solidFill>
                  <a:schemeClr val="lt2"/>
                </a:solidFill>
              </a:rPr>
              <a:t>propagation</a:t>
            </a:r>
            <a:endParaRPr sz="1500">
              <a:solidFill>
                <a:schemeClr val="lt2"/>
              </a:solidFill>
            </a:endParaRPr>
          </a:p>
        </p:txBody>
      </p:sp>
      <p:sp>
        <p:nvSpPr>
          <p:cNvPr id="314" name="Google Shape;314;p32"/>
          <p:cNvSpPr txBox="1"/>
          <p:nvPr/>
        </p:nvSpPr>
        <p:spPr>
          <a:xfrm>
            <a:off x="879550" y="1980075"/>
            <a:ext cx="1697700" cy="393600"/>
          </a:xfrm>
          <a:prstGeom prst="rect">
            <a:avLst/>
          </a:prstGeom>
          <a:noFill/>
          <a:ln>
            <a:noFill/>
          </a:ln>
        </p:spPr>
        <p:txBody>
          <a:bodyPr anchorCtr="0" anchor="t" bIns="91425" lIns="91425" spcFirstLastPara="1" rIns="91425" wrap="square" tIns="91425">
            <a:noAutofit/>
          </a:bodyPr>
          <a:lstStyle/>
          <a:p>
            <a:pPr indent="0" lvl="0" marL="0" rtl="0" algn="ctr">
              <a:spcBef>
                <a:spcPts val="0"/>
              </a:spcBef>
              <a:spcAft>
                <a:spcPts val="0"/>
              </a:spcAft>
              <a:buNone/>
            </a:pPr>
            <a:r>
              <a:rPr lang="en" sz="1500">
                <a:solidFill>
                  <a:schemeClr val="dk2"/>
                </a:solidFill>
                <a:latin typeface="Roboto"/>
                <a:ea typeface="Roboto"/>
                <a:cs typeface="Roboto"/>
                <a:sym typeface="Roboto"/>
              </a:rPr>
              <a:t>Density matrix</a:t>
            </a:r>
            <a:endParaRPr sz="1500">
              <a:solidFill>
                <a:schemeClr val="dk2"/>
              </a:solidFill>
              <a:latin typeface="Roboto"/>
              <a:ea typeface="Roboto"/>
              <a:cs typeface="Roboto"/>
              <a:sym typeface="Roboto"/>
            </a:endParaRPr>
          </a:p>
        </p:txBody>
      </p:sp>
    </p:spTree>
  </p:cSld>
  <p:clrMapOvr>
    <a:masterClrMapping/>
  </p:clrMapOvr>
</p:sld>
</file>

<file path=ppt/slides/slide21.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318" name="Shape 318"/>
        <p:cNvGrpSpPr/>
        <p:nvPr/>
      </p:nvGrpSpPr>
      <p:grpSpPr>
        <a:xfrm>
          <a:off x="0" y="0"/>
          <a:ext cx="0" cy="0"/>
          <a:chOff x="0" y="0"/>
          <a:chExt cx="0" cy="0"/>
        </a:xfrm>
      </p:grpSpPr>
      <p:sp>
        <p:nvSpPr>
          <p:cNvPr id="319" name="Google Shape;319;p33"/>
          <p:cNvSpPr txBox="1"/>
          <p:nvPr>
            <p:ph type="title"/>
          </p:nvPr>
        </p:nvSpPr>
        <p:spPr>
          <a:xfrm>
            <a:off x="198000" y="2323075"/>
            <a:ext cx="8748000" cy="663900"/>
          </a:xfrm>
          <a:prstGeom prst="rect">
            <a:avLst/>
          </a:prstGeom>
          <a:ln cap="flat" cmpd="sng" w="19050">
            <a:solidFill>
              <a:schemeClr val="dk1"/>
            </a:solidFill>
            <a:prstDash val="solid"/>
            <a:round/>
            <a:headEnd len="sm" w="sm" type="none"/>
            <a:tailEnd len="sm" w="sm" type="none"/>
          </a:ln>
        </p:spPr>
        <p:txBody>
          <a:bodyPr anchorCtr="0" anchor="t" bIns="91425" lIns="91425" spcFirstLastPara="1" rIns="91425" wrap="square" tIns="91425">
            <a:normAutofit/>
          </a:bodyPr>
          <a:lstStyle/>
          <a:p>
            <a:pPr indent="0" lvl="0" marL="0" rtl="0" algn="l">
              <a:spcBef>
                <a:spcPts val="0"/>
              </a:spcBef>
              <a:spcAft>
                <a:spcPts val="0"/>
              </a:spcAft>
              <a:buNone/>
            </a:pPr>
            <a:r>
              <a:rPr lang="en"/>
              <a:t> RESULTS </a:t>
            </a:r>
            <a:r>
              <a:rPr lang="en">
                <a:solidFill>
                  <a:schemeClr val="lt2"/>
                </a:solidFill>
              </a:rPr>
              <a:t>HEAVY MEDIATORS</a:t>
            </a:r>
            <a:endParaRPr>
              <a:solidFill>
                <a:schemeClr val="lt2"/>
              </a:solidFill>
            </a:endParaRPr>
          </a:p>
        </p:txBody>
      </p:sp>
      <p:sp>
        <p:nvSpPr>
          <p:cNvPr id="320" name="Google Shape;320;p33"/>
          <p:cNvSpPr txBox="1"/>
          <p:nvPr>
            <p:ph idx="12" type="sldNum"/>
          </p:nvPr>
        </p:nvSpPr>
        <p:spPr>
          <a:xfrm>
            <a:off x="8472458" y="4663217"/>
            <a:ext cx="548700" cy="393600"/>
          </a:xfrm>
          <a:prstGeom prst="rect">
            <a:avLst/>
          </a:prstGeom>
        </p:spPr>
        <p:txBody>
          <a:bodyPr anchorCtr="0" anchor="ctr" bIns="91425" lIns="91425" spcFirstLastPara="1" rIns="91425" wrap="square" tIns="91425">
            <a:normAutofit/>
          </a:body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
</file>

<file path=ppt/slides/slide22.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324" name="Shape 324"/>
        <p:cNvGrpSpPr/>
        <p:nvPr/>
      </p:nvGrpSpPr>
      <p:grpSpPr>
        <a:xfrm>
          <a:off x="0" y="0"/>
          <a:ext cx="0" cy="0"/>
          <a:chOff x="0" y="0"/>
          <a:chExt cx="0" cy="0"/>
        </a:xfrm>
      </p:grpSpPr>
      <p:pic>
        <p:nvPicPr>
          <p:cNvPr id="325" name="Google Shape;325;p34"/>
          <p:cNvPicPr preferRelativeResize="0"/>
          <p:nvPr/>
        </p:nvPicPr>
        <p:blipFill rotWithShape="1">
          <a:blip r:embed="rId3">
            <a:alphaModFix/>
          </a:blip>
          <a:srcRect b="0" l="0" r="52148" t="0"/>
          <a:stretch/>
        </p:blipFill>
        <p:spPr>
          <a:xfrm>
            <a:off x="5444087" y="2015388"/>
            <a:ext cx="1714032" cy="435681"/>
          </a:xfrm>
          <a:prstGeom prst="rect">
            <a:avLst/>
          </a:prstGeom>
          <a:noFill/>
          <a:ln>
            <a:noFill/>
          </a:ln>
        </p:spPr>
      </p:pic>
      <p:pic>
        <p:nvPicPr>
          <p:cNvPr id="326" name="Google Shape;326;p34"/>
          <p:cNvPicPr preferRelativeResize="0"/>
          <p:nvPr/>
        </p:nvPicPr>
        <p:blipFill>
          <a:blip r:embed="rId4">
            <a:alphaModFix/>
          </a:blip>
          <a:stretch>
            <a:fillRect/>
          </a:stretch>
        </p:blipFill>
        <p:spPr>
          <a:xfrm>
            <a:off x="5444075" y="2526225"/>
            <a:ext cx="3621576" cy="1023050"/>
          </a:xfrm>
          <a:prstGeom prst="rect">
            <a:avLst/>
          </a:prstGeom>
          <a:noFill/>
          <a:ln>
            <a:noFill/>
          </a:ln>
        </p:spPr>
      </p:pic>
      <p:pic>
        <p:nvPicPr>
          <p:cNvPr id="327" name="Google Shape;327;p34"/>
          <p:cNvPicPr preferRelativeResize="0"/>
          <p:nvPr/>
        </p:nvPicPr>
        <p:blipFill rotWithShape="1">
          <a:blip r:embed="rId3">
            <a:alphaModFix/>
          </a:blip>
          <a:srcRect b="0" l="52148" r="0" t="0"/>
          <a:stretch/>
        </p:blipFill>
        <p:spPr>
          <a:xfrm>
            <a:off x="7351631" y="2015381"/>
            <a:ext cx="1714032" cy="435681"/>
          </a:xfrm>
          <a:prstGeom prst="rect">
            <a:avLst/>
          </a:prstGeom>
          <a:noFill/>
          <a:ln>
            <a:noFill/>
          </a:ln>
        </p:spPr>
      </p:pic>
      <p:sp>
        <p:nvSpPr>
          <p:cNvPr id="328" name="Google Shape;328;p34"/>
          <p:cNvSpPr txBox="1"/>
          <p:nvPr/>
        </p:nvSpPr>
        <p:spPr>
          <a:xfrm>
            <a:off x="5444075" y="1504625"/>
            <a:ext cx="3621600" cy="435600"/>
          </a:xfrm>
          <a:prstGeom prst="rect">
            <a:avLst/>
          </a:prstGeom>
          <a:noFill/>
          <a:ln cap="flat" cmpd="sng" w="9525">
            <a:solidFill>
              <a:schemeClr val="lt2"/>
            </a:solidFill>
            <a:prstDash val="solid"/>
            <a:round/>
            <a:headEnd len="sm" w="sm" type="none"/>
            <a:tailEnd len="sm" w="sm" type="none"/>
          </a:ln>
        </p:spPr>
        <p:txBody>
          <a:bodyPr anchorCtr="0" anchor="t" bIns="91425" lIns="91425" spcFirstLastPara="1" rIns="91425" wrap="square" tIns="91425">
            <a:noAutofit/>
          </a:bodyPr>
          <a:lstStyle/>
          <a:p>
            <a:pPr indent="0" lvl="0" marL="0" rtl="0" algn="ctr">
              <a:spcBef>
                <a:spcPts val="0"/>
              </a:spcBef>
              <a:spcAft>
                <a:spcPts val="0"/>
              </a:spcAft>
              <a:buNone/>
            </a:pPr>
            <a:r>
              <a:rPr lang="en" sz="1800">
                <a:solidFill>
                  <a:schemeClr val="lt2"/>
                </a:solidFill>
                <a:latin typeface="Roboto"/>
                <a:ea typeface="Roboto"/>
                <a:cs typeface="Roboto"/>
                <a:sym typeface="Roboto"/>
              </a:rPr>
              <a:t>HEAVY MEDIATOR</a:t>
            </a:r>
            <a:endParaRPr sz="1800">
              <a:solidFill>
                <a:schemeClr val="lt2"/>
              </a:solidFill>
              <a:latin typeface="Roboto"/>
              <a:ea typeface="Roboto"/>
              <a:cs typeface="Roboto"/>
              <a:sym typeface="Roboto"/>
            </a:endParaRPr>
          </a:p>
        </p:txBody>
      </p:sp>
      <p:sp>
        <p:nvSpPr>
          <p:cNvPr id="329" name="Google Shape;329;p34"/>
          <p:cNvSpPr txBox="1"/>
          <p:nvPr>
            <p:ph idx="12" type="sldNum"/>
          </p:nvPr>
        </p:nvSpPr>
        <p:spPr>
          <a:xfrm>
            <a:off x="8472458" y="4663217"/>
            <a:ext cx="548700" cy="393600"/>
          </a:xfrm>
          <a:prstGeom prst="rect">
            <a:avLst/>
          </a:prstGeom>
        </p:spPr>
        <p:txBody>
          <a:bodyPr anchorCtr="0" anchor="ctr" bIns="91425" lIns="91425" spcFirstLastPara="1" rIns="91425" wrap="square" tIns="91425">
            <a:normAutofit/>
          </a:bodyPr>
          <a:lstStyle/>
          <a:p>
            <a:pPr indent="0" lvl="0" marL="0" rtl="0" algn="r">
              <a:spcBef>
                <a:spcPts val="0"/>
              </a:spcBef>
              <a:spcAft>
                <a:spcPts val="0"/>
              </a:spcAft>
              <a:buNone/>
            </a:pPr>
            <a:fld id="{00000000-1234-1234-1234-123412341234}" type="slidenum">
              <a:rPr lang="en"/>
              <a:t>‹#›</a:t>
            </a:fld>
            <a:endParaRPr/>
          </a:p>
        </p:txBody>
      </p:sp>
      <p:pic>
        <p:nvPicPr>
          <p:cNvPr id="330" name="Google Shape;330;p34" title="NumberOfEvents.jpg"/>
          <p:cNvPicPr preferRelativeResize="0"/>
          <p:nvPr/>
        </p:nvPicPr>
        <p:blipFill>
          <a:blip r:embed="rId5">
            <a:alphaModFix/>
          </a:blip>
          <a:stretch>
            <a:fillRect/>
          </a:stretch>
        </p:blipFill>
        <p:spPr>
          <a:xfrm>
            <a:off x="91275" y="38700"/>
            <a:ext cx="5285325" cy="5066101"/>
          </a:xfrm>
          <a:prstGeom prst="rect">
            <a:avLst/>
          </a:prstGeom>
          <a:noFill/>
          <a:ln>
            <a:noFill/>
          </a:ln>
        </p:spPr>
      </p:pic>
    </p:spTree>
  </p:cSld>
  <p:clrMapOvr>
    <a:masterClrMapping/>
  </p:clrMapOvr>
</p:sld>
</file>

<file path=ppt/slides/slide23.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334" name="Shape 334"/>
        <p:cNvGrpSpPr/>
        <p:nvPr/>
      </p:nvGrpSpPr>
      <p:grpSpPr>
        <a:xfrm>
          <a:off x="0" y="0"/>
          <a:ext cx="0" cy="0"/>
          <a:chOff x="0" y="0"/>
          <a:chExt cx="0" cy="0"/>
        </a:xfrm>
      </p:grpSpPr>
      <p:pic>
        <p:nvPicPr>
          <p:cNvPr id="335" name="Google Shape;335;p35"/>
          <p:cNvPicPr preferRelativeResize="0"/>
          <p:nvPr/>
        </p:nvPicPr>
        <p:blipFill rotWithShape="1">
          <a:blip r:embed="rId3">
            <a:alphaModFix/>
          </a:blip>
          <a:srcRect b="0" l="0" r="52148" t="0"/>
          <a:stretch/>
        </p:blipFill>
        <p:spPr>
          <a:xfrm>
            <a:off x="5444087" y="2015388"/>
            <a:ext cx="1714032" cy="435681"/>
          </a:xfrm>
          <a:prstGeom prst="rect">
            <a:avLst/>
          </a:prstGeom>
          <a:noFill/>
          <a:ln>
            <a:noFill/>
          </a:ln>
        </p:spPr>
      </p:pic>
      <p:pic>
        <p:nvPicPr>
          <p:cNvPr id="336" name="Google Shape;336;p35"/>
          <p:cNvPicPr preferRelativeResize="0"/>
          <p:nvPr/>
        </p:nvPicPr>
        <p:blipFill>
          <a:blip r:embed="rId4">
            <a:alphaModFix/>
          </a:blip>
          <a:stretch>
            <a:fillRect/>
          </a:stretch>
        </p:blipFill>
        <p:spPr>
          <a:xfrm>
            <a:off x="5444075" y="2526225"/>
            <a:ext cx="3621576" cy="1023050"/>
          </a:xfrm>
          <a:prstGeom prst="rect">
            <a:avLst/>
          </a:prstGeom>
          <a:noFill/>
          <a:ln>
            <a:noFill/>
          </a:ln>
        </p:spPr>
      </p:pic>
      <p:pic>
        <p:nvPicPr>
          <p:cNvPr id="337" name="Google Shape;337;p35"/>
          <p:cNvPicPr preferRelativeResize="0"/>
          <p:nvPr/>
        </p:nvPicPr>
        <p:blipFill rotWithShape="1">
          <a:blip r:embed="rId3">
            <a:alphaModFix/>
          </a:blip>
          <a:srcRect b="0" l="52148" r="0" t="0"/>
          <a:stretch/>
        </p:blipFill>
        <p:spPr>
          <a:xfrm>
            <a:off x="7351631" y="2015381"/>
            <a:ext cx="1714032" cy="435681"/>
          </a:xfrm>
          <a:prstGeom prst="rect">
            <a:avLst/>
          </a:prstGeom>
          <a:noFill/>
          <a:ln>
            <a:noFill/>
          </a:ln>
        </p:spPr>
      </p:pic>
      <p:sp>
        <p:nvSpPr>
          <p:cNvPr id="338" name="Google Shape;338;p35"/>
          <p:cNvSpPr txBox="1"/>
          <p:nvPr/>
        </p:nvSpPr>
        <p:spPr>
          <a:xfrm>
            <a:off x="5444075" y="1504625"/>
            <a:ext cx="3621600" cy="435600"/>
          </a:xfrm>
          <a:prstGeom prst="rect">
            <a:avLst/>
          </a:prstGeom>
          <a:noFill/>
          <a:ln cap="flat" cmpd="sng" w="9525">
            <a:solidFill>
              <a:schemeClr val="lt2"/>
            </a:solidFill>
            <a:prstDash val="solid"/>
            <a:round/>
            <a:headEnd len="sm" w="sm" type="none"/>
            <a:tailEnd len="sm" w="sm" type="none"/>
          </a:ln>
        </p:spPr>
        <p:txBody>
          <a:bodyPr anchorCtr="0" anchor="t" bIns="91425" lIns="91425" spcFirstLastPara="1" rIns="91425" wrap="square" tIns="91425">
            <a:noAutofit/>
          </a:bodyPr>
          <a:lstStyle/>
          <a:p>
            <a:pPr indent="0" lvl="0" marL="0" rtl="0" algn="ctr">
              <a:spcBef>
                <a:spcPts val="0"/>
              </a:spcBef>
              <a:spcAft>
                <a:spcPts val="0"/>
              </a:spcAft>
              <a:buNone/>
            </a:pPr>
            <a:r>
              <a:rPr lang="en" sz="1800">
                <a:solidFill>
                  <a:schemeClr val="lt2"/>
                </a:solidFill>
                <a:latin typeface="Roboto"/>
                <a:ea typeface="Roboto"/>
                <a:cs typeface="Roboto"/>
                <a:sym typeface="Roboto"/>
              </a:rPr>
              <a:t>HEAVY MEDIATOR</a:t>
            </a:r>
            <a:endParaRPr sz="1800">
              <a:solidFill>
                <a:schemeClr val="lt2"/>
              </a:solidFill>
              <a:latin typeface="Roboto"/>
              <a:ea typeface="Roboto"/>
              <a:cs typeface="Roboto"/>
              <a:sym typeface="Roboto"/>
            </a:endParaRPr>
          </a:p>
        </p:txBody>
      </p:sp>
      <p:sp>
        <p:nvSpPr>
          <p:cNvPr id="339" name="Google Shape;339;p35"/>
          <p:cNvSpPr txBox="1"/>
          <p:nvPr>
            <p:ph idx="12" type="sldNum"/>
          </p:nvPr>
        </p:nvSpPr>
        <p:spPr>
          <a:xfrm>
            <a:off x="8472458" y="4663217"/>
            <a:ext cx="548700" cy="393600"/>
          </a:xfrm>
          <a:prstGeom prst="rect">
            <a:avLst/>
          </a:prstGeom>
        </p:spPr>
        <p:txBody>
          <a:bodyPr anchorCtr="0" anchor="ctr" bIns="91425" lIns="91425" spcFirstLastPara="1" rIns="91425" wrap="square" tIns="91425">
            <a:normAutofit/>
          </a:bodyPr>
          <a:lstStyle/>
          <a:p>
            <a:pPr indent="0" lvl="0" marL="0" rtl="0" algn="r">
              <a:spcBef>
                <a:spcPts val="0"/>
              </a:spcBef>
              <a:spcAft>
                <a:spcPts val="0"/>
              </a:spcAft>
              <a:buNone/>
            </a:pPr>
            <a:fld id="{00000000-1234-1234-1234-123412341234}" type="slidenum">
              <a:rPr lang="en"/>
              <a:t>‹#›</a:t>
            </a:fld>
            <a:endParaRPr/>
          </a:p>
        </p:txBody>
      </p:sp>
      <p:pic>
        <p:nvPicPr>
          <p:cNvPr id="340" name="Google Shape;340;p35" title="RecoilDistribution_ee.png"/>
          <p:cNvPicPr preferRelativeResize="0"/>
          <p:nvPr/>
        </p:nvPicPr>
        <p:blipFill>
          <a:blip r:embed="rId5">
            <a:alphaModFix/>
          </a:blip>
          <a:stretch>
            <a:fillRect/>
          </a:stretch>
        </p:blipFill>
        <p:spPr>
          <a:xfrm>
            <a:off x="117825" y="120400"/>
            <a:ext cx="5263949" cy="4870700"/>
          </a:xfrm>
          <a:prstGeom prst="rect">
            <a:avLst/>
          </a:prstGeom>
          <a:noFill/>
          <a:ln>
            <a:noFill/>
          </a:ln>
        </p:spPr>
      </p:pic>
    </p:spTree>
  </p:cSld>
  <p:clrMapOvr>
    <a:masterClrMapping/>
  </p:clrMapOvr>
</p:sld>
</file>

<file path=ppt/slides/slide24.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344" name="Shape 344"/>
        <p:cNvGrpSpPr/>
        <p:nvPr/>
      </p:nvGrpSpPr>
      <p:grpSpPr>
        <a:xfrm>
          <a:off x="0" y="0"/>
          <a:ext cx="0" cy="0"/>
          <a:chOff x="0" y="0"/>
          <a:chExt cx="0" cy="0"/>
        </a:xfrm>
      </p:grpSpPr>
      <p:pic>
        <p:nvPicPr>
          <p:cNvPr id="345" name="Google Shape;345;p36" title="RelativeDifference.png"/>
          <p:cNvPicPr preferRelativeResize="0"/>
          <p:nvPr/>
        </p:nvPicPr>
        <p:blipFill>
          <a:blip r:embed="rId3">
            <a:alphaModFix/>
          </a:blip>
          <a:stretch>
            <a:fillRect/>
          </a:stretch>
        </p:blipFill>
        <p:spPr>
          <a:xfrm>
            <a:off x="1788203" y="0"/>
            <a:ext cx="5567596" cy="5143501"/>
          </a:xfrm>
          <a:prstGeom prst="rect">
            <a:avLst/>
          </a:prstGeom>
          <a:noFill/>
          <a:ln>
            <a:noFill/>
          </a:ln>
        </p:spPr>
      </p:pic>
      <p:sp>
        <p:nvSpPr>
          <p:cNvPr id="346" name="Google Shape;346;p36"/>
          <p:cNvSpPr txBox="1"/>
          <p:nvPr>
            <p:ph idx="12" type="sldNum"/>
          </p:nvPr>
        </p:nvSpPr>
        <p:spPr>
          <a:xfrm>
            <a:off x="8472458" y="4663217"/>
            <a:ext cx="548700" cy="393600"/>
          </a:xfrm>
          <a:prstGeom prst="rect">
            <a:avLst/>
          </a:prstGeom>
        </p:spPr>
        <p:txBody>
          <a:bodyPr anchorCtr="0" anchor="ctr" bIns="91425" lIns="91425" spcFirstLastPara="1" rIns="91425" wrap="square" tIns="91425">
            <a:normAutofit/>
          </a:body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
</file>

<file path=ppt/slides/slide25.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350" name="Shape 350"/>
        <p:cNvGrpSpPr/>
        <p:nvPr/>
      </p:nvGrpSpPr>
      <p:grpSpPr>
        <a:xfrm>
          <a:off x="0" y="0"/>
          <a:ext cx="0" cy="0"/>
          <a:chOff x="0" y="0"/>
          <a:chExt cx="0" cy="0"/>
        </a:xfrm>
      </p:grpSpPr>
      <p:sp>
        <p:nvSpPr>
          <p:cNvPr id="351" name="Google Shape;351;p37"/>
          <p:cNvSpPr txBox="1"/>
          <p:nvPr>
            <p:ph type="title"/>
          </p:nvPr>
        </p:nvSpPr>
        <p:spPr>
          <a:xfrm>
            <a:off x="311700" y="445025"/>
            <a:ext cx="8520600" cy="572700"/>
          </a:xfrm>
          <a:prstGeom prst="rect">
            <a:avLst/>
          </a:prstGeom>
        </p:spPr>
        <p:txBody>
          <a:bodyPr anchorCtr="0" anchor="t" bIns="91425" lIns="91425" spcFirstLastPara="1" rIns="91425" wrap="square" tIns="91425">
            <a:normAutofit fontScale="90000"/>
          </a:bodyPr>
          <a:lstStyle/>
          <a:p>
            <a:pPr indent="0" lvl="0" marL="0" rtl="0" algn="l">
              <a:spcBef>
                <a:spcPts val="0"/>
              </a:spcBef>
              <a:spcAft>
                <a:spcPts val="0"/>
              </a:spcAft>
              <a:buNone/>
            </a:pPr>
            <a:r>
              <a:t/>
            </a:r>
            <a:endParaRPr/>
          </a:p>
        </p:txBody>
      </p:sp>
      <p:pic>
        <p:nvPicPr>
          <p:cNvPr id="352" name="Google Shape;352;p37" title="Exclusion_ERs_1d.png"/>
          <p:cNvPicPr preferRelativeResize="0"/>
          <p:nvPr/>
        </p:nvPicPr>
        <p:blipFill rotWithShape="1">
          <a:blip r:embed="rId3">
            <a:alphaModFix/>
          </a:blip>
          <a:srcRect b="0" l="0" r="33722" t="10015"/>
          <a:stretch/>
        </p:blipFill>
        <p:spPr>
          <a:xfrm>
            <a:off x="311700" y="581424"/>
            <a:ext cx="8464998" cy="4378626"/>
          </a:xfrm>
          <a:prstGeom prst="rect">
            <a:avLst/>
          </a:prstGeom>
          <a:noFill/>
          <a:ln>
            <a:noFill/>
          </a:ln>
        </p:spPr>
      </p:pic>
      <p:pic>
        <p:nvPicPr>
          <p:cNvPr id="353" name="Google Shape;353;p37" title="Exclusion_ERs_1d.png"/>
          <p:cNvPicPr preferRelativeResize="0"/>
          <p:nvPr/>
        </p:nvPicPr>
        <p:blipFill rotWithShape="1">
          <a:blip r:embed="rId3">
            <a:alphaModFix/>
          </a:blip>
          <a:srcRect b="91133" l="0" r="0" t="0"/>
          <a:stretch/>
        </p:blipFill>
        <p:spPr>
          <a:xfrm>
            <a:off x="311700" y="321700"/>
            <a:ext cx="8464998" cy="314369"/>
          </a:xfrm>
          <a:prstGeom prst="rect">
            <a:avLst/>
          </a:prstGeom>
          <a:noFill/>
          <a:ln>
            <a:noFill/>
          </a:ln>
        </p:spPr>
      </p:pic>
      <p:sp>
        <p:nvSpPr>
          <p:cNvPr id="354" name="Google Shape;354;p37"/>
          <p:cNvSpPr txBox="1"/>
          <p:nvPr/>
        </p:nvSpPr>
        <p:spPr>
          <a:xfrm>
            <a:off x="2767000" y="4574675"/>
            <a:ext cx="3554400" cy="314400"/>
          </a:xfrm>
          <a:prstGeom prst="rect">
            <a:avLst/>
          </a:prstGeom>
          <a:noFill/>
          <a:ln cap="flat" cmpd="sng" w="9525">
            <a:solidFill>
              <a:schemeClr val="lt1"/>
            </a:solidFill>
            <a:prstDash val="solid"/>
            <a:round/>
            <a:headEnd len="sm" w="sm" type="none"/>
            <a:tailEnd len="sm" w="sm" type="none"/>
          </a:ln>
        </p:spPr>
        <p:txBody>
          <a:bodyPr anchorCtr="0" anchor="t" bIns="91425" lIns="91425" spcFirstLastPara="1" rIns="91425" wrap="square" tIns="91425">
            <a:noAutofit/>
          </a:bodyPr>
          <a:lstStyle/>
          <a:p>
            <a:pPr indent="0" lvl="0" marL="0" rtl="0" algn="ctr">
              <a:lnSpc>
                <a:spcPct val="115000"/>
              </a:lnSpc>
              <a:spcBef>
                <a:spcPts val="0"/>
              </a:spcBef>
              <a:spcAft>
                <a:spcPts val="0"/>
              </a:spcAft>
              <a:buNone/>
            </a:pPr>
            <a:r>
              <a:rPr lang="en" sz="1200"/>
              <a:t>Borexino limits : </a:t>
            </a:r>
            <a:r>
              <a:rPr lang="en" sz="1200">
                <a:solidFill>
                  <a:schemeClr val="lt1"/>
                </a:solidFill>
                <a:uFill>
                  <a:noFill/>
                </a:uFill>
                <a:latin typeface="Roboto"/>
                <a:ea typeface="Roboto"/>
                <a:cs typeface="Roboto"/>
                <a:sym typeface="Roboto"/>
                <a:hlinkClick r:id="rId4">
                  <a:extLst>
                    <a:ext uri="{A12FA001-AC4F-418D-AE19-62706E023703}">
                      <ahyp:hlinkClr val="tx"/>
                    </a:ext>
                  </a:extLst>
                </a:hlinkClick>
              </a:rPr>
              <a:t>Coloma</a:t>
            </a:r>
            <a:r>
              <a:rPr lang="en" sz="1200">
                <a:solidFill>
                  <a:schemeClr val="lt1"/>
                </a:solidFill>
                <a:latin typeface="Roboto"/>
                <a:ea typeface="Roboto"/>
                <a:cs typeface="Roboto"/>
                <a:sym typeface="Roboto"/>
              </a:rPr>
              <a:t> et al. </a:t>
            </a:r>
            <a:r>
              <a:rPr b="1" lang="en" sz="1200">
                <a:solidFill>
                  <a:schemeClr val="lt1"/>
                </a:solidFill>
                <a:uFill>
                  <a:noFill/>
                </a:uFill>
                <a:latin typeface="Roboto"/>
                <a:ea typeface="Roboto"/>
                <a:cs typeface="Roboto"/>
                <a:sym typeface="Roboto"/>
                <a:hlinkClick r:id="rId5">
                  <a:extLst>
                    <a:ext uri="{A12FA001-AC4F-418D-AE19-62706E023703}">
                      <ahyp:hlinkClr val="tx"/>
                    </a:ext>
                  </a:extLst>
                </a:hlinkClick>
              </a:rPr>
              <a:t>arXiv:2204.03011</a:t>
            </a:r>
            <a:endParaRPr sz="1200">
              <a:solidFill>
                <a:schemeClr val="lt1"/>
              </a:solidFill>
              <a:latin typeface="Roboto"/>
              <a:ea typeface="Roboto"/>
              <a:cs typeface="Roboto"/>
              <a:sym typeface="Roboto"/>
            </a:endParaRPr>
          </a:p>
        </p:txBody>
      </p:sp>
      <p:sp>
        <p:nvSpPr>
          <p:cNvPr id="355" name="Google Shape;355;p37"/>
          <p:cNvSpPr txBox="1"/>
          <p:nvPr>
            <p:ph idx="12" type="sldNum"/>
          </p:nvPr>
        </p:nvSpPr>
        <p:spPr>
          <a:xfrm>
            <a:off x="8472458" y="4663217"/>
            <a:ext cx="548700" cy="393600"/>
          </a:xfrm>
          <a:prstGeom prst="rect">
            <a:avLst/>
          </a:prstGeom>
        </p:spPr>
        <p:txBody>
          <a:bodyPr anchorCtr="0" anchor="ctr" bIns="91425" lIns="91425" spcFirstLastPara="1" rIns="91425" wrap="square" tIns="91425">
            <a:normAutofit/>
          </a:body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
</file>

<file path=ppt/slides/slide26.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359" name="Shape 359"/>
        <p:cNvGrpSpPr/>
        <p:nvPr/>
      </p:nvGrpSpPr>
      <p:grpSpPr>
        <a:xfrm>
          <a:off x="0" y="0"/>
          <a:ext cx="0" cy="0"/>
          <a:chOff x="0" y="0"/>
          <a:chExt cx="0" cy="0"/>
        </a:xfrm>
      </p:grpSpPr>
      <p:sp>
        <p:nvSpPr>
          <p:cNvPr id="360" name="Google Shape;360;p38"/>
          <p:cNvSpPr txBox="1"/>
          <p:nvPr>
            <p:ph type="title"/>
          </p:nvPr>
        </p:nvSpPr>
        <p:spPr>
          <a:xfrm>
            <a:off x="311700" y="445025"/>
            <a:ext cx="8520600" cy="572700"/>
          </a:xfrm>
          <a:prstGeom prst="rect">
            <a:avLst/>
          </a:prstGeom>
          <a:ln cap="flat" cmpd="sng" w="9525">
            <a:solidFill>
              <a:schemeClr val="dk1"/>
            </a:solidFill>
            <a:prstDash val="solid"/>
            <a:round/>
            <a:headEnd len="sm" w="sm" type="none"/>
            <a:tailEnd len="sm" w="sm" type="none"/>
          </a:ln>
        </p:spPr>
        <p:txBody>
          <a:bodyPr anchorCtr="0" anchor="t" bIns="91425" lIns="91425" spcFirstLastPara="1" rIns="91425" wrap="square" tIns="91425">
            <a:normAutofit fontScale="90000"/>
          </a:bodyPr>
          <a:lstStyle/>
          <a:p>
            <a:pPr indent="0" lvl="0" marL="0" rtl="0" algn="l">
              <a:spcBef>
                <a:spcPts val="0"/>
              </a:spcBef>
              <a:spcAft>
                <a:spcPts val="0"/>
              </a:spcAft>
              <a:buNone/>
            </a:pPr>
            <a:r>
              <a:rPr lang="en">
                <a:latin typeface="Roboto"/>
                <a:ea typeface="Roboto"/>
                <a:cs typeface="Roboto"/>
                <a:sym typeface="Roboto"/>
              </a:rPr>
              <a:t>TWO PARAMETER ANALYSIS</a:t>
            </a:r>
            <a:endParaRPr>
              <a:latin typeface="Roboto"/>
              <a:ea typeface="Roboto"/>
              <a:cs typeface="Roboto"/>
              <a:sym typeface="Roboto"/>
            </a:endParaRPr>
          </a:p>
        </p:txBody>
      </p:sp>
      <p:pic>
        <p:nvPicPr>
          <p:cNvPr id="361" name="Google Shape;361;p38" title="Exclusion_ERs_2d_5bg.png"/>
          <p:cNvPicPr preferRelativeResize="0"/>
          <p:nvPr/>
        </p:nvPicPr>
        <p:blipFill>
          <a:blip r:embed="rId3">
            <a:alphaModFix/>
          </a:blip>
          <a:stretch>
            <a:fillRect/>
          </a:stretch>
        </p:blipFill>
        <p:spPr>
          <a:xfrm>
            <a:off x="-44200" y="1549750"/>
            <a:ext cx="9144003" cy="2799076"/>
          </a:xfrm>
          <a:prstGeom prst="rect">
            <a:avLst/>
          </a:prstGeom>
          <a:noFill/>
          <a:ln>
            <a:noFill/>
          </a:ln>
        </p:spPr>
      </p:pic>
      <p:sp>
        <p:nvSpPr>
          <p:cNvPr id="362" name="Google Shape;362;p38"/>
          <p:cNvSpPr txBox="1"/>
          <p:nvPr>
            <p:ph idx="12" type="sldNum"/>
          </p:nvPr>
        </p:nvSpPr>
        <p:spPr>
          <a:xfrm>
            <a:off x="8472458" y="4663217"/>
            <a:ext cx="548700" cy="393600"/>
          </a:xfrm>
          <a:prstGeom prst="rect">
            <a:avLst/>
          </a:prstGeom>
        </p:spPr>
        <p:txBody>
          <a:bodyPr anchorCtr="0" anchor="ctr" bIns="91425" lIns="91425" spcFirstLastPara="1" rIns="91425" wrap="square" tIns="91425">
            <a:normAutofit/>
          </a:body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
</file>

<file path=ppt/slides/slide27.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366" name="Shape 366"/>
        <p:cNvGrpSpPr/>
        <p:nvPr/>
      </p:nvGrpSpPr>
      <p:grpSpPr>
        <a:xfrm>
          <a:off x="0" y="0"/>
          <a:ext cx="0" cy="0"/>
          <a:chOff x="0" y="0"/>
          <a:chExt cx="0" cy="0"/>
        </a:xfrm>
      </p:grpSpPr>
      <p:sp>
        <p:nvSpPr>
          <p:cNvPr id="367" name="Google Shape;367;p39"/>
          <p:cNvSpPr txBox="1"/>
          <p:nvPr>
            <p:ph idx="12" type="sldNum"/>
          </p:nvPr>
        </p:nvSpPr>
        <p:spPr>
          <a:xfrm>
            <a:off x="8472458" y="4663217"/>
            <a:ext cx="548700" cy="393600"/>
          </a:xfrm>
          <a:prstGeom prst="rect">
            <a:avLst/>
          </a:prstGeom>
        </p:spPr>
        <p:txBody>
          <a:bodyPr anchorCtr="0" anchor="ctr" bIns="91425" lIns="91425" spcFirstLastPara="1" rIns="91425" wrap="square" tIns="91425">
            <a:normAutofit/>
          </a:bodyPr>
          <a:lstStyle/>
          <a:p>
            <a:pPr indent="0" lvl="0" marL="0" rtl="0" algn="r">
              <a:spcBef>
                <a:spcPts val="0"/>
              </a:spcBef>
              <a:spcAft>
                <a:spcPts val="0"/>
              </a:spcAft>
              <a:buNone/>
            </a:pPr>
            <a:fld id="{00000000-1234-1234-1234-123412341234}" type="slidenum">
              <a:rPr lang="en"/>
              <a:t>‹#›</a:t>
            </a:fld>
            <a:endParaRPr/>
          </a:p>
        </p:txBody>
      </p:sp>
      <p:pic>
        <p:nvPicPr>
          <p:cNvPr id="368" name="Google Shape;368;p39"/>
          <p:cNvPicPr preferRelativeResize="0"/>
          <p:nvPr/>
        </p:nvPicPr>
        <p:blipFill>
          <a:blip r:embed="rId3">
            <a:alphaModFix/>
          </a:blip>
          <a:stretch>
            <a:fillRect/>
          </a:stretch>
        </p:blipFill>
        <p:spPr>
          <a:xfrm>
            <a:off x="0" y="1576500"/>
            <a:ext cx="4513740" cy="3556525"/>
          </a:xfrm>
          <a:prstGeom prst="rect">
            <a:avLst/>
          </a:prstGeom>
          <a:noFill/>
          <a:ln>
            <a:noFill/>
          </a:ln>
        </p:spPr>
      </p:pic>
      <p:pic>
        <p:nvPicPr>
          <p:cNvPr id="369" name="Google Shape;369;p39"/>
          <p:cNvPicPr preferRelativeResize="0"/>
          <p:nvPr/>
        </p:nvPicPr>
        <p:blipFill>
          <a:blip r:embed="rId4">
            <a:alphaModFix/>
          </a:blip>
          <a:stretch>
            <a:fillRect/>
          </a:stretch>
        </p:blipFill>
        <p:spPr>
          <a:xfrm>
            <a:off x="4510838" y="1576500"/>
            <a:ext cx="4643025" cy="3556525"/>
          </a:xfrm>
          <a:prstGeom prst="rect">
            <a:avLst/>
          </a:prstGeom>
          <a:noFill/>
          <a:ln>
            <a:noFill/>
          </a:ln>
        </p:spPr>
      </p:pic>
      <p:grpSp>
        <p:nvGrpSpPr>
          <p:cNvPr id="370" name="Google Shape;370;p39"/>
          <p:cNvGrpSpPr/>
          <p:nvPr/>
        </p:nvGrpSpPr>
        <p:grpSpPr>
          <a:xfrm>
            <a:off x="500050" y="-9"/>
            <a:ext cx="2532803" cy="1576509"/>
            <a:chOff x="1928800" y="-9"/>
            <a:chExt cx="2532803" cy="1576509"/>
          </a:xfrm>
        </p:grpSpPr>
        <p:pic>
          <p:nvPicPr>
            <p:cNvPr id="371" name="Google Shape;371;p39" title="Exclusion_ERs_2d_5bg.png"/>
            <p:cNvPicPr preferRelativeResize="0"/>
            <p:nvPr/>
          </p:nvPicPr>
          <p:blipFill rotWithShape="1">
            <a:blip r:embed="rId5">
              <a:alphaModFix/>
            </a:blip>
            <a:srcRect b="0" l="0" r="66648" t="35421"/>
            <a:stretch/>
          </p:blipFill>
          <p:spPr>
            <a:xfrm>
              <a:off x="1928800" y="0"/>
              <a:ext cx="2532803" cy="1576501"/>
            </a:xfrm>
            <a:prstGeom prst="rect">
              <a:avLst/>
            </a:prstGeom>
            <a:noFill/>
            <a:ln>
              <a:noFill/>
            </a:ln>
          </p:spPr>
        </p:pic>
        <p:cxnSp>
          <p:nvCxnSpPr>
            <p:cNvPr id="372" name="Google Shape;372;p39"/>
            <p:cNvCxnSpPr/>
            <p:nvPr/>
          </p:nvCxnSpPr>
          <p:spPr>
            <a:xfrm>
              <a:off x="2253525" y="58350"/>
              <a:ext cx="2088900" cy="0"/>
            </a:xfrm>
            <a:prstGeom prst="straightConnector1">
              <a:avLst/>
            </a:prstGeom>
            <a:noFill/>
            <a:ln cap="flat" cmpd="sng" w="9525">
              <a:solidFill>
                <a:schemeClr val="dk2"/>
              </a:solidFill>
              <a:prstDash val="solid"/>
              <a:round/>
              <a:headEnd len="med" w="med" type="none"/>
              <a:tailEnd len="med" w="med" type="none"/>
            </a:ln>
          </p:spPr>
        </p:cxnSp>
        <p:cxnSp>
          <p:nvCxnSpPr>
            <p:cNvPr id="373" name="Google Shape;373;p39"/>
            <p:cNvCxnSpPr/>
            <p:nvPr/>
          </p:nvCxnSpPr>
          <p:spPr>
            <a:xfrm>
              <a:off x="2196978" y="-9"/>
              <a:ext cx="2202000" cy="0"/>
            </a:xfrm>
            <a:prstGeom prst="straightConnector1">
              <a:avLst/>
            </a:prstGeom>
            <a:noFill/>
            <a:ln cap="flat" cmpd="sng" w="28575">
              <a:solidFill>
                <a:schemeClr val="dk1"/>
              </a:solidFill>
              <a:prstDash val="solid"/>
              <a:round/>
              <a:headEnd len="med" w="med" type="none"/>
              <a:tailEnd len="med" w="med" type="none"/>
            </a:ln>
          </p:spPr>
        </p:cxnSp>
      </p:grpSp>
      <p:pic>
        <p:nvPicPr>
          <p:cNvPr id="374" name="Google Shape;374;p39" title="Exclusion_ERs_2d_5bg.png"/>
          <p:cNvPicPr preferRelativeResize="0"/>
          <p:nvPr/>
        </p:nvPicPr>
        <p:blipFill rotWithShape="1">
          <a:blip r:embed="rId5">
            <a:alphaModFix/>
          </a:blip>
          <a:srcRect b="90246" l="19327" r="18882" t="0"/>
          <a:stretch/>
        </p:blipFill>
        <p:spPr>
          <a:xfrm>
            <a:off x="3032850" y="642925"/>
            <a:ext cx="5832724" cy="313900"/>
          </a:xfrm>
          <a:prstGeom prst="rect">
            <a:avLst/>
          </a:prstGeom>
          <a:noFill/>
          <a:ln>
            <a:noFill/>
          </a:ln>
        </p:spPr>
      </p:pic>
      <p:sp>
        <p:nvSpPr>
          <p:cNvPr id="375" name="Google Shape;375;p39"/>
          <p:cNvSpPr/>
          <p:nvPr/>
        </p:nvSpPr>
        <p:spPr>
          <a:xfrm>
            <a:off x="1805625" y="838625"/>
            <a:ext cx="112500" cy="118200"/>
          </a:xfrm>
          <a:prstGeom prst="mathMultiply">
            <a:avLst>
              <a:gd fmla="val 23520" name="adj1"/>
            </a:avLst>
          </a:prstGeom>
          <a:solidFill>
            <a:srgbClr val="0B5394"/>
          </a:solidFill>
          <a:ln cap="flat" cmpd="sng" w="9525">
            <a:solidFill>
              <a:srgbClr val="000000"/>
            </a:solidFill>
            <a:prstDash val="solid"/>
            <a:round/>
            <a:headEnd len="sm" w="sm" type="none"/>
            <a:tailEnd len="sm" w="sm" type="none"/>
          </a:ln>
        </p:spPr>
        <p:txBody>
          <a:bodyPr anchorCtr="0" anchor="ctr" bIns="91425" lIns="91425" spcFirstLastPara="1" rIns="91425" wrap="square" tIns="91425">
            <a:noAutofit/>
          </a:bodyPr>
          <a:lstStyle/>
          <a:p>
            <a:pPr indent="0" lvl="0" marL="0" rtl="0" algn="ctr">
              <a:spcBef>
                <a:spcPts val="0"/>
              </a:spcBef>
              <a:spcAft>
                <a:spcPts val="0"/>
              </a:spcAft>
              <a:buNone/>
            </a:pPr>
            <a:r>
              <a:t/>
            </a:r>
            <a:endParaRPr/>
          </a:p>
        </p:txBody>
      </p:sp>
      <p:sp>
        <p:nvSpPr>
          <p:cNvPr id="376" name="Google Shape;376;p39"/>
          <p:cNvSpPr/>
          <p:nvPr/>
        </p:nvSpPr>
        <p:spPr>
          <a:xfrm>
            <a:off x="2003125" y="838625"/>
            <a:ext cx="112500" cy="118200"/>
          </a:xfrm>
          <a:prstGeom prst="mathMultiply">
            <a:avLst>
              <a:gd fmla="val 23520" name="adj1"/>
            </a:avLst>
          </a:prstGeom>
          <a:solidFill>
            <a:srgbClr val="E69138"/>
          </a:solidFill>
          <a:ln cap="flat" cmpd="sng" w="9525">
            <a:solidFill>
              <a:srgbClr val="000000"/>
            </a:solidFill>
            <a:prstDash val="solid"/>
            <a:round/>
            <a:headEnd len="sm" w="sm" type="none"/>
            <a:tailEnd len="sm" w="sm" type="none"/>
          </a:ln>
        </p:spPr>
        <p:txBody>
          <a:bodyPr anchorCtr="0" anchor="ctr" bIns="91425" lIns="91425" spcFirstLastPara="1" rIns="91425" wrap="square" tIns="91425">
            <a:noAutofit/>
          </a:bodyPr>
          <a:lstStyle/>
          <a:p>
            <a:pPr indent="0" lvl="0" marL="0" rtl="0" algn="ctr">
              <a:spcBef>
                <a:spcPts val="0"/>
              </a:spcBef>
              <a:spcAft>
                <a:spcPts val="0"/>
              </a:spcAft>
              <a:buNone/>
            </a:pPr>
            <a:r>
              <a:t/>
            </a:r>
            <a:endParaRPr/>
          </a:p>
        </p:txBody>
      </p:sp>
      <p:sp>
        <p:nvSpPr>
          <p:cNvPr id="377" name="Google Shape;377;p39"/>
          <p:cNvSpPr/>
          <p:nvPr/>
        </p:nvSpPr>
        <p:spPr>
          <a:xfrm>
            <a:off x="2181825" y="838625"/>
            <a:ext cx="112500" cy="118200"/>
          </a:xfrm>
          <a:prstGeom prst="mathMultiply">
            <a:avLst>
              <a:gd fmla="val 23520" name="adj1"/>
            </a:avLst>
          </a:prstGeom>
          <a:solidFill>
            <a:srgbClr val="93C47D"/>
          </a:solidFill>
          <a:ln cap="flat" cmpd="sng" w="9525">
            <a:solidFill>
              <a:srgbClr val="000000"/>
            </a:solidFill>
            <a:prstDash val="solid"/>
            <a:round/>
            <a:headEnd len="sm" w="sm" type="none"/>
            <a:tailEnd len="sm" w="sm" type="none"/>
          </a:ln>
        </p:spPr>
        <p:txBody>
          <a:bodyPr anchorCtr="0" anchor="ctr" bIns="91425" lIns="91425" spcFirstLastPara="1" rIns="91425" wrap="square" tIns="91425">
            <a:noAutofit/>
          </a:bodyPr>
          <a:lstStyle/>
          <a:p>
            <a:pPr indent="0" lvl="0" marL="0" rtl="0" algn="ctr">
              <a:spcBef>
                <a:spcPts val="0"/>
              </a:spcBef>
              <a:spcAft>
                <a:spcPts val="0"/>
              </a:spcAft>
              <a:buNone/>
            </a:pPr>
            <a:r>
              <a:t/>
            </a:r>
            <a:endParaRPr/>
          </a:p>
        </p:txBody>
      </p:sp>
    </p:spTree>
  </p:cSld>
  <p:clrMapOvr>
    <a:masterClrMapping/>
  </p:clrMapOvr>
</p:sld>
</file>

<file path=ppt/slides/slide28.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381" name="Shape 381"/>
        <p:cNvGrpSpPr/>
        <p:nvPr/>
      </p:nvGrpSpPr>
      <p:grpSpPr>
        <a:xfrm>
          <a:off x="0" y="0"/>
          <a:ext cx="0" cy="0"/>
          <a:chOff x="0" y="0"/>
          <a:chExt cx="0" cy="0"/>
        </a:xfrm>
      </p:grpSpPr>
      <p:sp>
        <p:nvSpPr>
          <p:cNvPr id="382" name="Google Shape;382;p40"/>
          <p:cNvSpPr txBox="1"/>
          <p:nvPr>
            <p:ph type="title"/>
          </p:nvPr>
        </p:nvSpPr>
        <p:spPr>
          <a:xfrm>
            <a:off x="198000" y="2323075"/>
            <a:ext cx="8748000" cy="663900"/>
          </a:xfrm>
          <a:prstGeom prst="rect">
            <a:avLst/>
          </a:prstGeom>
          <a:ln cap="flat" cmpd="sng" w="19050">
            <a:solidFill>
              <a:schemeClr val="dk1"/>
            </a:solidFill>
            <a:prstDash val="solid"/>
            <a:round/>
            <a:headEnd len="sm" w="sm" type="none"/>
            <a:tailEnd len="sm" w="sm" type="none"/>
          </a:ln>
        </p:spPr>
        <p:txBody>
          <a:bodyPr anchorCtr="0" anchor="t" bIns="91425" lIns="91425" spcFirstLastPara="1" rIns="91425" wrap="square" tIns="91425">
            <a:normAutofit/>
          </a:bodyPr>
          <a:lstStyle/>
          <a:p>
            <a:pPr indent="0" lvl="0" marL="0" rtl="0" algn="l">
              <a:spcBef>
                <a:spcPts val="0"/>
              </a:spcBef>
              <a:spcAft>
                <a:spcPts val="0"/>
              </a:spcAft>
              <a:buNone/>
            </a:pPr>
            <a:r>
              <a:rPr lang="en"/>
              <a:t> RESULTS </a:t>
            </a:r>
            <a:r>
              <a:rPr lang="en">
                <a:solidFill>
                  <a:schemeClr val="lt2"/>
                </a:solidFill>
              </a:rPr>
              <a:t>LIGHT</a:t>
            </a:r>
            <a:r>
              <a:rPr lang="en">
                <a:solidFill>
                  <a:schemeClr val="lt2"/>
                </a:solidFill>
              </a:rPr>
              <a:t> MEDIATORS</a:t>
            </a:r>
            <a:endParaRPr>
              <a:solidFill>
                <a:schemeClr val="lt2"/>
              </a:solidFill>
            </a:endParaRPr>
          </a:p>
        </p:txBody>
      </p:sp>
      <p:sp>
        <p:nvSpPr>
          <p:cNvPr id="383" name="Google Shape;383;p40"/>
          <p:cNvSpPr txBox="1"/>
          <p:nvPr>
            <p:ph idx="12" type="sldNum"/>
          </p:nvPr>
        </p:nvSpPr>
        <p:spPr>
          <a:xfrm>
            <a:off x="8472458" y="4663217"/>
            <a:ext cx="548700" cy="393600"/>
          </a:xfrm>
          <a:prstGeom prst="rect">
            <a:avLst/>
          </a:prstGeom>
        </p:spPr>
        <p:txBody>
          <a:bodyPr anchorCtr="0" anchor="ctr" bIns="91425" lIns="91425" spcFirstLastPara="1" rIns="91425" wrap="square" tIns="91425">
            <a:normAutofit/>
          </a:body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
</file>

<file path=ppt/slides/slide29.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387" name="Shape 387"/>
        <p:cNvGrpSpPr/>
        <p:nvPr/>
      </p:nvGrpSpPr>
      <p:grpSpPr>
        <a:xfrm>
          <a:off x="0" y="0"/>
          <a:ext cx="0" cy="0"/>
          <a:chOff x="0" y="0"/>
          <a:chExt cx="0" cy="0"/>
        </a:xfrm>
      </p:grpSpPr>
      <p:sp>
        <p:nvSpPr>
          <p:cNvPr id="388" name="Google Shape;388;p41"/>
          <p:cNvSpPr txBox="1"/>
          <p:nvPr/>
        </p:nvSpPr>
        <p:spPr>
          <a:xfrm>
            <a:off x="5421313" y="1554500"/>
            <a:ext cx="3644400" cy="501000"/>
          </a:xfrm>
          <a:prstGeom prst="rect">
            <a:avLst/>
          </a:prstGeom>
          <a:noFill/>
          <a:ln cap="flat" cmpd="sng" w="28575">
            <a:solidFill>
              <a:schemeClr val="lt2"/>
            </a:solidFill>
            <a:prstDash val="solid"/>
            <a:round/>
            <a:headEnd len="sm" w="sm" type="none"/>
            <a:tailEnd len="sm" w="sm" type="none"/>
          </a:ln>
        </p:spPr>
        <p:txBody>
          <a:bodyPr anchorCtr="0" anchor="t" bIns="91425" lIns="91425" spcFirstLastPara="1" rIns="91425" wrap="square" tIns="91425">
            <a:noAutofit/>
          </a:bodyPr>
          <a:lstStyle/>
          <a:p>
            <a:pPr indent="0" lvl="0" marL="0" rtl="0" algn="ctr">
              <a:spcBef>
                <a:spcPts val="0"/>
              </a:spcBef>
              <a:spcAft>
                <a:spcPts val="0"/>
              </a:spcAft>
              <a:buNone/>
            </a:pPr>
            <a:r>
              <a:rPr lang="en" sz="1800">
                <a:solidFill>
                  <a:schemeClr val="lt2"/>
                </a:solidFill>
              </a:rPr>
              <a:t>Light Mediator (B-L)</a:t>
            </a:r>
            <a:endParaRPr sz="1800">
              <a:solidFill>
                <a:schemeClr val="lt2"/>
              </a:solidFill>
            </a:endParaRPr>
          </a:p>
        </p:txBody>
      </p:sp>
      <p:pic>
        <p:nvPicPr>
          <p:cNvPr id="389" name="Google Shape;389;p41" title="RecoilDistribution_LightMediator.png"/>
          <p:cNvPicPr preferRelativeResize="0"/>
          <p:nvPr/>
        </p:nvPicPr>
        <p:blipFill>
          <a:blip r:embed="rId3">
            <a:alphaModFix/>
          </a:blip>
          <a:stretch>
            <a:fillRect/>
          </a:stretch>
        </p:blipFill>
        <p:spPr>
          <a:xfrm>
            <a:off x="152400" y="152400"/>
            <a:ext cx="5229368" cy="4838698"/>
          </a:xfrm>
          <a:prstGeom prst="rect">
            <a:avLst/>
          </a:prstGeom>
          <a:noFill/>
          <a:ln>
            <a:noFill/>
          </a:ln>
        </p:spPr>
      </p:pic>
      <p:pic>
        <p:nvPicPr>
          <p:cNvPr id="390" name="Google Shape;390;p41"/>
          <p:cNvPicPr preferRelativeResize="0"/>
          <p:nvPr/>
        </p:nvPicPr>
        <p:blipFill rotWithShape="1">
          <a:blip r:embed="rId4">
            <a:alphaModFix/>
          </a:blip>
          <a:srcRect b="0" l="2710" r="1842" t="0"/>
          <a:stretch/>
        </p:blipFill>
        <p:spPr>
          <a:xfrm>
            <a:off x="5421350" y="2158200"/>
            <a:ext cx="3644324" cy="1259050"/>
          </a:xfrm>
          <a:prstGeom prst="rect">
            <a:avLst/>
          </a:prstGeom>
          <a:noFill/>
          <a:ln>
            <a:noFill/>
          </a:ln>
        </p:spPr>
      </p:pic>
      <p:sp>
        <p:nvSpPr>
          <p:cNvPr id="391" name="Google Shape;391;p41"/>
          <p:cNvSpPr txBox="1"/>
          <p:nvPr>
            <p:ph idx="12" type="sldNum"/>
          </p:nvPr>
        </p:nvSpPr>
        <p:spPr>
          <a:xfrm>
            <a:off x="8472458" y="4663217"/>
            <a:ext cx="548700" cy="393600"/>
          </a:xfrm>
          <a:prstGeom prst="rect">
            <a:avLst/>
          </a:prstGeom>
        </p:spPr>
        <p:txBody>
          <a:bodyPr anchorCtr="0" anchor="ctr" bIns="91425" lIns="91425" spcFirstLastPara="1" rIns="91425" wrap="square" tIns="91425">
            <a:normAutofit/>
          </a:body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
</file>

<file path=ppt/slides/slide30.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395" name="Shape 395"/>
        <p:cNvGrpSpPr/>
        <p:nvPr/>
      </p:nvGrpSpPr>
      <p:grpSpPr>
        <a:xfrm>
          <a:off x="0" y="0"/>
          <a:ext cx="0" cy="0"/>
          <a:chOff x="0" y="0"/>
          <a:chExt cx="0" cy="0"/>
        </a:xfrm>
      </p:grpSpPr>
      <p:pic>
        <p:nvPicPr>
          <p:cNvPr id="396" name="Google Shape;396;p42" title="LightMediator.png"/>
          <p:cNvPicPr preferRelativeResize="0"/>
          <p:nvPr/>
        </p:nvPicPr>
        <p:blipFill>
          <a:blip r:embed="rId3">
            <a:alphaModFix/>
          </a:blip>
          <a:stretch>
            <a:fillRect/>
          </a:stretch>
        </p:blipFill>
        <p:spPr>
          <a:xfrm>
            <a:off x="0" y="0"/>
            <a:ext cx="5983401" cy="5143501"/>
          </a:xfrm>
          <a:prstGeom prst="rect">
            <a:avLst/>
          </a:prstGeom>
          <a:noFill/>
          <a:ln>
            <a:noFill/>
          </a:ln>
        </p:spPr>
      </p:pic>
      <p:sp>
        <p:nvSpPr>
          <p:cNvPr id="397" name="Google Shape;397;p42"/>
          <p:cNvSpPr txBox="1"/>
          <p:nvPr/>
        </p:nvSpPr>
        <p:spPr>
          <a:xfrm>
            <a:off x="5821000" y="4092675"/>
            <a:ext cx="3448200" cy="534600"/>
          </a:xfrm>
          <a:prstGeom prst="rect">
            <a:avLst/>
          </a:prstGeom>
          <a:noFill/>
          <a:ln>
            <a:noFill/>
          </a:ln>
        </p:spPr>
        <p:txBody>
          <a:bodyPr anchorCtr="0" anchor="t" bIns="91425" lIns="91425" spcFirstLastPara="1" rIns="91425" wrap="square" tIns="91425">
            <a:noAutofit/>
          </a:bodyPr>
          <a:lstStyle/>
          <a:p>
            <a:pPr indent="0" lvl="0" marL="0" rtl="0" algn="ctr">
              <a:spcBef>
                <a:spcPts val="0"/>
              </a:spcBef>
              <a:spcAft>
                <a:spcPts val="0"/>
              </a:spcAft>
              <a:buNone/>
            </a:pPr>
            <a:r>
              <a:rPr lang="en">
                <a:solidFill>
                  <a:schemeClr val="lt2"/>
                </a:solidFill>
                <a:latin typeface="Roboto"/>
                <a:ea typeface="Roboto"/>
                <a:cs typeface="Roboto"/>
                <a:sym typeface="Roboto"/>
              </a:rPr>
              <a:t>E𝝂eS bounds with </a:t>
            </a:r>
            <a:endParaRPr>
              <a:solidFill>
                <a:schemeClr val="lt2"/>
              </a:solidFill>
              <a:latin typeface="Roboto"/>
              <a:ea typeface="Roboto"/>
              <a:cs typeface="Roboto"/>
              <a:sym typeface="Roboto"/>
            </a:endParaRPr>
          </a:p>
          <a:p>
            <a:pPr indent="0" lvl="0" marL="0" rtl="0" algn="ctr">
              <a:spcBef>
                <a:spcPts val="0"/>
              </a:spcBef>
              <a:spcAft>
                <a:spcPts val="0"/>
              </a:spcAft>
              <a:buNone/>
            </a:pPr>
            <a:r>
              <a:rPr lang="en">
                <a:solidFill>
                  <a:schemeClr val="lt2"/>
                </a:solidFill>
                <a:latin typeface="Roboto"/>
                <a:ea typeface="Roboto"/>
                <a:cs typeface="Roboto"/>
                <a:sym typeface="Roboto"/>
              </a:rPr>
              <a:t>Panda-X + Xenon-nT+ LZ </a:t>
            </a:r>
            <a:endParaRPr>
              <a:solidFill>
                <a:schemeClr val="lt2"/>
              </a:solidFill>
              <a:latin typeface="Roboto"/>
              <a:ea typeface="Roboto"/>
              <a:cs typeface="Roboto"/>
              <a:sym typeface="Roboto"/>
            </a:endParaRPr>
          </a:p>
          <a:p>
            <a:pPr indent="0" lvl="0" marL="0" rtl="0" algn="ctr">
              <a:spcBef>
                <a:spcPts val="0"/>
              </a:spcBef>
              <a:spcAft>
                <a:spcPts val="0"/>
              </a:spcAft>
              <a:buNone/>
            </a:pPr>
            <a:r>
              <a:rPr lang="en">
                <a:solidFill>
                  <a:schemeClr val="lt2"/>
                </a:solidFill>
                <a:latin typeface="Roboto"/>
                <a:ea typeface="Roboto"/>
                <a:cs typeface="Roboto"/>
                <a:sym typeface="Roboto"/>
              </a:rPr>
              <a:t>De Romeri et al. , </a:t>
            </a:r>
            <a:r>
              <a:rPr b="1" lang="en">
                <a:solidFill>
                  <a:schemeClr val="lt2"/>
                </a:solidFill>
                <a:latin typeface="Roboto"/>
                <a:ea typeface="Roboto"/>
                <a:cs typeface="Roboto"/>
                <a:sym typeface="Roboto"/>
              </a:rPr>
              <a:t>arXiv: </a:t>
            </a:r>
            <a:r>
              <a:rPr b="1" lang="en">
                <a:solidFill>
                  <a:schemeClr val="lt2"/>
                </a:solidFill>
                <a:latin typeface="Roboto"/>
                <a:ea typeface="Roboto"/>
                <a:cs typeface="Roboto"/>
                <a:sym typeface="Roboto"/>
              </a:rPr>
              <a:t>2411.11749</a:t>
            </a:r>
            <a:endParaRPr b="1">
              <a:solidFill>
                <a:schemeClr val="lt2"/>
              </a:solidFill>
              <a:latin typeface="Roboto"/>
              <a:ea typeface="Roboto"/>
              <a:cs typeface="Roboto"/>
              <a:sym typeface="Roboto"/>
            </a:endParaRPr>
          </a:p>
        </p:txBody>
      </p:sp>
      <p:sp>
        <p:nvSpPr>
          <p:cNvPr id="398" name="Google Shape;398;p42"/>
          <p:cNvSpPr txBox="1"/>
          <p:nvPr>
            <p:ph idx="12" type="sldNum"/>
          </p:nvPr>
        </p:nvSpPr>
        <p:spPr>
          <a:xfrm>
            <a:off x="8472458" y="4663217"/>
            <a:ext cx="548700" cy="393600"/>
          </a:xfrm>
          <a:prstGeom prst="rect">
            <a:avLst/>
          </a:prstGeom>
        </p:spPr>
        <p:txBody>
          <a:bodyPr anchorCtr="0" anchor="ctr" bIns="91425" lIns="91425" spcFirstLastPara="1" rIns="91425" wrap="square" tIns="91425">
            <a:normAutofit/>
          </a:bodyPr>
          <a:lstStyle/>
          <a:p>
            <a:pPr indent="0" lvl="0" marL="0" rtl="0" algn="r">
              <a:spcBef>
                <a:spcPts val="0"/>
              </a:spcBef>
              <a:spcAft>
                <a:spcPts val="0"/>
              </a:spcAft>
              <a:buNone/>
            </a:pPr>
            <a:fld id="{00000000-1234-1234-1234-123412341234}" type="slidenum">
              <a:rPr lang="en"/>
              <a:t>‹#›</a:t>
            </a:fld>
            <a:endParaRPr/>
          </a:p>
        </p:txBody>
      </p:sp>
      <p:sp>
        <p:nvSpPr>
          <p:cNvPr id="399" name="Google Shape;399;p42"/>
          <p:cNvSpPr txBox="1"/>
          <p:nvPr/>
        </p:nvSpPr>
        <p:spPr>
          <a:xfrm>
            <a:off x="6070100" y="567750"/>
            <a:ext cx="2951100" cy="649800"/>
          </a:xfrm>
          <a:prstGeom prst="rect">
            <a:avLst/>
          </a:prstGeom>
          <a:noFill/>
          <a:ln cap="flat" cmpd="sng" w="9525">
            <a:solidFill>
              <a:schemeClr val="dk1"/>
            </a:solidFill>
            <a:prstDash val="solid"/>
            <a:round/>
            <a:headEnd len="sm" w="sm" type="none"/>
            <a:tailEnd len="sm" w="sm" type="none"/>
          </a:ln>
        </p:spPr>
        <p:txBody>
          <a:bodyPr anchorCtr="0" anchor="t" bIns="91425" lIns="91425" spcFirstLastPara="1" rIns="91425" wrap="square" tIns="91425">
            <a:noAutofit/>
          </a:bodyPr>
          <a:lstStyle/>
          <a:p>
            <a:pPr indent="0" lvl="0" marL="0" rtl="0" algn="ctr">
              <a:lnSpc>
                <a:spcPct val="115000"/>
              </a:lnSpc>
              <a:spcBef>
                <a:spcPts val="0"/>
              </a:spcBef>
              <a:spcAft>
                <a:spcPts val="0"/>
              </a:spcAft>
              <a:buNone/>
            </a:pPr>
            <a:r>
              <a:rPr lang="en">
                <a:highlight>
                  <a:schemeClr val="dk1"/>
                </a:highlight>
                <a:latin typeface="Roboto Medium"/>
                <a:ea typeface="Roboto Medium"/>
                <a:cs typeface="Roboto Medium"/>
                <a:sym typeface="Roboto Medium"/>
              </a:rPr>
              <a:t>Borexino limits : </a:t>
            </a:r>
            <a:r>
              <a:rPr lang="en">
                <a:solidFill>
                  <a:schemeClr val="lt1"/>
                </a:solidFill>
                <a:highlight>
                  <a:schemeClr val="dk1"/>
                </a:highlight>
                <a:uFill>
                  <a:noFill/>
                </a:uFill>
                <a:latin typeface="Roboto Medium"/>
                <a:ea typeface="Roboto Medium"/>
                <a:cs typeface="Roboto Medium"/>
                <a:sym typeface="Roboto Medium"/>
                <a:hlinkClick r:id="rId4">
                  <a:extLst>
                    <a:ext uri="{A12FA001-AC4F-418D-AE19-62706E023703}">
                      <ahyp:hlinkClr val="tx"/>
                    </a:ext>
                  </a:extLst>
                </a:hlinkClick>
              </a:rPr>
              <a:t>Coloma</a:t>
            </a:r>
            <a:r>
              <a:rPr lang="en">
                <a:solidFill>
                  <a:schemeClr val="lt1"/>
                </a:solidFill>
                <a:highlight>
                  <a:schemeClr val="dk1"/>
                </a:highlight>
                <a:latin typeface="Roboto Medium"/>
                <a:ea typeface="Roboto Medium"/>
                <a:cs typeface="Roboto Medium"/>
                <a:sym typeface="Roboto Medium"/>
              </a:rPr>
              <a:t> et al. </a:t>
            </a:r>
            <a:r>
              <a:rPr lang="en">
                <a:solidFill>
                  <a:schemeClr val="lt1"/>
                </a:solidFill>
                <a:highlight>
                  <a:schemeClr val="dk1"/>
                </a:highlight>
                <a:uFill>
                  <a:noFill/>
                </a:uFill>
                <a:latin typeface="Roboto Medium"/>
                <a:ea typeface="Roboto Medium"/>
                <a:cs typeface="Roboto Medium"/>
                <a:sym typeface="Roboto Medium"/>
                <a:hlinkClick r:id="rId5">
                  <a:extLst>
                    <a:ext uri="{A12FA001-AC4F-418D-AE19-62706E023703}">
                      <ahyp:hlinkClr val="tx"/>
                    </a:ext>
                  </a:extLst>
                </a:hlinkClick>
              </a:rPr>
              <a:t>arXiv:2204.03011</a:t>
            </a:r>
            <a:endParaRPr>
              <a:solidFill>
                <a:schemeClr val="lt1"/>
              </a:solidFill>
              <a:highlight>
                <a:schemeClr val="dk1"/>
              </a:highlight>
              <a:latin typeface="Roboto Medium"/>
              <a:ea typeface="Roboto Medium"/>
              <a:cs typeface="Roboto Medium"/>
              <a:sym typeface="Roboto Medium"/>
            </a:endParaRPr>
          </a:p>
        </p:txBody>
      </p:sp>
    </p:spTree>
  </p:cSld>
  <p:clrMapOvr>
    <a:masterClrMapping/>
  </p:clrMapOvr>
</p:sld>
</file>

<file path=ppt/slides/slide31.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403" name="Shape 403"/>
        <p:cNvGrpSpPr/>
        <p:nvPr/>
      </p:nvGrpSpPr>
      <p:grpSpPr>
        <a:xfrm>
          <a:off x="0" y="0"/>
          <a:ext cx="0" cy="0"/>
          <a:chOff x="0" y="0"/>
          <a:chExt cx="0" cy="0"/>
        </a:xfrm>
      </p:grpSpPr>
      <p:sp>
        <p:nvSpPr>
          <p:cNvPr id="404" name="Google Shape;404;p43"/>
          <p:cNvSpPr txBox="1"/>
          <p:nvPr>
            <p:ph type="title"/>
          </p:nvPr>
        </p:nvSpPr>
        <p:spPr>
          <a:xfrm>
            <a:off x="198000" y="2323075"/>
            <a:ext cx="8748000" cy="663900"/>
          </a:xfrm>
          <a:prstGeom prst="rect">
            <a:avLst/>
          </a:prstGeom>
          <a:ln cap="flat" cmpd="sng" w="19050">
            <a:solidFill>
              <a:schemeClr val="dk1"/>
            </a:solidFill>
            <a:prstDash val="solid"/>
            <a:round/>
            <a:headEnd len="sm" w="sm" type="none"/>
            <a:tailEnd len="sm" w="sm" type="none"/>
          </a:ln>
        </p:spPr>
        <p:txBody>
          <a:bodyPr anchorCtr="0" anchor="t" bIns="91425" lIns="91425" spcFirstLastPara="1" rIns="91425" wrap="square" tIns="91425">
            <a:normAutofit/>
          </a:bodyPr>
          <a:lstStyle/>
          <a:p>
            <a:pPr indent="0" lvl="0" marL="0" rtl="0" algn="l">
              <a:spcBef>
                <a:spcPts val="0"/>
              </a:spcBef>
              <a:spcAft>
                <a:spcPts val="0"/>
              </a:spcAft>
              <a:buNone/>
            </a:pPr>
            <a:r>
              <a:rPr lang="en"/>
              <a:t> RESULTS </a:t>
            </a:r>
            <a:r>
              <a:rPr lang="en">
                <a:solidFill>
                  <a:schemeClr val="lt2"/>
                </a:solidFill>
              </a:rPr>
              <a:t>HEAVY MEDIATORS (CE𝝂NS)</a:t>
            </a:r>
            <a:endParaRPr>
              <a:solidFill>
                <a:schemeClr val="lt2"/>
              </a:solidFill>
            </a:endParaRPr>
          </a:p>
        </p:txBody>
      </p:sp>
      <p:sp>
        <p:nvSpPr>
          <p:cNvPr id="405" name="Google Shape;405;p43"/>
          <p:cNvSpPr txBox="1"/>
          <p:nvPr>
            <p:ph idx="12" type="sldNum"/>
          </p:nvPr>
        </p:nvSpPr>
        <p:spPr>
          <a:xfrm>
            <a:off x="8472458" y="4663217"/>
            <a:ext cx="548700" cy="393600"/>
          </a:xfrm>
          <a:prstGeom prst="rect">
            <a:avLst/>
          </a:prstGeom>
        </p:spPr>
        <p:txBody>
          <a:bodyPr anchorCtr="0" anchor="ctr" bIns="91425" lIns="91425" spcFirstLastPara="1" rIns="91425" wrap="square" tIns="91425">
            <a:normAutofit/>
          </a:body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
</file>

<file path=ppt/slides/slide32.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409" name="Shape 409"/>
        <p:cNvGrpSpPr/>
        <p:nvPr/>
      </p:nvGrpSpPr>
      <p:grpSpPr>
        <a:xfrm>
          <a:off x="0" y="0"/>
          <a:ext cx="0" cy="0"/>
          <a:chOff x="0" y="0"/>
          <a:chExt cx="0" cy="0"/>
        </a:xfrm>
      </p:grpSpPr>
      <p:pic>
        <p:nvPicPr>
          <p:cNvPr id="410" name="Google Shape;410;p44" title="CEvNS.png"/>
          <p:cNvPicPr preferRelativeResize="0"/>
          <p:nvPr/>
        </p:nvPicPr>
        <p:blipFill>
          <a:blip r:embed="rId3">
            <a:alphaModFix/>
          </a:blip>
          <a:stretch>
            <a:fillRect/>
          </a:stretch>
        </p:blipFill>
        <p:spPr>
          <a:xfrm>
            <a:off x="0" y="1163000"/>
            <a:ext cx="9144003" cy="2960201"/>
          </a:xfrm>
          <a:prstGeom prst="rect">
            <a:avLst/>
          </a:prstGeom>
          <a:noFill/>
          <a:ln>
            <a:noFill/>
          </a:ln>
        </p:spPr>
      </p:pic>
      <p:sp>
        <p:nvSpPr>
          <p:cNvPr id="411" name="Google Shape;411;p44"/>
          <p:cNvSpPr txBox="1"/>
          <p:nvPr>
            <p:ph idx="12" type="sldNum"/>
          </p:nvPr>
        </p:nvSpPr>
        <p:spPr>
          <a:xfrm>
            <a:off x="8472458" y="4663217"/>
            <a:ext cx="548700" cy="393600"/>
          </a:xfrm>
          <a:prstGeom prst="rect">
            <a:avLst/>
          </a:prstGeom>
        </p:spPr>
        <p:txBody>
          <a:bodyPr anchorCtr="0" anchor="ctr" bIns="91425" lIns="91425" spcFirstLastPara="1" rIns="91425" wrap="square" tIns="91425">
            <a:normAutofit/>
          </a:bodyPr>
          <a:lstStyle/>
          <a:p>
            <a:pPr indent="0" lvl="0" marL="0" rtl="0" algn="r">
              <a:spcBef>
                <a:spcPts val="0"/>
              </a:spcBef>
              <a:spcAft>
                <a:spcPts val="0"/>
              </a:spcAft>
              <a:buNone/>
            </a:pPr>
            <a:fld id="{00000000-1234-1234-1234-123412341234}" type="slidenum">
              <a:rPr lang="en"/>
              <a:t>‹#›</a:t>
            </a:fld>
            <a:endParaRPr/>
          </a:p>
        </p:txBody>
      </p:sp>
      <p:sp>
        <p:nvSpPr>
          <p:cNvPr id="412" name="Google Shape;412;p44"/>
          <p:cNvSpPr txBox="1"/>
          <p:nvPr/>
        </p:nvSpPr>
        <p:spPr>
          <a:xfrm>
            <a:off x="5447550" y="4185025"/>
            <a:ext cx="3573600" cy="581700"/>
          </a:xfrm>
          <a:prstGeom prst="rect">
            <a:avLst/>
          </a:prstGeom>
          <a:noFill/>
          <a:ln cap="flat" cmpd="sng" w="9525">
            <a:solidFill>
              <a:schemeClr val="dk1"/>
            </a:solidFill>
            <a:prstDash val="solid"/>
            <a:round/>
            <a:headEnd len="sm" w="sm" type="none"/>
            <a:tailEnd len="sm" w="sm" type="none"/>
          </a:ln>
        </p:spPr>
        <p:txBody>
          <a:bodyPr anchorCtr="0" anchor="t" bIns="91425" lIns="91425" spcFirstLastPara="1" rIns="91425" wrap="square" tIns="91425">
            <a:spAutoFit/>
          </a:bodyPr>
          <a:lstStyle/>
          <a:p>
            <a:pPr indent="0" lvl="0" marL="0" rtl="0" algn="ctr">
              <a:lnSpc>
                <a:spcPct val="115000"/>
              </a:lnSpc>
              <a:spcBef>
                <a:spcPts val="0"/>
              </a:spcBef>
              <a:spcAft>
                <a:spcPts val="0"/>
              </a:spcAft>
              <a:buNone/>
            </a:pPr>
            <a:r>
              <a:rPr lang="en" sz="1200">
                <a:solidFill>
                  <a:schemeClr val="lt1"/>
                </a:solidFill>
                <a:highlight>
                  <a:schemeClr val="dk1"/>
                </a:highlight>
                <a:latin typeface="Roboto"/>
                <a:ea typeface="Roboto"/>
                <a:cs typeface="Roboto"/>
                <a:sym typeface="Roboto"/>
              </a:rPr>
              <a:t>XENONnT Limits : </a:t>
            </a:r>
            <a:r>
              <a:rPr lang="en" sz="1200">
                <a:solidFill>
                  <a:schemeClr val="lt1"/>
                </a:solidFill>
                <a:highlight>
                  <a:schemeClr val="dk1"/>
                </a:highlight>
                <a:latin typeface="Roboto"/>
                <a:ea typeface="Roboto"/>
                <a:cs typeface="Roboto"/>
                <a:sym typeface="Roboto"/>
              </a:rPr>
              <a:t>arxiv:  </a:t>
            </a:r>
            <a:r>
              <a:rPr b="1" lang="en" sz="1200">
                <a:solidFill>
                  <a:srgbClr val="073763"/>
                </a:solidFill>
                <a:highlight>
                  <a:schemeClr val="dk1"/>
                </a:highlight>
                <a:uFill>
                  <a:noFill/>
                </a:uFill>
                <a:latin typeface="Roboto"/>
                <a:ea typeface="Roboto"/>
                <a:cs typeface="Roboto"/>
                <a:sym typeface="Roboto"/>
                <a:hlinkClick r:id="rId4">
                  <a:extLst>
                    <a:ext uri="{A12FA001-AC4F-418D-AE19-62706E023703}">
                      <ahyp:hlinkClr val="tx"/>
                    </a:ext>
                  </a:extLst>
                </a:hlinkClick>
              </a:rPr>
              <a:t>2409.02003</a:t>
            </a:r>
            <a:endParaRPr b="1" sz="1200">
              <a:solidFill>
                <a:srgbClr val="073763"/>
              </a:solidFill>
              <a:highlight>
                <a:schemeClr val="dk1"/>
              </a:highlight>
              <a:latin typeface="Roboto"/>
              <a:ea typeface="Roboto"/>
              <a:cs typeface="Roboto"/>
              <a:sym typeface="Roboto"/>
            </a:endParaRPr>
          </a:p>
          <a:p>
            <a:pPr indent="0" lvl="0" marL="0" rtl="0" algn="ctr">
              <a:lnSpc>
                <a:spcPct val="115000"/>
              </a:lnSpc>
              <a:spcBef>
                <a:spcPts val="0"/>
              </a:spcBef>
              <a:spcAft>
                <a:spcPts val="1100"/>
              </a:spcAft>
              <a:buNone/>
            </a:pPr>
            <a:r>
              <a:rPr lang="en" sz="1200">
                <a:solidFill>
                  <a:schemeClr val="lt1"/>
                </a:solidFill>
                <a:highlight>
                  <a:schemeClr val="dk1"/>
                </a:highlight>
                <a:uFill>
                  <a:noFill/>
                </a:uFill>
                <a:latin typeface="Roboto"/>
                <a:ea typeface="Roboto"/>
                <a:cs typeface="Roboto"/>
                <a:sym typeface="Roboto"/>
                <a:hlinkClick r:id="rId5">
                  <a:extLst>
                    <a:ext uri="{A12FA001-AC4F-418D-AE19-62706E023703}">
                      <ahyp:hlinkClr val="tx"/>
                    </a:ext>
                  </a:extLst>
                </a:hlinkClick>
              </a:rPr>
              <a:t>D. Aristizabal Sierra</a:t>
            </a:r>
            <a:r>
              <a:rPr lang="en" sz="1200">
                <a:solidFill>
                  <a:schemeClr val="lt1"/>
                </a:solidFill>
                <a:highlight>
                  <a:schemeClr val="dk1"/>
                </a:highlight>
                <a:latin typeface="Roboto"/>
                <a:ea typeface="Roboto"/>
                <a:cs typeface="Roboto"/>
                <a:sym typeface="Roboto"/>
              </a:rPr>
              <a:t>, </a:t>
            </a:r>
            <a:r>
              <a:rPr b="1" lang="en" sz="1200">
                <a:solidFill>
                  <a:schemeClr val="lt1"/>
                </a:solidFill>
                <a:highlight>
                  <a:schemeClr val="dk1"/>
                </a:highlight>
                <a:uFill>
                  <a:noFill/>
                </a:uFill>
                <a:latin typeface="Roboto"/>
                <a:ea typeface="Roboto"/>
                <a:cs typeface="Roboto"/>
                <a:sym typeface="Roboto"/>
                <a:hlinkClick r:id="rId6">
                  <a:extLst>
                    <a:ext uri="{A12FA001-AC4F-418D-AE19-62706E023703}">
                      <ahyp:hlinkClr val="tx"/>
                    </a:ext>
                  </a:extLst>
                </a:hlinkClick>
              </a:rPr>
              <a:t>NM</a:t>
            </a:r>
            <a:r>
              <a:rPr lang="en" sz="1200">
                <a:solidFill>
                  <a:schemeClr val="lt1"/>
                </a:solidFill>
                <a:highlight>
                  <a:schemeClr val="dk1"/>
                </a:highlight>
                <a:latin typeface="Roboto"/>
                <a:ea typeface="Roboto"/>
                <a:cs typeface="Roboto"/>
                <a:sym typeface="Roboto"/>
              </a:rPr>
              <a:t> ,  </a:t>
            </a:r>
            <a:r>
              <a:rPr lang="en" sz="1200">
                <a:solidFill>
                  <a:schemeClr val="lt1"/>
                </a:solidFill>
                <a:highlight>
                  <a:schemeClr val="dk1"/>
                </a:highlight>
                <a:uFill>
                  <a:noFill/>
                </a:uFill>
                <a:latin typeface="Roboto"/>
                <a:ea typeface="Roboto"/>
                <a:cs typeface="Roboto"/>
                <a:sym typeface="Roboto"/>
                <a:hlinkClick r:id="rId7">
                  <a:extLst>
                    <a:ext uri="{A12FA001-AC4F-418D-AE19-62706E023703}">
                      <ahyp:hlinkClr val="tx"/>
                    </a:ext>
                  </a:extLst>
                </a:hlinkClick>
              </a:rPr>
              <a:t>L. Strigari</a:t>
            </a:r>
            <a:endParaRPr sz="1200">
              <a:highlight>
                <a:schemeClr val="dk1"/>
              </a:highlight>
              <a:latin typeface="Roboto"/>
              <a:ea typeface="Roboto"/>
              <a:cs typeface="Roboto"/>
              <a:sym typeface="Roboto"/>
            </a:endParaRPr>
          </a:p>
        </p:txBody>
      </p:sp>
      <p:sp>
        <p:nvSpPr>
          <p:cNvPr id="413" name="Google Shape;413;p44"/>
          <p:cNvSpPr txBox="1"/>
          <p:nvPr>
            <p:ph type="title"/>
          </p:nvPr>
        </p:nvSpPr>
        <p:spPr>
          <a:xfrm>
            <a:off x="311700" y="445025"/>
            <a:ext cx="8520600" cy="572700"/>
          </a:xfrm>
          <a:prstGeom prst="rect">
            <a:avLst/>
          </a:prstGeom>
          <a:ln cap="flat" cmpd="sng" w="9525">
            <a:solidFill>
              <a:schemeClr val="dk1"/>
            </a:solidFill>
            <a:prstDash val="solid"/>
            <a:round/>
            <a:headEnd len="sm" w="sm" type="none"/>
            <a:tailEnd len="sm" w="sm" type="none"/>
          </a:ln>
        </p:spPr>
        <p:txBody>
          <a:bodyPr anchorCtr="0" anchor="t" bIns="91425" lIns="91425" spcFirstLastPara="1" rIns="91425" wrap="square" tIns="91425">
            <a:normAutofit fontScale="90000"/>
          </a:bodyPr>
          <a:lstStyle/>
          <a:p>
            <a:pPr indent="0" lvl="0" marL="0" rtl="0" algn="l">
              <a:spcBef>
                <a:spcPts val="0"/>
              </a:spcBef>
              <a:spcAft>
                <a:spcPts val="0"/>
              </a:spcAft>
              <a:buNone/>
            </a:pPr>
            <a:r>
              <a:rPr lang="en">
                <a:latin typeface="Roboto"/>
                <a:ea typeface="Roboto"/>
                <a:cs typeface="Roboto"/>
                <a:sym typeface="Roboto"/>
              </a:rPr>
              <a:t>TWO PARAMETER ANALYSIS</a:t>
            </a:r>
            <a:endParaRPr>
              <a:latin typeface="Roboto"/>
              <a:ea typeface="Roboto"/>
              <a:cs typeface="Roboto"/>
              <a:sym typeface="Roboto"/>
            </a:endParaRPr>
          </a:p>
        </p:txBody>
      </p:sp>
    </p:spTree>
  </p:cSld>
  <p:clrMapOvr>
    <a:masterClrMapping/>
  </p:clrMapOvr>
</p:sld>
</file>

<file path=ppt/slides/slide33.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417" name="Shape 417"/>
        <p:cNvGrpSpPr/>
        <p:nvPr/>
      </p:nvGrpSpPr>
      <p:grpSpPr>
        <a:xfrm>
          <a:off x="0" y="0"/>
          <a:ext cx="0" cy="0"/>
          <a:chOff x="0" y="0"/>
          <a:chExt cx="0" cy="0"/>
        </a:xfrm>
      </p:grpSpPr>
      <p:sp>
        <p:nvSpPr>
          <p:cNvPr id="418" name="Google Shape;418;p45"/>
          <p:cNvSpPr txBox="1"/>
          <p:nvPr>
            <p:ph idx="1" type="body"/>
          </p:nvPr>
        </p:nvSpPr>
        <p:spPr>
          <a:xfrm>
            <a:off x="311700" y="1152475"/>
            <a:ext cx="8571000" cy="3416400"/>
          </a:xfrm>
          <a:prstGeom prst="rect">
            <a:avLst/>
          </a:prstGeom>
        </p:spPr>
        <p:txBody>
          <a:bodyPr anchorCtr="0" anchor="t" bIns="91425" lIns="91425" spcFirstLastPara="1" rIns="91425" wrap="square" tIns="91425">
            <a:noAutofit/>
          </a:bodyPr>
          <a:lstStyle/>
          <a:p>
            <a:pPr indent="0" lvl="0" marL="0" rtl="0" algn="l">
              <a:lnSpc>
                <a:spcPct val="95000"/>
              </a:lnSpc>
              <a:spcBef>
                <a:spcPts val="0"/>
              </a:spcBef>
              <a:spcAft>
                <a:spcPts val="0"/>
              </a:spcAft>
              <a:buSzPts val="1018"/>
              <a:buNone/>
            </a:pPr>
            <a:r>
              <a:rPr b="1" lang="en" sz="1857">
                <a:solidFill>
                  <a:schemeClr val="dk1"/>
                </a:solidFill>
                <a:latin typeface="Roboto"/>
                <a:ea typeface="Roboto"/>
                <a:cs typeface="Roboto"/>
                <a:sym typeface="Roboto"/>
              </a:rPr>
              <a:t>Directionality </a:t>
            </a:r>
            <a:endParaRPr b="1" sz="1857">
              <a:solidFill>
                <a:schemeClr val="dk1"/>
              </a:solidFill>
              <a:latin typeface="Roboto"/>
              <a:ea typeface="Roboto"/>
              <a:cs typeface="Roboto"/>
              <a:sym typeface="Roboto"/>
            </a:endParaRPr>
          </a:p>
          <a:p>
            <a:pPr indent="-334803" lvl="0" marL="457200" rtl="0" algn="l">
              <a:lnSpc>
                <a:spcPct val="160000"/>
              </a:lnSpc>
              <a:spcBef>
                <a:spcPts val="1200"/>
              </a:spcBef>
              <a:spcAft>
                <a:spcPts val="0"/>
              </a:spcAft>
              <a:buClr>
                <a:schemeClr val="dk1"/>
              </a:buClr>
              <a:buSzPts val="1673"/>
              <a:buFont typeface="Roboto"/>
              <a:buChar char="➔"/>
            </a:pPr>
            <a:r>
              <a:rPr lang="en" sz="1672">
                <a:solidFill>
                  <a:schemeClr val="dk1"/>
                </a:solidFill>
                <a:latin typeface="Roboto"/>
                <a:ea typeface="Roboto"/>
                <a:cs typeface="Roboto"/>
                <a:sym typeface="Roboto"/>
              </a:rPr>
              <a:t> differentiate between DM and 𝝂 signal</a:t>
            </a:r>
            <a:endParaRPr sz="1672">
              <a:solidFill>
                <a:schemeClr val="dk1"/>
              </a:solidFill>
              <a:latin typeface="Roboto"/>
              <a:ea typeface="Roboto"/>
              <a:cs typeface="Roboto"/>
              <a:sym typeface="Roboto"/>
            </a:endParaRPr>
          </a:p>
          <a:p>
            <a:pPr indent="-334803" lvl="0" marL="457200" rtl="0" algn="l">
              <a:lnSpc>
                <a:spcPct val="160000"/>
              </a:lnSpc>
              <a:spcBef>
                <a:spcPts val="0"/>
              </a:spcBef>
              <a:spcAft>
                <a:spcPts val="0"/>
              </a:spcAft>
              <a:buClr>
                <a:schemeClr val="dk1"/>
              </a:buClr>
              <a:buSzPts val="1673"/>
              <a:buFont typeface="Roboto"/>
              <a:buChar char="➔"/>
            </a:pPr>
            <a:r>
              <a:rPr lang="en" sz="1672">
                <a:solidFill>
                  <a:schemeClr val="dk1"/>
                </a:solidFill>
                <a:latin typeface="Roboto"/>
                <a:ea typeface="Roboto"/>
                <a:cs typeface="Roboto"/>
                <a:sym typeface="Roboto"/>
              </a:rPr>
              <a:t> sensitivity to NSI parameters ( even with a 30 m</a:t>
            </a:r>
            <a:r>
              <a:rPr baseline="30000" lang="en" sz="1672">
                <a:solidFill>
                  <a:schemeClr val="dk1"/>
                </a:solidFill>
                <a:latin typeface="Roboto"/>
                <a:ea typeface="Roboto"/>
                <a:cs typeface="Roboto"/>
                <a:sym typeface="Roboto"/>
              </a:rPr>
              <a:t>3</a:t>
            </a:r>
            <a:r>
              <a:rPr lang="en" sz="1672">
                <a:solidFill>
                  <a:schemeClr val="dk1"/>
                </a:solidFill>
                <a:latin typeface="Roboto"/>
                <a:ea typeface="Roboto"/>
                <a:cs typeface="Roboto"/>
                <a:sym typeface="Roboto"/>
              </a:rPr>
              <a:t> detector) approach Borexino’s sensitivity </a:t>
            </a:r>
            <a:endParaRPr sz="1672">
              <a:solidFill>
                <a:schemeClr val="dk1"/>
              </a:solidFill>
              <a:latin typeface="Roboto"/>
              <a:ea typeface="Roboto"/>
              <a:cs typeface="Roboto"/>
              <a:sym typeface="Roboto"/>
            </a:endParaRPr>
          </a:p>
          <a:p>
            <a:pPr indent="-329406" lvl="1" marL="914400" rtl="0" algn="l">
              <a:lnSpc>
                <a:spcPct val="160000"/>
              </a:lnSpc>
              <a:spcBef>
                <a:spcPts val="0"/>
              </a:spcBef>
              <a:spcAft>
                <a:spcPts val="0"/>
              </a:spcAft>
              <a:buClr>
                <a:schemeClr val="dk1"/>
              </a:buClr>
              <a:buSzPts val="1588"/>
              <a:buFont typeface="Roboto"/>
              <a:buChar char="◆"/>
            </a:pPr>
            <a:r>
              <a:rPr lang="en" sz="1587">
                <a:solidFill>
                  <a:schemeClr val="dk1"/>
                </a:solidFill>
                <a:latin typeface="Roboto"/>
                <a:ea typeface="Roboto"/>
                <a:cs typeface="Roboto"/>
                <a:sym typeface="Roboto"/>
              </a:rPr>
              <a:t>with an achievable background reduction</a:t>
            </a:r>
            <a:endParaRPr sz="1587">
              <a:solidFill>
                <a:schemeClr val="dk1"/>
              </a:solidFill>
              <a:latin typeface="Roboto"/>
              <a:ea typeface="Roboto"/>
              <a:cs typeface="Roboto"/>
              <a:sym typeface="Roboto"/>
            </a:endParaRPr>
          </a:p>
          <a:p>
            <a:pPr indent="-334803" lvl="0" marL="457200" rtl="0" algn="l">
              <a:lnSpc>
                <a:spcPct val="160000"/>
              </a:lnSpc>
              <a:spcBef>
                <a:spcPts val="0"/>
              </a:spcBef>
              <a:spcAft>
                <a:spcPts val="0"/>
              </a:spcAft>
              <a:buClr>
                <a:schemeClr val="dk1"/>
              </a:buClr>
              <a:buSzPts val="1673"/>
              <a:buFont typeface="Roboto"/>
              <a:buChar char="➔"/>
            </a:pPr>
            <a:r>
              <a:rPr lang="en" sz="1672">
                <a:solidFill>
                  <a:schemeClr val="dk1"/>
                </a:solidFill>
                <a:latin typeface="Roboto"/>
                <a:ea typeface="Roboto"/>
                <a:cs typeface="Roboto"/>
                <a:sym typeface="Roboto"/>
              </a:rPr>
              <a:t> event-by-event neutrino energy reconstruction </a:t>
            </a:r>
            <a:endParaRPr sz="1672">
              <a:solidFill>
                <a:schemeClr val="dk1"/>
              </a:solidFill>
              <a:latin typeface="Roboto"/>
              <a:ea typeface="Roboto"/>
              <a:cs typeface="Roboto"/>
              <a:sym typeface="Roboto"/>
            </a:endParaRPr>
          </a:p>
          <a:p>
            <a:pPr indent="-323056" lvl="1" marL="914400" rtl="0" algn="l">
              <a:lnSpc>
                <a:spcPct val="160000"/>
              </a:lnSpc>
              <a:spcBef>
                <a:spcPts val="0"/>
              </a:spcBef>
              <a:spcAft>
                <a:spcPts val="0"/>
              </a:spcAft>
              <a:buClr>
                <a:schemeClr val="dk1"/>
              </a:buClr>
              <a:buSzPts val="1488"/>
              <a:buFont typeface="Roboto"/>
              <a:buChar char="◆"/>
            </a:pPr>
            <a:r>
              <a:rPr lang="en" sz="1672">
                <a:solidFill>
                  <a:schemeClr val="dk1"/>
                </a:solidFill>
                <a:latin typeface="Roboto"/>
                <a:ea typeface="Roboto"/>
                <a:cs typeface="Roboto"/>
                <a:sym typeface="Roboto"/>
              </a:rPr>
              <a:t>resolve some parameter degeneracies </a:t>
            </a:r>
            <a:endParaRPr sz="1672">
              <a:solidFill>
                <a:schemeClr val="dk1"/>
              </a:solidFill>
              <a:latin typeface="Roboto"/>
              <a:ea typeface="Roboto"/>
              <a:cs typeface="Roboto"/>
              <a:sym typeface="Roboto"/>
            </a:endParaRPr>
          </a:p>
          <a:p>
            <a:pPr indent="0" lvl="0" marL="0" rtl="0" algn="ctr">
              <a:lnSpc>
                <a:spcPct val="160000"/>
              </a:lnSpc>
              <a:spcBef>
                <a:spcPts val="0"/>
              </a:spcBef>
              <a:spcAft>
                <a:spcPts val="0"/>
              </a:spcAft>
              <a:buSzPts val="1018"/>
              <a:buNone/>
            </a:pPr>
            <a:r>
              <a:rPr lang="en" sz="1679">
                <a:solidFill>
                  <a:schemeClr val="dk1"/>
                </a:solidFill>
                <a:latin typeface="Roboto"/>
                <a:ea typeface="Roboto"/>
                <a:cs typeface="Roboto"/>
                <a:sym typeface="Roboto"/>
              </a:rPr>
              <a:t>Our results strongly motivate the development of small-scale directionally-sensitive gas detectors for neutrino physics.</a:t>
            </a:r>
            <a:endParaRPr sz="1679">
              <a:solidFill>
                <a:schemeClr val="dk1"/>
              </a:solidFill>
              <a:latin typeface="Roboto"/>
              <a:ea typeface="Roboto"/>
              <a:cs typeface="Roboto"/>
              <a:sym typeface="Roboto"/>
            </a:endParaRPr>
          </a:p>
          <a:p>
            <a:pPr indent="0" lvl="0" marL="457200" rtl="0" algn="l">
              <a:lnSpc>
                <a:spcPct val="95000"/>
              </a:lnSpc>
              <a:spcBef>
                <a:spcPts val="0"/>
              </a:spcBef>
              <a:spcAft>
                <a:spcPts val="1200"/>
              </a:spcAft>
              <a:buSzPts val="1018"/>
              <a:buNone/>
            </a:pPr>
            <a:r>
              <a:t/>
            </a:r>
            <a:endParaRPr sz="1395">
              <a:solidFill>
                <a:schemeClr val="dk1"/>
              </a:solidFill>
            </a:endParaRPr>
          </a:p>
        </p:txBody>
      </p:sp>
      <p:sp>
        <p:nvSpPr>
          <p:cNvPr id="419" name="Google Shape;419;p45"/>
          <p:cNvSpPr txBox="1"/>
          <p:nvPr>
            <p:ph idx="12" type="sldNum"/>
          </p:nvPr>
        </p:nvSpPr>
        <p:spPr>
          <a:xfrm>
            <a:off x="8472458" y="4663217"/>
            <a:ext cx="548700" cy="393600"/>
          </a:xfrm>
          <a:prstGeom prst="rect">
            <a:avLst/>
          </a:prstGeom>
        </p:spPr>
        <p:txBody>
          <a:bodyPr anchorCtr="0" anchor="ctr" bIns="91425" lIns="91425" spcFirstLastPara="1" rIns="91425" wrap="square" tIns="91425">
            <a:normAutofit/>
          </a:bodyPr>
          <a:lstStyle/>
          <a:p>
            <a:pPr indent="0" lvl="0" marL="0" rtl="0" algn="r">
              <a:spcBef>
                <a:spcPts val="0"/>
              </a:spcBef>
              <a:spcAft>
                <a:spcPts val="0"/>
              </a:spcAft>
              <a:buNone/>
            </a:pPr>
            <a:fld id="{00000000-1234-1234-1234-123412341234}" type="slidenum">
              <a:rPr lang="en"/>
              <a:t>‹#›</a:t>
            </a:fld>
            <a:endParaRPr/>
          </a:p>
        </p:txBody>
      </p:sp>
      <p:sp>
        <p:nvSpPr>
          <p:cNvPr id="420" name="Google Shape;420;p45"/>
          <p:cNvSpPr txBox="1"/>
          <p:nvPr>
            <p:ph type="title"/>
          </p:nvPr>
        </p:nvSpPr>
        <p:spPr>
          <a:xfrm>
            <a:off x="198000" y="271450"/>
            <a:ext cx="8748000" cy="663900"/>
          </a:xfrm>
          <a:prstGeom prst="rect">
            <a:avLst/>
          </a:prstGeom>
          <a:ln cap="flat" cmpd="sng" w="19050">
            <a:solidFill>
              <a:schemeClr val="dk1"/>
            </a:solidFill>
            <a:prstDash val="solid"/>
            <a:round/>
            <a:headEnd len="sm" w="sm" type="none"/>
            <a:tailEnd len="sm" w="sm" type="none"/>
          </a:ln>
        </p:spPr>
        <p:txBody>
          <a:bodyPr anchorCtr="0" anchor="t" bIns="91425" lIns="91425" spcFirstLastPara="1" rIns="91425" wrap="square" tIns="91425">
            <a:normAutofit/>
          </a:bodyPr>
          <a:lstStyle/>
          <a:p>
            <a:pPr indent="0" lvl="0" marL="0" rtl="0" algn="l">
              <a:spcBef>
                <a:spcPts val="0"/>
              </a:spcBef>
              <a:spcAft>
                <a:spcPts val="0"/>
              </a:spcAft>
              <a:buNone/>
            </a:pPr>
            <a:r>
              <a:rPr lang="en"/>
              <a:t> CONCLUSIONS</a:t>
            </a:r>
            <a:endParaRPr>
              <a:solidFill>
                <a:schemeClr val="lt2"/>
              </a:solidFill>
            </a:endParaRPr>
          </a:p>
        </p:txBody>
      </p:sp>
    </p:spTree>
  </p:cSld>
  <p:clrMapOvr>
    <a:masterClrMapping/>
  </p:clrMapOvr>
</p:sld>
</file>

<file path=ppt/slides/slide34.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424" name="Shape 424"/>
        <p:cNvGrpSpPr/>
        <p:nvPr/>
      </p:nvGrpSpPr>
      <p:grpSpPr>
        <a:xfrm>
          <a:off x="0" y="0"/>
          <a:ext cx="0" cy="0"/>
          <a:chOff x="0" y="0"/>
          <a:chExt cx="0" cy="0"/>
        </a:xfrm>
      </p:grpSpPr>
      <p:sp>
        <p:nvSpPr>
          <p:cNvPr id="425" name="Google Shape;425;p46"/>
          <p:cNvSpPr txBox="1"/>
          <p:nvPr>
            <p:ph type="title"/>
          </p:nvPr>
        </p:nvSpPr>
        <p:spPr>
          <a:xfrm>
            <a:off x="198000" y="2323075"/>
            <a:ext cx="8748000" cy="663900"/>
          </a:xfrm>
          <a:prstGeom prst="rect">
            <a:avLst/>
          </a:prstGeom>
          <a:ln cap="flat" cmpd="sng" w="19050">
            <a:solidFill>
              <a:schemeClr val="dk1"/>
            </a:solidFill>
            <a:prstDash val="solid"/>
            <a:round/>
            <a:headEnd len="sm" w="sm" type="none"/>
            <a:tailEnd len="sm" w="sm" type="none"/>
          </a:ln>
        </p:spPr>
        <p:txBody>
          <a:bodyPr anchorCtr="0" anchor="t" bIns="91425" lIns="91425" spcFirstLastPara="1" rIns="91425" wrap="square" tIns="91425">
            <a:normAutofit/>
          </a:bodyPr>
          <a:lstStyle/>
          <a:p>
            <a:pPr indent="0" lvl="0" marL="0" rtl="0" algn="l">
              <a:spcBef>
                <a:spcPts val="0"/>
              </a:spcBef>
              <a:spcAft>
                <a:spcPts val="0"/>
              </a:spcAft>
              <a:buNone/>
            </a:pPr>
            <a:r>
              <a:rPr lang="en"/>
              <a:t> BACKUP</a:t>
            </a:r>
            <a:endParaRPr>
              <a:solidFill>
                <a:schemeClr val="lt2"/>
              </a:solidFill>
            </a:endParaRPr>
          </a:p>
        </p:txBody>
      </p:sp>
      <p:sp>
        <p:nvSpPr>
          <p:cNvPr id="426" name="Google Shape;426;p46"/>
          <p:cNvSpPr txBox="1"/>
          <p:nvPr>
            <p:ph idx="12" type="sldNum"/>
          </p:nvPr>
        </p:nvSpPr>
        <p:spPr>
          <a:xfrm>
            <a:off x="8472458" y="4663217"/>
            <a:ext cx="548700" cy="393600"/>
          </a:xfrm>
          <a:prstGeom prst="rect">
            <a:avLst/>
          </a:prstGeom>
        </p:spPr>
        <p:txBody>
          <a:bodyPr anchorCtr="0" anchor="ctr" bIns="91425" lIns="91425" spcFirstLastPara="1" rIns="91425" wrap="square" tIns="91425">
            <a:normAutofit/>
          </a:body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
</file>

<file path=ppt/slides/slide35.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430" name="Shape 430"/>
        <p:cNvGrpSpPr/>
        <p:nvPr/>
      </p:nvGrpSpPr>
      <p:grpSpPr>
        <a:xfrm>
          <a:off x="0" y="0"/>
          <a:ext cx="0" cy="0"/>
          <a:chOff x="0" y="0"/>
          <a:chExt cx="0" cy="0"/>
        </a:xfrm>
      </p:grpSpPr>
      <p:sp>
        <p:nvSpPr>
          <p:cNvPr id="431" name="Google Shape;431;p47"/>
          <p:cNvSpPr/>
          <p:nvPr/>
        </p:nvSpPr>
        <p:spPr>
          <a:xfrm>
            <a:off x="398400" y="705675"/>
            <a:ext cx="8238300" cy="4307400"/>
          </a:xfrm>
          <a:prstGeom prst="rect">
            <a:avLst/>
          </a:prstGeom>
          <a:solidFill>
            <a:schemeClr val="dk1"/>
          </a:solidFill>
          <a:ln cap="flat" cmpd="sng" w="9525">
            <a:solidFill>
              <a:schemeClr val="dk1"/>
            </a:solidFill>
            <a:prstDash val="solid"/>
            <a:round/>
            <a:headEnd len="sm" w="sm" type="none"/>
            <a:tailEnd len="sm" w="sm" type="none"/>
          </a:ln>
        </p:spPr>
        <p:txBody>
          <a:bodyPr anchorCtr="0" anchor="ctr" bIns="91425" lIns="91425" spcFirstLastPara="1" rIns="91425" wrap="square" tIns="91425">
            <a:noAutofit/>
          </a:bodyPr>
          <a:lstStyle/>
          <a:p>
            <a:pPr indent="0" lvl="0" marL="0" rtl="0" algn="ctr">
              <a:spcBef>
                <a:spcPts val="0"/>
              </a:spcBef>
              <a:spcAft>
                <a:spcPts val="0"/>
              </a:spcAft>
              <a:buNone/>
            </a:pPr>
            <a:r>
              <a:t/>
            </a:r>
            <a:endParaRPr/>
          </a:p>
        </p:txBody>
      </p:sp>
      <p:sp>
        <p:nvSpPr>
          <p:cNvPr id="432" name="Google Shape;432;p47"/>
          <p:cNvSpPr txBox="1"/>
          <p:nvPr>
            <p:ph idx="12" type="sldNum"/>
          </p:nvPr>
        </p:nvSpPr>
        <p:spPr>
          <a:xfrm>
            <a:off x="8472458" y="4739417"/>
            <a:ext cx="548700" cy="393600"/>
          </a:xfrm>
          <a:prstGeom prst="rect">
            <a:avLst/>
          </a:prstGeom>
        </p:spPr>
        <p:txBody>
          <a:bodyPr anchorCtr="0" anchor="ctr" bIns="91425" lIns="91425" spcFirstLastPara="1" rIns="91425" wrap="square" tIns="91425">
            <a:normAutofit/>
          </a:bodyPr>
          <a:lstStyle/>
          <a:p>
            <a:pPr indent="0" lvl="0" marL="0" rtl="0" algn="r">
              <a:spcBef>
                <a:spcPts val="0"/>
              </a:spcBef>
              <a:spcAft>
                <a:spcPts val="0"/>
              </a:spcAft>
              <a:buNone/>
            </a:pPr>
            <a:fld id="{00000000-1234-1234-1234-123412341234}" type="slidenum">
              <a:rPr lang="en"/>
              <a:t>‹#›</a:t>
            </a:fld>
            <a:endParaRPr/>
          </a:p>
        </p:txBody>
      </p:sp>
      <p:pic>
        <p:nvPicPr>
          <p:cNvPr id="433" name="Google Shape;433;p47"/>
          <p:cNvPicPr preferRelativeResize="0"/>
          <p:nvPr/>
        </p:nvPicPr>
        <p:blipFill>
          <a:blip r:embed="rId3">
            <a:alphaModFix/>
          </a:blip>
          <a:stretch>
            <a:fillRect/>
          </a:stretch>
        </p:blipFill>
        <p:spPr>
          <a:xfrm>
            <a:off x="692700" y="1193075"/>
            <a:ext cx="4859595" cy="823839"/>
          </a:xfrm>
          <a:prstGeom prst="rect">
            <a:avLst/>
          </a:prstGeom>
          <a:noFill/>
          <a:ln>
            <a:noFill/>
          </a:ln>
        </p:spPr>
      </p:pic>
      <p:pic>
        <p:nvPicPr>
          <p:cNvPr id="434" name="Google Shape;434;p47"/>
          <p:cNvPicPr preferRelativeResize="0"/>
          <p:nvPr/>
        </p:nvPicPr>
        <p:blipFill rotWithShape="1">
          <a:blip r:embed="rId4">
            <a:alphaModFix/>
          </a:blip>
          <a:srcRect b="0" l="0" r="0" t="35872"/>
          <a:stretch/>
        </p:blipFill>
        <p:spPr>
          <a:xfrm>
            <a:off x="1491686" y="2016925"/>
            <a:ext cx="6407863" cy="1503250"/>
          </a:xfrm>
          <a:prstGeom prst="rect">
            <a:avLst/>
          </a:prstGeom>
          <a:noFill/>
          <a:ln>
            <a:noFill/>
          </a:ln>
        </p:spPr>
      </p:pic>
      <p:pic>
        <p:nvPicPr>
          <p:cNvPr id="435" name="Google Shape;435;p47"/>
          <p:cNvPicPr preferRelativeResize="0"/>
          <p:nvPr/>
        </p:nvPicPr>
        <p:blipFill>
          <a:blip r:embed="rId5">
            <a:alphaModFix/>
          </a:blip>
          <a:stretch>
            <a:fillRect/>
          </a:stretch>
        </p:blipFill>
        <p:spPr>
          <a:xfrm>
            <a:off x="3791242" y="3626911"/>
            <a:ext cx="4681207" cy="1234564"/>
          </a:xfrm>
          <a:prstGeom prst="rect">
            <a:avLst/>
          </a:prstGeom>
          <a:noFill/>
          <a:ln>
            <a:noFill/>
          </a:ln>
        </p:spPr>
      </p:pic>
      <p:pic>
        <p:nvPicPr>
          <p:cNvPr id="436" name="Google Shape;436;p47"/>
          <p:cNvPicPr preferRelativeResize="0"/>
          <p:nvPr/>
        </p:nvPicPr>
        <p:blipFill rotWithShape="1">
          <a:blip r:embed="rId6">
            <a:alphaModFix/>
          </a:blip>
          <a:srcRect b="0" l="6985" r="0" t="0"/>
          <a:stretch/>
        </p:blipFill>
        <p:spPr>
          <a:xfrm>
            <a:off x="504051" y="3626900"/>
            <a:ext cx="3250800" cy="499075"/>
          </a:xfrm>
          <a:prstGeom prst="rect">
            <a:avLst/>
          </a:prstGeom>
          <a:noFill/>
          <a:ln>
            <a:noFill/>
          </a:ln>
        </p:spPr>
      </p:pic>
      <p:pic>
        <p:nvPicPr>
          <p:cNvPr id="437" name="Google Shape;437;p47"/>
          <p:cNvPicPr preferRelativeResize="0"/>
          <p:nvPr/>
        </p:nvPicPr>
        <p:blipFill>
          <a:blip r:embed="rId7">
            <a:alphaModFix/>
          </a:blip>
          <a:stretch>
            <a:fillRect/>
          </a:stretch>
        </p:blipFill>
        <p:spPr>
          <a:xfrm>
            <a:off x="1094550" y="705678"/>
            <a:ext cx="2656743" cy="490925"/>
          </a:xfrm>
          <a:prstGeom prst="rect">
            <a:avLst/>
          </a:prstGeom>
          <a:noFill/>
          <a:ln>
            <a:noFill/>
          </a:ln>
        </p:spPr>
      </p:pic>
      <p:pic>
        <p:nvPicPr>
          <p:cNvPr id="438" name="Google Shape;438;p47"/>
          <p:cNvPicPr preferRelativeResize="0"/>
          <p:nvPr/>
        </p:nvPicPr>
        <p:blipFill>
          <a:blip r:embed="rId8">
            <a:alphaModFix/>
          </a:blip>
          <a:stretch>
            <a:fillRect/>
          </a:stretch>
        </p:blipFill>
        <p:spPr>
          <a:xfrm>
            <a:off x="3908000" y="803004"/>
            <a:ext cx="2302300" cy="347700"/>
          </a:xfrm>
          <a:prstGeom prst="rect">
            <a:avLst/>
          </a:prstGeom>
          <a:noFill/>
          <a:ln>
            <a:noFill/>
          </a:ln>
        </p:spPr>
      </p:pic>
      <p:sp>
        <p:nvSpPr>
          <p:cNvPr id="439" name="Google Shape;439;p47"/>
          <p:cNvSpPr/>
          <p:nvPr/>
        </p:nvSpPr>
        <p:spPr>
          <a:xfrm>
            <a:off x="6781375" y="2770125"/>
            <a:ext cx="1635900" cy="750000"/>
          </a:xfrm>
          <a:prstGeom prst="rect">
            <a:avLst/>
          </a:prstGeom>
          <a:solidFill>
            <a:schemeClr val="dk1"/>
          </a:solidFill>
          <a:ln cap="flat" cmpd="sng" w="9525">
            <a:solidFill>
              <a:schemeClr val="dk1"/>
            </a:solidFill>
            <a:prstDash val="solid"/>
            <a:round/>
            <a:headEnd len="sm" w="sm" type="none"/>
            <a:tailEnd len="sm" w="sm" type="none"/>
          </a:ln>
        </p:spPr>
        <p:txBody>
          <a:bodyPr anchorCtr="0" anchor="ctr" bIns="91425" lIns="91425" spcFirstLastPara="1" rIns="91425" wrap="square" tIns="91425">
            <a:noAutofit/>
          </a:bodyPr>
          <a:lstStyle/>
          <a:p>
            <a:pPr indent="0" lvl="0" marL="0" rtl="0" algn="ctr">
              <a:spcBef>
                <a:spcPts val="0"/>
              </a:spcBef>
              <a:spcAft>
                <a:spcPts val="0"/>
              </a:spcAft>
              <a:buNone/>
            </a:pPr>
            <a:r>
              <a:t/>
            </a:r>
            <a:endParaRPr/>
          </a:p>
        </p:txBody>
      </p:sp>
      <p:sp>
        <p:nvSpPr>
          <p:cNvPr id="440" name="Google Shape;440;p47"/>
          <p:cNvSpPr/>
          <p:nvPr/>
        </p:nvSpPr>
        <p:spPr>
          <a:xfrm>
            <a:off x="1161625" y="777800"/>
            <a:ext cx="2589600" cy="347700"/>
          </a:xfrm>
          <a:prstGeom prst="rect">
            <a:avLst/>
          </a:prstGeom>
          <a:noFill/>
          <a:ln cap="flat" cmpd="sng" w="19050">
            <a:solidFill>
              <a:schemeClr val="accent4"/>
            </a:solidFill>
            <a:prstDash val="solid"/>
            <a:round/>
            <a:headEnd len="sm" w="sm" type="none"/>
            <a:tailEnd len="sm" w="sm" type="none"/>
          </a:ln>
        </p:spPr>
        <p:txBody>
          <a:bodyPr anchorCtr="0" anchor="ctr" bIns="91425" lIns="91425" spcFirstLastPara="1" rIns="91425" wrap="square" tIns="91425">
            <a:noAutofit/>
          </a:bodyPr>
          <a:lstStyle/>
          <a:p>
            <a:pPr indent="0" lvl="0" marL="0" rtl="0" algn="ctr">
              <a:spcBef>
                <a:spcPts val="0"/>
              </a:spcBef>
              <a:spcAft>
                <a:spcPts val="0"/>
              </a:spcAft>
              <a:buNone/>
            </a:pPr>
            <a:r>
              <a:t/>
            </a:r>
            <a:endParaRPr/>
          </a:p>
        </p:txBody>
      </p:sp>
      <p:sp>
        <p:nvSpPr>
          <p:cNvPr id="441" name="Google Shape;441;p47"/>
          <p:cNvSpPr/>
          <p:nvPr/>
        </p:nvSpPr>
        <p:spPr>
          <a:xfrm>
            <a:off x="3908000" y="777300"/>
            <a:ext cx="2378400" cy="347700"/>
          </a:xfrm>
          <a:prstGeom prst="rect">
            <a:avLst/>
          </a:prstGeom>
          <a:noFill/>
          <a:ln cap="flat" cmpd="sng" w="19050">
            <a:solidFill>
              <a:srgbClr val="0B5394"/>
            </a:solidFill>
            <a:prstDash val="solid"/>
            <a:round/>
            <a:headEnd len="sm" w="sm" type="none"/>
            <a:tailEnd len="sm" w="sm" type="none"/>
          </a:ln>
        </p:spPr>
        <p:txBody>
          <a:bodyPr anchorCtr="0" anchor="ctr" bIns="91425" lIns="91425" spcFirstLastPara="1" rIns="91425" wrap="square" tIns="91425">
            <a:noAutofit/>
          </a:bodyPr>
          <a:lstStyle/>
          <a:p>
            <a:pPr indent="0" lvl="0" marL="0" rtl="0" algn="ctr">
              <a:spcBef>
                <a:spcPts val="0"/>
              </a:spcBef>
              <a:spcAft>
                <a:spcPts val="0"/>
              </a:spcAft>
              <a:buNone/>
            </a:pPr>
            <a:r>
              <a:t/>
            </a:r>
            <a:endParaRPr/>
          </a:p>
        </p:txBody>
      </p:sp>
      <p:sp>
        <p:nvSpPr>
          <p:cNvPr id="442" name="Google Shape;442;p47"/>
          <p:cNvSpPr/>
          <p:nvPr/>
        </p:nvSpPr>
        <p:spPr>
          <a:xfrm>
            <a:off x="471500" y="3672425"/>
            <a:ext cx="3339300" cy="499200"/>
          </a:xfrm>
          <a:prstGeom prst="rect">
            <a:avLst/>
          </a:prstGeom>
          <a:noFill/>
          <a:ln cap="flat" cmpd="sng" w="19050">
            <a:solidFill>
              <a:srgbClr val="0B5394"/>
            </a:solidFill>
            <a:prstDash val="solid"/>
            <a:round/>
            <a:headEnd len="sm" w="sm" type="none"/>
            <a:tailEnd len="sm" w="sm" type="none"/>
          </a:ln>
        </p:spPr>
        <p:txBody>
          <a:bodyPr anchorCtr="0" anchor="ctr" bIns="91425" lIns="91425" spcFirstLastPara="1" rIns="91425" wrap="square" tIns="91425">
            <a:noAutofit/>
          </a:bodyPr>
          <a:lstStyle/>
          <a:p>
            <a:pPr indent="0" lvl="0" marL="0" rtl="0" algn="ctr">
              <a:spcBef>
                <a:spcPts val="0"/>
              </a:spcBef>
              <a:spcAft>
                <a:spcPts val="0"/>
              </a:spcAft>
              <a:buNone/>
            </a:pPr>
            <a:r>
              <a:t/>
            </a:r>
            <a:endParaRPr/>
          </a:p>
        </p:txBody>
      </p:sp>
      <p:sp>
        <p:nvSpPr>
          <p:cNvPr id="443" name="Google Shape;443;p47"/>
          <p:cNvSpPr/>
          <p:nvPr/>
        </p:nvSpPr>
        <p:spPr>
          <a:xfrm>
            <a:off x="3908000" y="3628475"/>
            <a:ext cx="4625100" cy="1234500"/>
          </a:xfrm>
          <a:prstGeom prst="rect">
            <a:avLst/>
          </a:prstGeom>
          <a:noFill/>
          <a:ln cap="flat" cmpd="sng" w="19050">
            <a:solidFill>
              <a:srgbClr val="FF9900"/>
            </a:solidFill>
            <a:prstDash val="solid"/>
            <a:round/>
            <a:headEnd len="sm" w="sm" type="none"/>
            <a:tailEnd len="sm" w="sm" type="none"/>
          </a:ln>
        </p:spPr>
        <p:txBody>
          <a:bodyPr anchorCtr="0" anchor="ctr" bIns="91425" lIns="91425" spcFirstLastPara="1" rIns="91425" wrap="square" tIns="91425">
            <a:noAutofit/>
          </a:bodyPr>
          <a:lstStyle/>
          <a:p>
            <a:pPr indent="0" lvl="0" marL="0" rtl="0" algn="ctr">
              <a:spcBef>
                <a:spcPts val="0"/>
              </a:spcBef>
              <a:spcAft>
                <a:spcPts val="0"/>
              </a:spcAft>
              <a:buNone/>
            </a:pPr>
            <a:r>
              <a:t/>
            </a:r>
            <a:endParaRPr/>
          </a:p>
        </p:txBody>
      </p:sp>
      <p:sp>
        <p:nvSpPr>
          <p:cNvPr id="444" name="Google Shape;444;p47"/>
          <p:cNvSpPr/>
          <p:nvPr/>
        </p:nvSpPr>
        <p:spPr>
          <a:xfrm>
            <a:off x="2370900" y="2016925"/>
            <a:ext cx="3250800" cy="689100"/>
          </a:xfrm>
          <a:prstGeom prst="rect">
            <a:avLst/>
          </a:prstGeom>
          <a:noFill/>
          <a:ln cap="flat" cmpd="sng" w="19050">
            <a:solidFill>
              <a:srgbClr val="0B5394"/>
            </a:solidFill>
            <a:prstDash val="solid"/>
            <a:round/>
            <a:headEnd len="sm" w="sm" type="none"/>
            <a:tailEnd len="sm" w="sm" type="none"/>
          </a:ln>
        </p:spPr>
        <p:txBody>
          <a:bodyPr anchorCtr="0" anchor="ctr" bIns="91425" lIns="91425" spcFirstLastPara="1" rIns="91425" wrap="square" tIns="91425">
            <a:noAutofit/>
          </a:bodyPr>
          <a:lstStyle/>
          <a:p>
            <a:pPr indent="0" lvl="0" marL="0" rtl="0" algn="ctr">
              <a:spcBef>
                <a:spcPts val="0"/>
              </a:spcBef>
              <a:spcAft>
                <a:spcPts val="0"/>
              </a:spcAft>
              <a:buNone/>
            </a:pPr>
            <a:r>
              <a:t/>
            </a:r>
            <a:endParaRPr/>
          </a:p>
        </p:txBody>
      </p:sp>
      <p:sp>
        <p:nvSpPr>
          <p:cNvPr id="445" name="Google Shape;445;p47"/>
          <p:cNvSpPr/>
          <p:nvPr/>
        </p:nvSpPr>
        <p:spPr>
          <a:xfrm>
            <a:off x="5621700" y="2016850"/>
            <a:ext cx="2163900" cy="689100"/>
          </a:xfrm>
          <a:prstGeom prst="rect">
            <a:avLst/>
          </a:prstGeom>
          <a:noFill/>
          <a:ln cap="flat" cmpd="sng" w="19050">
            <a:solidFill>
              <a:srgbClr val="FF9900"/>
            </a:solidFill>
            <a:prstDash val="solid"/>
            <a:round/>
            <a:headEnd len="sm" w="sm" type="none"/>
            <a:tailEnd len="sm" w="sm" type="none"/>
          </a:ln>
        </p:spPr>
        <p:txBody>
          <a:bodyPr anchorCtr="0" anchor="ctr" bIns="91425" lIns="91425" spcFirstLastPara="1" rIns="91425" wrap="square" tIns="91425">
            <a:noAutofit/>
          </a:bodyPr>
          <a:lstStyle/>
          <a:p>
            <a:pPr indent="0" lvl="0" marL="0" rtl="0" algn="ctr">
              <a:spcBef>
                <a:spcPts val="0"/>
              </a:spcBef>
              <a:spcAft>
                <a:spcPts val="0"/>
              </a:spcAft>
              <a:buNone/>
            </a:pPr>
            <a:r>
              <a:t/>
            </a:r>
            <a:endParaRPr/>
          </a:p>
        </p:txBody>
      </p:sp>
      <p:sp>
        <p:nvSpPr>
          <p:cNvPr id="446" name="Google Shape;446;p47"/>
          <p:cNvSpPr txBox="1"/>
          <p:nvPr>
            <p:ph type="title"/>
          </p:nvPr>
        </p:nvSpPr>
        <p:spPr>
          <a:xfrm>
            <a:off x="246900" y="82650"/>
            <a:ext cx="8520600" cy="572700"/>
          </a:xfrm>
          <a:prstGeom prst="rect">
            <a:avLst/>
          </a:prstGeom>
          <a:ln cap="flat" cmpd="sng" w="28575">
            <a:solidFill>
              <a:schemeClr val="dk1"/>
            </a:solidFill>
            <a:prstDash val="solid"/>
            <a:round/>
            <a:headEnd len="sm" w="sm" type="none"/>
            <a:tailEnd len="sm" w="sm" type="none"/>
          </a:ln>
        </p:spPr>
        <p:txBody>
          <a:bodyPr anchorCtr="0" anchor="t" bIns="91425" lIns="91425" spcFirstLastPara="1" rIns="91425" wrap="square" tIns="91425">
            <a:normAutofit fontScale="90000"/>
          </a:bodyPr>
          <a:lstStyle/>
          <a:p>
            <a:pPr indent="0" lvl="0" marL="0" rtl="0" algn="l">
              <a:spcBef>
                <a:spcPts val="0"/>
              </a:spcBef>
              <a:spcAft>
                <a:spcPts val="0"/>
              </a:spcAft>
              <a:buNone/>
            </a:pPr>
            <a:r>
              <a:rPr lang="en"/>
              <a:t>DENSITY MATRIX FORMALISM</a:t>
            </a:r>
            <a:endParaRPr/>
          </a:p>
        </p:txBody>
      </p:sp>
    </p:spTree>
  </p:cSld>
  <p:clrMapOvr>
    <a:masterClrMapping/>
  </p:clrMapOvr>
</p:sld>
</file>

<file path=ppt/slides/slide36.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450" name="Shape 450"/>
        <p:cNvGrpSpPr/>
        <p:nvPr/>
      </p:nvGrpSpPr>
      <p:grpSpPr>
        <a:xfrm>
          <a:off x="0" y="0"/>
          <a:ext cx="0" cy="0"/>
          <a:chOff x="0" y="0"/>
          <a:chExt cx="0" cy="0"/>
        </a:xfrm>
      </p:grpSpPr>
      <p:sp>
        <p:nvSpPr>
          <p:cNvPr id="451" name="Google Shape;451;p48"/>
          <p:cNvSpPr txBox="1"/>
          <p:nvPr>
            <p:ph type="title"/>
          </p:nvPr>
        </p:nvSpPr>
        <p:spPr>
          <a:xfrm>
            <a:off x="152400" y="140225"/>
            <a:ext cx="8839200" cy="572700"/>
          </a:xfrm>
          <a:prstGeom prst="rect">
            <a:avLst/>
          </a:prstGeom>
          <a:ln cap="flat" cmpd="sng" w="9525">
            <a:solidFill>
              <a:schemeClr val="dk1"/>
            </a:solidFill>
            <a:prstDash val="solid"/>
            <a:round/>
            <a:headEnd len="sm" w="sm" type="none"/>
            <a:tailEnd len="sm" w="sm" type="none"/>
          </a:ln>
        </p:spPr>
        <p:txBody>
          <a:bodyPr anchorCtr="0" anchor="t" bIns="91425" lIns="91425" spcFirstLastPara="1" rIns="91425" wrap="square" tIns="91425">
            <a:normAutofit/>
          </a:bodyPr>
          <a:lstStyle/>
          <a:p>
            <a:pPr indent="0" lvl="0" marL="0" rtl="0" algn="l">
              <a:spcBef>
                <a:spcPts val="0"/>
              </a:spcBef>
              <a:spcAft>
                <a:spcPts val="0"/>
              </a:spcAft>
              <a:buNone/>
            </a:pPr>
            <a:r>
              <a:rPr lang="en" sz="2300">
                <a:latin typeface="Roboto"/>
                <a:ea typeface="Roboto"/>
                <a:cs typeface="Roboto"/>
                <a:sym typeface="Roboto"/>
              </a:rPr>
              <a:t>OSCILLATION PROBABILITY CALCULATION:</a:t>
            </a:r>
            <a:endParaRPr/>
          </a:p>
        </p:txBody>
      </p:sp>
      <p:pic>
        <p:nvPicPr>
          <p:cNvPr id="452" name="Google Shape;452;p48"/>
          <p:cNvPicPr preferRelativeResize="0"/>
          <p:nvPr/>
        </p:nvPicPr>
        <p:blipFill>
          <a:blip r:embed="rId3">
            <a:alphaModFix/>
          </a:blip>
          <a:stretch>
            <a:fillRect/>
          </a:stretch>
        </p:blipFill>
        <p:spPr>
          <a:xfrm>
            <a:off x="152400" y="822316"/>
            <a:ext cx="8839202" cy="1381700"/>
          </a:xfrm>
          <a:prstGeom prst="rect">
            <a:avLst/>
          </a:prstGeom>
          <a:noFill/>
          <a:ln cap="flat" cmpd="sng" w="28575">
            <a:solidFill>
              <a:schemeClr val="lt2"/>
            </a:solidFill>
            <a:prstDash val="solid"/>
            <a:round/>
            <a:headEnd len="sm" w="sm" type="none"/>
            <a:tailEnd len="sm" w="sm" type="none"/>
          </a:ln>
        </p:spPr>
      </p:pic>
      <p:pic>
        <p:nvPicPr>
          <p:cNvPr id="453" name="Google Shape;453;p48"/>
          <p:cNvPicPr preferRelativeResize="0"/>
          <p:nvPr/>
        </p:nvPicPr>
        <p:blipFill>
          <a:blip r:embed="rId4">
            <a:alphaModFix/>
          </a:blip>
          <a:stretch>
            <a:fillRect/>
          </a:stretch>
        </p:blipFill>
        <p:spPr>
          <a:xfrm>
            <a:off x="3655350" y="2313413"/>
            <a:ext cx="5365801" cy="670825"/>
          </a:xfrm>
          <a:prstGeom prst="rect">
            <a:avLst/>
          </a:prstGeom>
          <a:noFill/>
          <a:ln cap="flat" cmpd="sng" w="28575">
            <a:solidFill>
              <a:schemeClr val="lt2"/>
            </a:solidFill>
            <a:prstDash val="solid"/>
            <a:round/>
            <a:headEnd len="sm" w="sm" type="none"/>
            <a:tailEnd len="sm" w="sm" type="none"/>
          </a:ln>
        </p:spPr>
      </p:pic>
      <p:pic>
        <p:nvPicPr>
          <p:cNvPr id="454" name="Google Shape;454;p48"/>
          <p:cNvPicPr preferRelativeResize="0"/>
          <p:nvPr/>
        </p:nvPicPr>
        <p:blipFill>
          <a:blip r:embed="rId5">
            <a:alphaModFix/>
          </a:blip>
          <a:stretch>
            <a:fillRect/>
          </a:stretch>
        </p:blipFill>
        <p:spPr>
          <a:xfrm>
            <a:off x="3702263" y="4154328"/>
            <a:ext cx="3304925" cy="732050"/>
          </a:xfrm>
          <a:prstGeom prst="rect">
            <a:avLst/>
          </a:prstGeom>
          <a:noFill/>
          <a:ln cap="flat" cmpd="sng" w="28575">
            <a:solidFill>
              <a:srgbClr val="999999"/>
            </a:solidFill>
            <a:prstDash val="solid"/>
            <a:round/>
            <a:headEnd len="sm" w="sm" type="none"/>
            <a:tailEnd len="sm" w="sm" type="none"/>
          </a:ln>
        </p:spPr>
      </p:pic>
      <p:sp>
        <p:nvSpPr>
          <p:cNvPr id="455" name="Google Shape;455;p48"/>
          <p:cNvSpPr txBox="1"/>
          <p:nvPr>
            <p:ph idx="12" type="sldNum"/>
          </p:nvPr>
        </p:nvSpPr>
        <p:spPr>
          <a:xfrm>
            <a:off x="8472458" y="4663217"/>
            <a:ext cx="548700" cy="393600"/>
          </a:xfrm>
          <a:prstGeom prst="rect">
            <a:avLst/>
          </a:prstGeom>
        </p:spPr>
        <p:txBody>
          <a:bodyPr anchorCtr="0" anchor="ctr" bIns="91425" lIns="91425" spcFirstLastPara="1" rIns="91425" wrap="square" tIns="91425">
            <a:normAutofit/>
          </a:bodyPr>
          <a:lstStyle/>
          <a:p>
            <a:pPr indent="0" lvl="0" marL="0" rtl="0" algn="r">
              <a:spcBef>
                <a:spcPts val="0"/>
              </a:spcBef>
              <a:spcAft>
                <a:spcPts val="0"/>
              </a:spcAft>
              <a:buNone/>
            </a:pPr>
            <a:fld id="{00000000-1234-1234-1234-123412341234}" type="slidenum">
              <a:rPr lang="en"/>
              <a:t>‹#›</a:t>
            </a:fld>
            <a:endParaRPr/>
          </a:p>
        </p:txBody>
      </p:sp>
      <p:pic>
        <p:nvPicPr>
          <p:cNvPr id="456" name="Google Shape;456;p48"/>
          <p:cNvPicPr preferRelativeResize="0"/>
          <p:nvPr/>
        </p:nvPicPr>
        <p:blipFill rotWithShape="1">
          <a:blip r:embed="rId6">
            <a:alphaModFix/>
          </a:blip>
          <a:srcRect b="2138" l="6536" r="5605" t="5704"/>
          <a:stretch/>
        </p:blipFill>
        <p:spPr>
          <a:xfrm>
            <a:off x="152400" y="2272550"/>
            <a:ext cx="3413299" cy="2758055"/>
          </a:xfrm>
          <a:prstGeom prst="rect">
            <a:avLst/>
          </a:prstGeom>
          <a:noFill/>
          <a:ln>
            <a:noFill/>
          </a:ln>
        </p:spPr>
      </p:pic>
      <p:pic>
        <p:nvPicPr>
          <p:cNvPr id="457" name="Google Shape;457;p48"/>
          <p:cNvPicPr preferRelativeResize="0"/>
          <p:nvPr/>
        </p:nvPicPr>
        <p:blipFill rotWithShape="1">
          <a:blip r:embed="rId7">
            <a:alphaModFix/>
          </a:blip>
          <a:srcRect b="0" l="0" r="0" t="33417"/>
          <a:stretch/>
        </p:blipFill>
        <p:spPr>
          <a:xfrm>
            <a:off x="5871550" y="3169850"/>
            <a:ext cx="2835725" cy="806550"/>
          </a:xfrm>
          <a:prstGeom prst="rect">
            <a:avLst/>
          </a:prstGeom>
          <a:noFill/>
          <a:ln cap="flat" cmpd="sng" w="28575">
            <a:solidFill>
              <a:srgbClr val="ADADAD"/>
            </a:solidFill>
            <a:prstDash val="solid"/>
            <a:round/>
            <a:headEnd len="sm" w="sm" type="none"/>
            <a:tailEnd len="sm" w="sm" type="none"/>
          </a:ln>
        </p:spPr>
      </p:pic>
      <p:pic>
        <p:nvPicPr>
          <p:cNvPr id="458" name="Google Shape;458;p48"/>
          <p:cNvPicPr preferRelativeResize="0"/>
          <p:nvPr/>
        </p:nvPicPr>
        <p:blipFill>
          <a:blip r:embed="rId8">
            <a:alphaModFix/>
          </a:blip>
          <a:stretch>
            <a:fillRect/>
          </a:stretch>
        </p:blipFill>
        <p:spPr>
          <a:xfrm>
            <a:off x="7074825" y="4154328"/>
            <a:ext cx="2000250" cy="732050"/>
          </a:xfrm>
          <a:prstGeom prst="rect">
            <a:avLst/>
          </a:prstGeom>
          <a:noFill/>
          <a:ln cap="flat" cmpd="sng" w="28575">
            <a:solidFill>
              <a:srgbClr val="FF9900"/>
            </a:solidFill>
            <a:prstDash val="solid"/>
            <a:round/>
            <a:headEnd len="sm" w="sm" type="none"/>
            <a:tailEnd len="sm" w="sm" type="none"/>
          </a:ln>
        </p:spPr>
      </p:pic>
      <p:sp>
        <p:nvSpPr>
          <p:cNvPr id="459" name="Google Shape;459;p48"/>
          <p:cNvSpPr txBox="1"/>
          <p:nvPr/>
        </p:nvSpPr>
        <p:spPr>
          <a:xfrm>
            <a:off x="827300" y="2382738"/>
            <a:ext cx="3000000" cy="532200"/>
          </a:xfrm>
          <a:prstGeom prst="rect">
            <a:avLst/>
          </a:prstGeom>
          <a:noFill/>
          <a:ln>
            <a:noFill/>
          </a:ln>
        </p:spPr>
        <p:txBody>
          <a:bodyPr anchorCtr="0" anchor="t" bIns="91425" lIns="91425" spcFirstLastPara="1" rIns="91425" wrap="square" tIns="91425">
            <a:spAutoFit/>
          </a:bodyPr>
          <a:lstStyle/>
          <a:p>
            <a:pPr indent="0" lvl="0" marL="0" rtl="0" algn="l">
              <a:lnSpc>
                <a:spcPct val="115000"/>
              </a:lnSpc>
              <a:spcBef>
                <a:spcPts val="0"/>
              </a:spcBef>
              <a:spcAft>
                <a:spcPts val="0"/>
              </a:spcAft>
              <a:buNone/>
            </a:pPr>
            <a:r>
              <a:rPr lang="en" sz="1050">
                <a:solidFill>
                  <a:schemeClr val="lt1"/>
                </a:solidFill>
                <a:highlight>
                  <a:schemeClr val="dk1"/>
                </a:highlight>
                <a:latin typeface="Roboto"/>
                <a:ea typeface="Roboto"/>
                <a:cs typeface="Roboto"/>
                <a:sym typeface="Roboto"/>
              </a:rPr>
              <a:t>arxiv:  </a:t>
            </a:r>
            <a:r>
              <a:rPr b="1" lang="en" sz="1050">
                <a:solidFill>
                  <a:srgbClr val="073763"/>
                </a:solidFill>
                <a:highlight>
                  <a:schemeClr val="dk1"/>
                </a:highlight>
                <a:uFill>
                  <a:noFill/>
                </a:uFill>
                <a:latin typeface="Roboto"/>
                <a:ea typeface="Roboto"/>
                <a:cs typeface="Roboto"/>
                <a:sym typeface="Roboto"/>
                <a:hlinkClick r:id="rId9">
                  <a:extLst>
                    <a:ext uri="{A12FA001-AC4F-418D-AE19-62706E023703}">
                      <ahyp:hlinkClr val="tx"/>
                    </a:ext>
                  </a:extLst>
                </a:hlinkClick>
              </a:rPr>
              <a:t>2409.02003</a:t>
            </a:r>
            <a:endParaRPr b="1" sz="1050">
              <a:solidFill>
                <a:srgbClr val="073763"/>
              </a:solidFill>
              <a:highlight>
                <a:schemeClr val="dk1"/>
              </a:highlight>
              <a:latin typeface="Roboto"/>
              <a:ea typeface="Roboto"/>
              <a:cs typeface="Roboto"/>
              <a:sym typeface="Roboto"/>
            </a:endParaRPr>
          </a:p>
          <a:p>
            <a:pPr indent="0" lvl="0" marL="0" rtl="0" algn="l">
              <a:lnSpc>
                <a:spcPct val="115000"/>
              </a:lnSpc>
              <a:spcBef>
                <a:spcPts val="0"/>
              </a:spcBef>
              <a:spcAft>
                <a:spcPts val="1100"/>
              </a:spcAft>
              <a:buNone/>
            </a:pPr>
            <a:r>
              <a:rPr lang="en" sz="1050">
                <a:solidFill>
                  <a:schemeClr val="lt1"/>
                </a:solidFill>
                <a:highlight>
                  <a:schemeClr val="dk1"/>
                </a:highlight>
                <a:uFill>
                  <a:noFill/>
                </a:uFill>
                <a:latin typeface="Roboto"/>
                <a:ea typeface="Roboto"/>
                <a:cs typeface="Roboto"/>
                <a:sym typeface="Roboto"/>
                <a:hlinkClick r:id="rId10">
                  <a:extLst>
                    <a:ext uri="{A12FA001-AC4F-418D-AE19-62706E023703}">
                      <ahyp:hlinkClr val="tx"/>
                    </a:ext>
                  </a:extLst>
                </a:hlinkClick>
              </a:rPr>
              <a:t>D. Aristizabal Sierra</a:t>
            </a:r>
            <a:r>
              <a:rPr lang="en" sz="1050">
                <a:solidFill>
                  <a:schemeClr val="lt1"/>
                </a:solidFill>
                <a:highlight>
                  <a:schemeClr val="dk1"/>
                </a:highlight>
                <a:latin typeface="Roboto"/>
                <a:ea typeface="Roboto"/>
                <a:cs typeface="Roboto"/>
                <a:sym typeface="Roboto"/>
              </a:rPr>
              <a:t>, </a:t>
            </a:r>
            <a:r>
              <a:rPr b="1" lang="en" sz="1050">
                <a:solidFill>
                  <a:schemeClr val="lt1"/>
                </a:solidFill>
                <a:highlight>
                  <a:schemeClr val="dk1"/>
                </a:highlight>
                <a:uFill>
                  <a:noFill/>
                </a:uFill>
                <a:latin typeface="Roboto"/>
                <a:ea typeface="Roboto"/>
                <a:cs typeface="Roboto"/>
                <a:sym typeface="Roboto"/>
                <a:hlinkClick r:id="rId11">
                  <a:extLst>
                    <a:ext uri="{A12FA001-AC4F-418D-AE19-62706E023703}">
                      <ahyp:hlinkClr val="tx"/>
                    </a:ext>
                  </a:extLst>
                </a:hlinkClick>
              </a:rPr>
              <a:t>NM</a:t>
            </a:r>
            <a:r>
              <a:rPr lang="en" sz="1050">
                <a:solidFill>
                  <a:schemeClr val="lt1"/>
                </a:solidFill>
                <a:highlight>
                  <a:schemeClr val="dk1"/>
                </a:highlight>
                <a:latin typeface="Roboto"/>
                <a:ea typeface="Roboto"/>
                <a:cs typeface="Roboto"/>
                <a:sym typeface="Roboto"/>
              </a:rPr>
              <a:t> ,  </a:t>
            </a:r>
            <a:r>
              <a:rPr lang="en" sz="1050">
                <a:solidFill>
                  <a:schemeClr val="lt1"/>
                </a:solidFill>
                <a:highlight>
                  <a:schemeClr val="dk1"/>
                </a:highlight>
                <a:uFill>
                  <a:noFill/>
                </a:uFill>
                <a:latin typeface="Roboto"/>
                <a:ea typeface="Roboto"/>
                <a:cs typeface="Roboto"/>
                <a:sym typeface="Roboto"/>
                <a:hlinkClick r:id="rId12">
                  <a:extLst>
                    <a:ext uri="{A12FA001-AC4F-418D-AE19-62706E023703}">
                      <ahyp:hlinkClr val="tx"/>
                    </a:ext>
                  </a:extLst>
                </a:hlinkClick>
              </a:rPr>
              <a:t>L. Strigari</a:t>
            </a:r>
            <a:endParaRPr sz="1000">
              <a:highlight>
                <a:schemeClr val="dk1"/>
              </a:highlight>
            </a:endParaRPr>
          </a:p>
        </p:txBody>
      </p:sp>
      <p:pic>
        <p:nvPicPr>
          <p:cNvPr id="460" name="Google Shape;460;p48"/>
          <p:cNvPicPr preferRelativeResize="0"/>
          <p:nvPr/>
        </p:nvPicPr>
        <p:blipFill rotWithShape="1">
          <a:blip r:embed="rId7">
            <a:alphaModFix/>
          </a:blip>
          <a:srcRect b="75002" l="0" r="78667" t="573"/>
          <a:stretch/>
        </p:blipFill>
        <p:spPr>
          <a:xfrm>
            <a:off x="5981850" y="3379425"/>
            <a:ext cx="477125" cy="233350"/>
          </a:xfrm>
          <a:prstGeom prst="rect">
            <a:avLst/>
          </a:prstGeom>
          <a:noFill/>
          <a:ln>
            <a:noFill/>
          </a:ln>
        </p:spPr>
      </p:pic>
    </p:spTree>
  </p:cSld>
  <p:clrMapOvr>
    <a:masterClrMapping/>
  </p:clrMapOvr>
</p:sld>
</file>

<file path=ppt/slides/slide37.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464" name="Shape 464"/>
        <p:cNvGrpSpPr/>
        <p:nvPr/>
      </p:nvGrpSpPr>
      <p:grpSpPr>
        <a:xfrm>
          <a:off x="0" y="0"/>
          <a:ext cx="0" cy="0"/>
          <a:chOff x="0" y="0"/>
          <a:chExt cx="0" cy="0"/>
        </a:xfrm>
      </p:grpSpPr>
      <p:pic>
        <p:nvPicPr>
          <p:cNvPr id="465" name="Google Shape;465;p49" title="Exclusion_ERs_1d.png"/>
          <p:cNvPicPr preferRelativeResize="0"/>
          <p:nvPr/>
        </p:nvPicPr>
        <p:blipFill>
          <a:blip r:embed="rId3">
            <a:alphaModFix/>
          </a:blip>
          <a:stretch>
            <a:fillRect/>
          </a:stretch>
        </p:blipFill>
        <p:spPr>
          <a:xfrm>
            <a:off x="0" y="926455"/>
            <a:ext cx="9144003" cy="3290591"/>
          </a:xfrm>
          <a:prstGeom prst="rect">
            <a:avLst/>
          </a:prstGeom>
          <a:noFill/>
          <a:ln>
            <a:noFill/>
          </a:ln>
        </p:spPr>
      </p:pic>
      <p:sp>
        <p:nvSpPr>
          <p:cNvPr id="466" name="Google Shape;466;p49"/>
          <p:cNvSpPr txBox="1"/>
          <p:nvPr>
            <p:ph idx="12" type="sldNum"/>
          </p:nvPr>
        </p:nvSpPr>
        <p:spPr>
          <a:xfrm>
            <a:off x="8472458" y="4663217"/>
            <a:ext cx="548700" cy="393600"/>
          </a:xfrm>
          <a:prstGeom prst="rect">
            <a:avLst/>
          </a:prstGeom>
        </p:spPr>
        <p:txBody>
          <a:bodyPr anchorCtr="0" anchor="ctr" bIns="91425" lIns="91425" spcFirstLastPara="1" rIns="91425" wrap="square" tIns="91425">
            <a:normAutofit/>
          </a:body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
</file>

<file path=ppt/slides/slide38.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470" name="Shape 470"/>
        <p:cNvGrpSpPr/>
        <p:nvPr/>
      </p:nvGrpSpPr>
      <p:grpSpPr>
        <a:xfrm>
          <a:off x="0" y="0"/>
          <a:ext cx="0" cy="0"/>
          <a:chOff x="0" y="0"/>
          <a:chExt cx="0" cy="0"/>
        </a:xfrm>
      </p:grpSpPr>
      <p:sp>
        <p:nvSpPr>
          <p:cNvPr id="471" name="Google Shape;471;p50"/>
          <p:cNvSpPr txBox="1"/>
          <p:nvPr>
            <p:ph type="title"/>
          </p:nvPr>
        </p:nvSpPr>
        <p:spPr>
          <a:xfrm>
            <a:off x="311700" y="445025"/>
            <a:ext cx="8520600" cy="572700"/>
          </a:xfrm>
          <a:prstGeom prst="rect">
            <a:avLst/>
          </a:prstGeom>
        </p:spPr>
        <p:txBody>
          <a:bodyPr anchorCtr="0" anchor="t" bIns="91425" lIns="91425" spcFirstLastPara="1" rIns="91425" wrap="square" tIns="91425">
            <a:normAutofit fontScale="90000"/>
          </a:bodyPr>
          <a:lstStyle/>
          <a:p>
            <a:pPr indent="0" lvl="0" marL="0" rtl="0" algn="l">
              <a:spcBef>
                <a:spcPts val="0"/>
              </a:spcBef>
              <a:spcAft>
                <a:spcPts val="0"/>
              </a:spcAft>
              <a:buNone/>
            </a:pPr>
            <a:r>
              <a:t/>
            </a:r>
            <a:endParaRPr/>
          </a:p>
        </p:txBody>
      </p:sp>
      <p:pic>
        <p:nvPicPr>
          <p:cNvPr id="472" name="Google Shape;472;p50" title="Exclusion_ERs_2d_5bg.png"/>
          <p:cNvPicPr preferRelativeResize="0"/>
          <p:nvPr/>
        </p:nvPicPr>
        <p:blipFill>
          <a:blip r:embed="rId3">
            <a:alphaModFix/>
          </a:blip>
          <a:stretch>
            <a:fillRect/>
          </a:stretch>
        </p:blipFill>
        <p:spPr>
          <a:xfrm>
            <a:off x="0" y="2344425"/>
            <a:ext cx="9144003" cy="2799076"/>
          </a:xfrm>
          <a:prstGeom prst="rect">
            <a:avLst/>
          </a:prstGeom>
          <a:noFill/>
          <a:ln>
            <a:noFill/>
          </a:ln>
        </p:spPr>
      </p:pic>
      <p:pic>
        <p:nvPicPr>
          <p:cNvPr id="473" name="Google Shape;473;p50" title="Exclusion_ERs_2d_50bg.jpg"/>
          <p:cNvPicPr preferRelativeResize="0"/>
          <p:nvPr/>
        </p:nvPicPr>
        <p:blipFill>
          <a:blip r:embed="rId4">
            <a:alphaModFix/>
          </a:blip>
          <a:stretch>
            <a:fillRect/>
          </a:stretch>
        </p:blipFill>
        <p:spPr>
          <a:xfrm>
            <a:off x="0" y="0"/>
            <a:ext cx="9144003" cy="2702749"/>
          </a:xfrm>
          <a:prstGeom prst="rect">
            <a:avLst/>
          </a:prstGeom>
          <a:noFill/>
          <a:ln>
            <a:noFill/>
          </a:ln>
        </p:spPr>
      </p:pic>
      <p:sp>
        <p:nvSpPr>
          <p:cNvPr id="474" name="Google Shape;474;p50"/>
          <p:cNvSpPr txBox="1"/>
          <p:nvPr>
            <p:ph idx="12" type="sldNum"/>
          </p:nvPr>
        </p:nvSpPr>
        <p:spPr>
          <a:xfrm>
            <a:off x="8472458" y="4663217"/>
            <a:ext cx="548700" cy="393600"/>
          </a:xfrm>
          <a:prstGeom prst="rect">
            <a:avLst/>
          </a:prstGeom>
        </p:spPr>
        <p:txBody>
          <a:bodyPr anchorCtr="0" anchor="ctr" bIns="91425" lIns="91425" spcFirstLastPara="1" rIns="91425" wrap="square" tIns="91425">
            <a:normAutofit/>
          </a:body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
</file>

<file path=ppt/slides/slide39.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478" name="Shape 478"/>
        <p:cNvGrpSpPr/>
        <p:nvPr/>
      </p:nvGrpSpPr>
      <p:grpSpPr>
        <a:xfrm>
          <a:off x="0" y="0"/>
          <a:ext cx="0" cy="0"/>
          <a:chOff x="0" y="0"/>
          <a:chExt cx="0" cy="0"/>
        </a:xfrm>
      </p:grpSpPr>
      <p:pic>
        <p:nvPicPr>
          <p:cNvPr id="479" name="Google Shape;479;p51" title="LightMediator.png"/>
          <p:cNvPicPr preferRelativeResize="0"/>
          <p:nvPr/>
        </p:nvPicPr>
        <p:blipFill>
          <a:blip r:embed="rId3">
            <a:alphaModFix/>
          </a:blip>
          <a:stretch>
            <a:fillRect/>
          </a:stretch>
        </p:blipFill>
        <p:spPr>
          <a:xfrm>
            <a:off x="0" y="0"/>
            <a:ext cx="5983401" cy="5143501"/>
          </a:xfrm>
          <a:prstGeom prst="rect">
            <a:avLst/>
          </a:prstGeom>
          <a:noFill/>
          <a:ln>
            <a:noFill/>
          </a:ln>
        </p:spPr>
      </p:pic>
      <p:sp>
        <p:nvSpPr>
          <p:cNvPr id="480" name="Google Shape;480;p51"/>
          <p:cNvSpPr txBox="1"/>
          <p:nvPr/>
        </p:nvSpPr>
        <p:spPr>
          <a:xfrm>
            <a:off x="5821000" y="3330675"/>
            <a:ext cx="3448200" cy="534600"/>
          </a:xfrm>
          <a:prstGeom prst="rect">
            <a:avLst/>
          </a:prstGeom>
          <a:noFill/>
          <a:ln>
            <a:noFill/>
          </a:ln>
        </p:spPr>
        <p:txBody>
          <a:bodyPr anchorCtr="0" anchor="t" bIns="91425" lIns="91425" spcFirstLastPara="1" rIns="91425" wrap="square" tIns="91425">
            <a:noAutofit/>
          </a:bodyPr>
          <a:lstStyle/>
          <a:p>
            <a:pPr indent="0" lvl="0" marL="0" rtl="0" algn="ctr">
              <a:spcBef>
                <a:spcPts val="0"/>
              </a:spcBef>
              <a:spcAft>
                <a:spcPts val="0"/>
              </a:spcAft>
              <a:buNone/>
            </a:pPr>
            <a:r>
              <a:rPr lang="en">
                <a:solidFill>
                  <a:schemeClr val="lt2"/>
                </a:solidFill>
                <a:latin typeface="Roboto"/>
                <a:ea typeface="Roboto"/>
                <a:cs typeface="Roboto"/>
                <a:sym typeface="Roboto"/>
              </a:rPr>
              <a:t>E𝝂eS bounds with </a:t>
            </a:r>
            <a:endParaRPr>
              <a:solidFill>
                <a:schemeClr val="lt2"/>
              </a:solidFill>
              <a:latin typeface="Roboto"/>
              <a:ea typeface="Roboto"/>
              <a:cs typeface="Roboto"/>
              <a:sym typeface="Roboto"/>
            </a:endParaRPr>
          </a:p>
          <a:p>
            <a:pPr indent="0" lvl="0" marL="0" rtl="0" algn="ctr">
              <a:spcBef>
                <a:spcPts val="0"/>
              </a:spcBef>
              <a:spcAft>
                <a:spcPts val="0"/>
              </a:spcAft>
              <a:buNone/>
            </a:pPr>
            <a:r>
              <a:rPr lang="en">
                <a:solidFill>
                  <a:schemeClr val="lt2"/>
                </a:solidFill>
                <a:latin typeface="Roboto"/>
                <a:ea typeface="Roboto"/>
                <a:cs typeface="Roboto"/>
                <a:sym typeface="Roboto"/>
              </a:rPr>
              <a:t>Panda-X + Xenon-nT+ LZ </a:t>
            </a:r>
            <a:endParaRPr>
              <a:solidFill>
                <a:schemeClr val="lt2"/>
              </a:solidFill>
              <a:latin typeface="Roboto"/>
              <a:ea typeface="Roboto"/>
              <a:cs typeface="Roboto"/>
              <a:sym typeface="Roboto"/>
            </a:endParaRPr>
          </a:p>
          <a:p>
            <a:pPr indent="0" lvl="0" marL="0" rtl="0" algn="ctr">
              <a:spcBef>
                <a:spcPts val="0"/>
              </a:spcBef>
              <a:spcAft>
                <a:spcPts val="0"/>
              </a:spcAft>
              <a:buNone/>
            </a:pPr>
            <a:r>
              <a:rPr lang="en">
                <a:solidFill>
                  <a:schemeClr val="lt2"/>
                </a:solidFill>
                <a:latin typeface="Roboto"/>
                <a:ea typeface="Roboto"/>
                <a:cs typeface="Roboto"/>
                <a:sym typeface="Roboto"/>
              </a:rPr>
              <a:t>De Romeri et al. , </a:t>
            </a:r>
            <a:r>
              <a:rPr b="1" lang="en">
                <a:solidFill>
                  <a:schemeClr val="lt2"/>
                </a:solidFill>
                <a:latin typeface="Roboto"/>
                <a:ea typeface="Roboto"/>
                <a:cs typeface="Roboto"/>
                <a:sym typeface="Roboto"/>
              </a:rPr>
              <a:t>arXiv: 2411.11749</a:t>
            </a:r>
            <a:endParaRPr b="1">
              <a:solidFill>
                <a:schemeClr val="lt2"/>
              </a:solidFill>
              <a:latin typeface="Roboto"/>
              <a:ea typeface="Roboto"/>
              <a:cs typeface="Roboto"/>
              <a:sym typeface="Roboto"/>
            </a:endParaRPr>
          </a:p>
        </p:txBody>
      </p:sp>
      <p:sp>
        <p:nvSpPr>
          <p:cNvPr id="481" name="Google Shape;481;p51"/>
          <p:cNvSpPr txBox="1"/>
          <p:nvPr>
            <p:ph idx="12" type="sldNum"/>
          </p:nvPr>
        </p:nvSpPr>
        <p:spPr>
          <a:xfrm>
            <a:off x="8472458" y="4663217"/>
            <a:ext cx="548700" cy="393600"/>
          </a:xfrm>
          <a:prstGeom prst="rect">
            <a:avLst/>
          </a:prstGeom>
        </p:spPr>
        <p:txBody>
          <a:bodyPr anchorCtr="0" anchor="ctr" bIns="91425" lIns="91425" spcFirstLastPara="1" rIns="91425" wrap="square" tIns="91425">
            <a:normAutofit/>
          </a:bodyPr>
          <a:lstStyle/>
          <a:p>
            <a:pPr indent="0" lvl="0" marL="0" rtl="0" algn="r">
              <a:spcBef>
                <a:spcPts val="0"/>
              </a:spcBef>
              <a:spcAft>
                <a:spcPts val="0"/>
              </a:spcAft>
              <a:buNone/>
            </a:pPr>
            <a:fld id="{00000000-1234-1234-1234-123412341234}" type="slidenum">
              <a:rPr lang="en"/>
              <a:t>‹#›</a:t>
            </a:fld>
            <a:endParaRPr/>
          </a:p>
        </p:txBody>
      </p:sp>
      <p:pic>
        <p:nvPicPr>
          <p:cNvPr id="482" name="Google Shape;482;p51"/>
          <p:cNvPicPr preferRelativeResize="0"/>
          <p:nvPr/>
        </p:nvPicPr>
        <p:blipFill>
          <a:blip r:embed="rId4">
            <a:alphaModFix/>
          </a:blip>
          <a:stretch>
            <a:fillRect/>
          </a:stretch>
        </p:blipFill>
        <p:spPr>
          <a:xfrm>
            <a:off x="5337820" y="425170"/>
            <a:ext cx="3683325" cy="2872850"/>
          </a:xfrm>
          <a:prstGeom prst="rect">
            <a:avLst/>
          </a:prstGeom>
          <a:noFill/>
          <a:ln cap="flat" cmpd="sng" w="9525">
            <a:solidFill>
              <a:schemeClr val="lt1"/>
            </a:solidFill>
            <a:prstDash val="solid"/>
            <a:round/>
            <a:headEnd len="sm" w="sm" type="none"/>
            <a:tailEnd len="sm" w="sm" type="none"/>
          </a:ln>
        </p:spPr>
      </p:pic>
    </p:spTree>
  </p:cSld>
  <p:clrMapOvr>
    <a:masterClrMapping/>
  </p:clrMapOvr>
</p:sld>
</file>

<file path=ppt/slides/slide40.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486" name="Shape 486"/>
        <p:cNvGrpSpPr/>
        <p:nvPr/>
      </p:nvGrpSpPr>
      <p:grpSpPr>
        <a:xfrm>
          <a:off x="0" y="0"/>
          <a:ext cx="0" cy="0"/>
          <a:chOff x="0" y="0"/>
          <a:chExt cx="0" cy="0"/>
        </a:xfrm>
      </p:grpSpPr>
      <p:sp>
        <p:nvSpPr>
          <p:cNvPr id="487" name="Google Shape;487;p52"/>
          <p:cNvSpPr txBox="1"/>
          <p:nvPr>
            <p:ph type="ctrTitle"/>
          </p:nvPr>
        </p:nvSpPr>
        <p:spPr>
          <a:xfrm>
            <a:off x="311708" y="744575"/>
            <a:ext cx="8520600" cy="2052600"/>
          </a:xfrm>
          <a:prstGeom prst="rect">
            <a:avLst/>
          </a:prstGeom>
        </p:spPr>
        <p:txBody>
          <a:bodyPr anchorCtr="0" anchor="b" bIns="91425" lIns="91425" spcFirstLastPara="1" rIns="91425" wrap="square" tIns="91425">
            <a:normAutofit/>
          </a:bodyPr>
          <a:lstStyle/>
          <a:p>
            <a:pPr indent="0" lvl="0" marL="0" rtl="0" algn="ctr">
              <a:spcBef>
                <a:spcPts val="0"/>
              </a:spcBef>
              <a:spcAft>
                <a:spcPts val="0"/>
              </a:spcAft>
              <a:buNone/>
            </a:pPr>
            <a:r>
              <a:t/>
            </a:r>
            <a:endParaRPr/>
          </a:p>
        </p:txBody>
      </p:sp>
      <p:sp>
        <p:nvSpPr>
          <p:cNvPr id="488" name="Google Shape;488;p52"/>
          <p:cNvSpPr txBox="1"/>
          <p:nvPr>
            <p:ph idx="1" type="subTitle"/>
          </p:nvPr>
        </p:nvSpPr>
        <p:spPr>
          <a:xfrm>
            <a:off x="311700" y="2834125"/>
            <a:ext cx="8520600" cy="792600"/>
          </a:xfrm>
          <a:prstGeom prst="rect">
            <a:avLst/>
          </a:prstGeom>
        </p:spPr>
        <p:txBody>
          <a:bodyPr anchorCtr="0" anchor="t" bIns="91425" lIns="91425" spcFirstLastPara="1" rIns="91425" wrap="square" tIns="91425">
            <a:normAutofit/>
          </a:bodyPr>
          <a:lstStyle/>
          <a:p>
            <a:pPr indent="0" lvl="0" marL="0" rtl="0" algn="ctr">
              <a:spcBef>
                <a:spcPts val="0"/>
              </a:spcBef>
              <a:spcAft>
                <a:spcPts val="0"/>
              </a:spcAft>
              <a:buNone/>
            </a:pPr>
            <a:r>
              <a:t/>
            </a:r>
            <a:endParaRPr/>
          </a:p>
        </p:txBody>
      </p:sp>
      <p:pic>
        <p:nvPicPr>
          <p:cNvPr id="489" name="Google Shape;489;p52"/>
          <p:cNvPicPr preferRelativeResize="0"/>
          <p:nvPr/>
        </p:nvPicPr>
        <p:blipFill>
          <a:blip r:embed="rId3">
            <a:alphaModFix/>
          </a:blip>
          <a:stretch>
            <a:fillRect/>
          </a:stretch>
        </p:blipFill>
        <p:spPr>
          <a:xfrm>
            <a:off x="655" y="0"/>
            <a:ext cx="9142691" cy="5143501"/>
          </a:xfrm>
          <a:prstGeom prst="rect">
            <a:avLst/>
          </a:prstGeom>
          <a:noFill/>
          <a:ln>
            <a:noFill/>
          </a:ln>
        </p:spPr>
      </p:pic>
    </p:spTree>
  </p:cSld>
  <p:clrMapOvr>
    <a:masterClrMapping/>
  </p:clrMapOvr>
</p:sld>
</file>

<file path=ppt/slides/slide41.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493" name="Shape 493"/>
        <p:cNvGrpSpPr/>
        <p:nvPr/>
      </p:nvGrpSpPr>
      <p:grpSpPr>
        <a:xfrm>
          <a:off x="0" y="0"/>
          <a:ext cx="0" cy="0"/>
          <a:chOff x="0" y="0"/>
          <a:chExt cx="0" cy="0"/>
        </a:xfrm>
      </p:grpSpPr>
      <p:sp>
        <p:nvSpPr>
          <p:cNvPr id="494" name="Google Shape;494;p53"/>
          <p:cNvSpPr txBox="1"/>
          <p:nvPr>
            <p:ph type="title"/>
          </p:nvPr>
        </p:nvSpPr>
        <p:spPr>
          <a:xfrm>
            <a:off x="117500" y="175325"/>
            <a:ext cx="5973600" cy="917100"/>
          </a:xfrm>
          <a:prstGeom prst="rect">
            <a:avLst/>
          </a:prstGeom>
          <a:ln cap="flat" cmpd="sng" w="9525">
            <a:solidFill>
              <a:schemeClr val="dk1"/>
            </a:solidFill>
            <a:prstDash val="solid"/>
            <a:round/>
            <a:headEnd len="sm" w="sm" type="none"/>
            <a:tailEnd len="sm" w="sm" type="none"/>
          </a:ln>
        </p:spPr>
        <p:txBody>
          <a:bodyPr anchorCtr="0" anchor="t" bIns="91425" lIns="91425" spcFirstLastPara="1" rIns="91425" wrap="square" tIns="91425">
            <a:normAutofit fontScale="90000"/>
          </a:bodyPr>
          <a:lstStyle/>
          <a:p>
            <a:pPr indent="0" lvl="0" marL="0" rtl="0" algn="l">
              <a:spcBef>
                <a:spcPts val="0"/>
              </a:spcBef>
              <a:spcAft>
                <a:spcPts val="0"/>
              </a:spcAft>
              <a:buNone/>
            </a:pPr>
            <a:r>
              <a:rPr lang="en">
                <a:latin typeface="Roboto"/>
                <a:ea typeface="Roboto"/>
                <a:cs typeface="Roboto"/>
                <a:sym typeface="Roboto"/>
              </a:rPr>
              <a:t>MICRO-PATTERN GASEOUS DETECTORS (MPGDS) </a:t>
            </a:r>
            <a:r>
              <a:rPr lang="en" sz="2355">
                <a:solidFill>
                  <a:schemeClr val="lt2"/>
                </a:solidFill>
                <a:latin typeface="Roboto"/>
                <a:ea typeface="Roboto"/>
                <a:cs typeface="Roboto"/>
                <a:sym typeface="Roboto"/>
              </a:rPr>
              <a:t>e.g. CYGNO-30 (30 m</a:t>
            </a:r>
            <a:r>
              <a:rPr baseline="30000" lang="en" sz="2355">
                <a:solidFill>
                  <a:schemeClr val="lt2"/>
                </a:solidFill>
                <a:latin typeface="Roboto"/>
                <a:ea typeface="Roboto"/>
                <a:cs typeface="Roboto"/>
                <a:sym typeface="Roboto"/>
              </a:rPr>
              <a:t>3</a:t>
            </a:r>
            <a:r>
              <a:rPr lang="en" sz="2355">
                <a:solidFill>
                  <a:schemeClr val="lt2"/>
                </a:solidFill>
                <a:latin typeface="Roboto"/>
                <a:ea typeface="Roboto"/>
                <a:cs typeface="Roboto"/>
                <a:sym typeface="Roboto"/>
              </a:rPr>
              <a:t>)</a:t>
            </a:r>
            <a:endParaRPr sz="3355">
              <a:latin typeface="Roboto"/>
              <a:ea typeface="Roboto"/>
              <a:cs typeface="Roboto"/>
              <a:sym typeface="Roboto"/>
            </a:endParaRPr>
          </a:p>
        </p:txBody>
      </p:sp>
      <p:pic>
        <p:nvPicPr>
          <p:cNvPr id="495" name="Google Shape;495;p53"/>
          <p:cNvPicPr preferRelativeResize="0"/>
          <p:nvPr/>
        </p:nvPicPr>
        <p:blipFill rotWithShape="1">
          <a:blip r:embed="rId3">
            <a:alphaModFix/>
          </a:blip>
          <a:srcRect b="0" l="1095" r="50867" t="0"/>
          <a:stretch/>
        </p:blipFill>
        <p:spPr>
          <a:xfrm>
            <a:off x="6344900" y="0"/>
            <a:ext cx="2799100" cy="2670426"/>
          </a:xfrm>
          <a:prstGeom prst="rect">
            <a:avLst/>
          </a:prstGeom>
          <a:noFill/>
          <a:ln>
            <a:noFill/>
          </a:ln>
        </p:spPr>
      </p:pic>
      <p:pic>
        <p:nvPicPr>
          <p:cNvPr id="496" name="Google Shape;496;p53"/>
          <p:cNvPicPr preferRelativeResize="0"/>
          <p:nvPr/>
        </p:nvPicPr>
        <p:blipFill rotWithShape="1">
          <a:blip r:embed="rId3">
            <a:alphaModFix/>
          </a:blip>
          <a:srcRect b="0" l="48980" r="2815" t="0"/>
          <a:stretch/>
        </p:blipFill>
        <p:spPr>
          <a:xfrm>
            <a:off x="6344900" y="2421625"/>
            <a:ext cx="2799100" cy="2721881"/>
          </a:xfrm>
          <a:prstGeom prst="rect">
            <a:avLst/>
          </a:prstGeom>
          <a:noFill/>
          <a:ln>
            <a:noFill/>
          </a:ln>
        </p:spPr>
      </p:pic>
      <p:sp>
        <p:nvSpPr>
          <p:cNvPr id="497" name="Google Shape;497;p53"/>
          <p:cNvSpPr txBox="1"/>
          <p:nvPr/>
        </p:nvSpPr>
        <p:spPr>
          <a:xfrm>
            <a:off x="1899425" y="4675325"/>
            <a:ext cx="4816200" cy="345000"/>
          </a:xfrm>
          <a:prstGeom prst="rect">
            <a:avLst/>
          </a:prstGeom>
          <a:noFill/>
          <a:ln>
            <a:noFill/>
          </a:ln>
        </p:spPr>
        <p:txBody>
          <a:bodyPr anchorCtr="0" anchor="t" bIns="91425" lIns="91425" spcFirstLastPara="1" rIns="91425" wrap="square" tIns="91425">
            <a:noAutofit/>
          </a:bodyPr>
          <a:lstStyle/>
          <a:p>
            <a:pPr indent="0" lvl="0" marL="0" rtl="0" algn="ctr">
              <a:spcBef>
                <a:spcPts val="0"/>
              </a:spcBef>
              <a:spcAft>
                <a:spcPts val="0"/>
              </a:spcAft>
              <a:buNone/>
            </a:pPr>
            <a:r>
              <a:rPr lang="en" sz="1650">
                <a:solidFill>
                  <a:schemeClr val="dk1"/>
                </a:solidFill>
                <a:latin typeface="Roboto"/>
                <a:ea typeface="Roboto"/>
                <a:cs typeface="Roboto"/>
                <a:sym typeface="Roboto"/>
              </a:rPr>
              <a:t>Lisotti, O’Hare et al. </a:t>
            </a:r>
            <a:r>
              <a:rPr lang="en" sz="1600">
                <a:solidFill>
                  <a:schemeClr val="dk1"/>
                </a:solidFill>
              </a:rPr>
              <a:t> arXiv:2404.03690</a:t>
            </a:r>
            <a:endParaRPr sz="1600">
              <a:solidFill>
                <a:schemeClr val="dk1"/>
              </a:solidFill>
            </a:endParaRPr>
          </a:p>
        </p:txBody>
      </p:sp>
      <p:sp>
        <p:nvSpPr>
          <p:cNvPr id="498" name="Google Shape;498;p53"/>
          <p:cNvSpPr txBox="1"/>
          <p:nvPr>
            <p:ph idx="12" type="sldNum"/>
          </p:nvPr>
        </p:nvSpPr>
        <p:spPr>
          <a:xfrm>
            <a:off x="8472458" y="4663217"/>
            <a:ext cx="548700" cy="393600"/>
          </a:xfrm>
          <a:prstGeom prst="rect">
            <a:avLst/>
          </a:prstGeom>
        </p:spPr>
        <p:txBody>
          <a:bodyPr anchorCtr="0" anchor="ctr" bIns="91425" lIns="91425" spcFirstLastPara="1" rIns="91425" wrap="square" tIns="91425">
            <a:normAutofit/>
          </a:bodyPr>
          <a:lstStyle/>
          <a:p>
            <a:pPr indent="0" lvl="0" marL="0" rtl="0" algn="r">
              <a:spcBef>
                <a:spcPts val="0"/>
              </a:spcBef>
              <a:spcAft>
                <a:spcPts val="0"/>
              </a:spcAft>
              <a:buNone/>
            </a:pPr>
            <a:fld id="{00000000-1234-1234-1234-123412341234}" type="slidenum">
              <a:rPr lang="en"/>
              <a:t>‹#›</a:t>
            </a:fld>
            <a:endParaRPr/>
          </a:p>
        </p:txBody>
      </p:sp>
      <p:sp>
        <p:nvSpPr>
          <p:cNvPr id="499" name="Google Shape;499;p53"/>
          <p:cNvSpPr txBox="1"/>
          <p:nvPr>
            <p:ph idx="4294967295" type="body"/>
          </p:nvPr>
        </p:nvSpPr>
        <p:spPr>
          <a:xfrm>
            <a:off x="70700" y="2420925"/>
            <a:ext cx="2976300" cy="2122800"/>
          </a:xfrm>
          <a:prstGeom prst="rect">
            <a:avLst/>
          </a:prstGeom>
          <a:ln cap="flat" cmpd="sng" w="9525">
            <a:solidFill>
              <a:schemeClr val="dk1"/>
            </a:solidFill>
            <a:prstDash val="solid"/>
            <a:round/>
            <a:headEnd len="sm" w="sm" type="none"/>
            <a:tailEnd len="sm" w="sm" type="none"/>
          </a:ln>
        </p:spPr>
        <p:txBody>
          <a:bodyPr anchorCtr="0" anchor="t" bIns="91425" lIns="91425" spcFirstLastPara="1" rIns="91425" wrap="square" tIns="91425">
            <a:normAutofit/>
          </a:bodyPr>
          <a:lstStyle/>
          <a:p>
            <a:pPr indent="-323850" lvl="0" marL="285750" rtl="0" algn="l">
              <a:lnSpc>
                <a:spcPct val="130000"/>
              </a:lnSpc>
              <a:spcBef>
                <a:spcPts val="0"/>
              </a:spcBef>
              <a:spcAft>
                <a:spcPts val="0"/>
              </a:spcAft>
              <a:buSzPts val="1500"/>
              <a:buChar char="●"/>
            </a:pPr>
            <a:r>
              <a:rPr b="1" lang="en" sz="1500">
                <a:latin typeface="Roboto"/>
                <a:ea typeface="Roboto"/>
                <a:cs typeface="Roboto"/>
                <a:sym typeface="Roboto"/>
              </a:rPr>
              <a:t>Energy resolution</a:t>
            </a:r>
            <a:r>
              <a:rPr lang="en" sz="1500">
                <a:latin typeface="Roboto"/>
                <a:ea typeface="Roboto"/>
                <a:cs typeface="Roboto"/>
                <a:sym typeface="Roboto"/>
              </a:rPr>
              <a:t>: ∼ 10% fractional Er resolution</a:t>
            </a:r>
            <a:endParaRPr sz="1500">
              <a:latin typeface="Roboto"/>
              <a:ea typeface="Roboto"/>
              <a:cs typeface="Roboto"/>
              <a:sym typeface="Roboto"/>
            </a:endParaRPr>
          </a:p>
          <a:p>
            <a:pPr indent="-323850" lvl="0" marL="285750" rtl="0" algn="l">
              <a:lnSpc>
                <a:spcPct val="130000"/>
              </a:lnSpc>
              <a:spcBef>
                <a:spcPts val="0"/>
              </a:spcBef>
              <a:spcAft>
                <a:spcPts val="0"/>
              </a:spcAft>
              <a:buSzPts val="1500"/>
              <a:buChar char="●"/>
            </a:pPr>
            <a:r>
              <a:rPr b="1" lang="en" sz="1500">
                <a:latin typeface="Roboto"/>
                <a:ea typeface="Roboto"/>
                <a:cs typeface="Roboto"/>
                <a:sym typeface="Roboto"/>
              </a:rPr>
              <a:t>Angular resolution</a:t>
            </a:r>
            <a:r>
              <a:rPr lang="en" sz="1500">
                <a:latin typeface="Roboto"/>
                <a:ea typeface="Roboto"/>
                <a:cs typeface="Roboto"/>
                <a:sym typeface="Roboto"/>
              </a:rPr>
              <a:t>: 10–30°, Er dependent</a:t>
            </a:r>
            <a:endParaRPr sz="1500">
              <a:latin typeface="Roboto"/>
              <a:ea typeface="Roboto"/>
              <a:cs typeface="Roboto"/>
              <a:sym typeface="Roboto"/>
            </a:endParaRPr>
          </a:p>
          <a:p>
            <a:pPr indent="-323850" lvl="0" marL="285750" rtl="0" algn="l">
              <a:lnSpc>
                <a:spcPct val="130000"/>
              </a:lnSpc>
              <a:spcBef>
                <a:spcPts val="0"/>
              </a:spcBef>
              <a:spcAft>
                <a:spcPts val="0"/>
              </a:spcAft>
              <a:buSzPts val="1500"/>
              <a:buFont typeface="Roboto"/>
              <a:buChar char="●"/>
            </a:pPr>
            <a:r>
              <a:rPr b="1" lang="en" sz="1500">
                <a:solidFill>
                  <a:srgbClr val="ADADAD"/>
                </a:solidFill>
                <a:latin typeface="Roboto"/>
                <a:ea typeface="Roboto"/>
                <a:cs typeface="Roboto"/>
                <a:sym typeface="Roboto"/>
              </a:rPr>
              <a:t>Threshold</a:t>
            </a:r>
            <a:r>
              <a:rPr lang="en" sz="1500">
                <a:latin typeface="Roboto"/>
                <a:ea typeface="Roboto"/>
                <a:cs typeface="Roboto"/>
                <a:sym typeface="Roboto"/>
              </a:rPr>
              <a:t>: 10 keV </a:t>
            </a:r>
            <a:endParaRPr sz="1500">
              <a:latin typeface="Roboto"/>
              <a:ea typeface="Roboto"/>
              <a:cs typeface="Roboto"/>
              <a:sym typeface="Roboto"/>
            </a:endParaRPr>
          </a:p>
          <a:p>
            <a:pPr indent="-323850" lvl="0" marL="285750" rtl="0" algn="l">
              <a:lnSpc>
                <a:spcPct val="130000"/>
              </a:lnSpc>
              <a:spcBef>
                <a:spcPts val="0"/>
              </a:spcBef>
              <a:spcAft>
                <a:spcPts val="0"/>
              </a:spcAft>
              <a:buSzPts val="1500"/>
              <a:buFont typeface="Roboto"/>
              <a:buChar char="●"/>
            </a:pPr>
            <a:r>
              <a:rPr b="1" lang="en" sz="1500">
                <a:latin typeface="Roboto"/>
                <a:ea typeface="Roboto"/>
                <a:cs typeface="Roboto"/>
                <a:sym typeface="Roboto"/>
              </a:rPr>
              <a:t>Head-Tail efficiency</a:t>
            </a:r>
            <a:endParaRPr b="1" sz="1500">
              <a:latin typeface="Roboto"/>
              <a:ea typeface="Roboto"/>
              <a:cs typeface="Roboto"/>
              <a:sym typeface="Roboto"/>
            </a:endParaRPr>
          </a:p>
        </p:txBody>
      </p:sp>
      <p:sp>
        <p:nvSpPr>
          <p:cNvPr id="500" name="Google Shape;500;p53"/>
          <p:cNvSpPr txBox="1"/>
          <p:nvPr>
            <p:ph type="title"/>
          </p:nvPr>
        </p:nvSpPr>
        <p:spPr>
          <a:xfrm>
            <a:off x="70700" y="1959818"/>
            <a:ext cx="2976300" cy="461100"/>
          </a:xfrm>
          <a:prstGeom prst="rect">
            <a:avLst/>
          </a:prstGeom>
          <a:ln cap="flat" cmpd="sng" w="19050">
            <a:solidFill>
              <a:schemeClr val="lt2"/>
            </a:solidFill>
            <a:prstDash val="solid"/>
            <a:round/>
            <a:headEnd len="sm" w="sm" type="none"/>
            <a:tailEnd len="sm" w="sm" type="none"/>
          </a:ln>
        </p:spPr>
        <p:txBody>
          <a:bodyPr anchorCtr="0" anchor="t" bIns="91425" lIns="91425" spcFirstLastPara="1" rIns="91425" wrap="square" tIns="91425">
            <a:noAutofit/>
          </a:bodyPr>
          <a:lstStyle/>
          <a:p>
            <a:pPr indent="0" lvl="0" marL="0" rtl="0" algn="l">
              <a:spcBef>
                <a:spcPts val="0"/>
              </a:spcBef>
              <a:spcAft>
                <a:spcPts val="0"/>
              </a:spcAft>
              <a:buSzPts val="990"/>
              <a:buNone/>
            </a:pPr>
            <a:r>
              <a:rPr lang="en" sz="2020">
                <a:solidFill>
                  <a:schemeClr val="lt2"/>
                </a:solidFill>
                <a:latin typeface="Roboto"/>
                <a:ea typeface="Roboto"/>
                <a:cs typeface="Roboto"/>
                <a:sym typeface="Roboto"/>
              </a:rPr>
              <a:t>DETECTOR EFFECTS</a:t>
            </a:r>
            <a:r>
              <a:rPr lang="en" sz="2020">
                <a:latin typeface="Roboto"/>
                <a:ea typeface="Roboto"/>
                <a:cs typeface="Roboto"/>
                <a:sym typeface="Roboto"/>
              </a:rPr>
              <a:t> </a:t>
            </a:r>
            <a:endParaRPr sz="2020">
              <a:solidFill>
                <a:schemeClr val="lt2"/>
              </a:solidFill>
              <a:latin typeface="Roboto"/>
              <a:ea typeface="Roboto"/>
              <a:cs typeface="Roboto"/>
              <a:sym typeface="Roboto"/>
            </a:endParaRPr>
          </a:p>
        </p:txBody>
      </p:sp>
      <p:sp>
        <p:nvSpPr>
          <p:cNvPr id="501" name="Google Shape;501;p53"/>
          <p:cNvSpPr txBox="1"/>
          <p:nvPr>
            <p:ph type="title"/>
          </p:nvPr>
        </p:nvSpPr>
        <p:spPr>
          <a:xfrm>
            <a:off x="3173900" y="1954175"/>
            <a:ext cx="3044100" cy="461100"/>
          </a:xfrm>
          <a:prstGeom prst="rect">
            <a:avLst/>
          </a:prstGeom>
          <a:ln cap="flat" cmpd="sng" w="19050">
            <a:solidFill>
              <a:srgbClr val="B7B7B7"/>
            </a:solidFill>
            <a:prstDash val="solid"/>
            <a:round/>
            <a:headEnd len="sm" w="sm" type="none"/>
            <a:tailEnd len="sm" w="sm" type="none"/>
          </a:ln>
        </p:spPr>
        <p:txBody>
          <a:bodyPr anchorCtr="0" anchor="t" bIns="91425" lIns="91425" spcFirstLastPara="1" rIns="91425" wrap="square" tIns="91425">
            <a:noAutofit/>
          </a:bodyPr>
          <a:lstStyle/>
          <a:p>
            <a:pPr indent="0" lvl="0" marL="0" rtl="0" algn="l">
              <a:spcBef>
                <a:spcPts val="0"/>
              </a:spcBef>
              <a:spcAft>
                <a:spcPts val="0"/>
              </a:spcAft>
              <a:buSzPts val="990"/>
              <a:buNone/>
            </a:pPr>
            <a:r>
              <a:rPr lang="en" sz="2020">
                <a:solidFill>
                  <a:srgbClr val="ADADAD"/>
                </a:solidFill>
                <a:latin typeface="Roboto"/>
                <a:ea typeface="Roboto"/>
                <a:cs typeface="Roboto"/>
                <a:sym typeface="Roboto"/>
              </a:rPr>
              <a:t>BACKGROUND MODEL</a:t>
            </a:r>
            <a:r>
              <a:rPr lang="en" sz="2020">
                <a:solidFill>
                  <a:srgbClr val="ADADAD"/>
                </a:solidFill>
              </a:rPr>
              <a:t>   </a:t>
            </a:r>
            <a:endParaRPr sz="2020">
              <a:solidFill>
                <a:srgbClr val="ADADAD"/>
              </a:solidFill>
            </a:endParaRPr>
          </a:p>
        </p:txBody>
      </p:sp>
      <p:sp>
        <p:nvSpPr>
          <p:cNvPr id="502" name="Google Shape;502;p53"/>
          <p:cNvSpPr txBox="1"/>
          <p:nvPr/>
        </p:nvSpPr>
        <p:spPr>
          <a:xfrm>
            <a:off x="117500" y="1092275"/>
            <a:ext cx="6126000" cy="740400"/>
          </a:xfrm>
          <a:prstGeom prst="rect">
            <a:avLst/>
          </a:prstGeom>
          <a:noFill/>
          <a:ln>
            <a:noFill/>
          </a:ln>
        </p:spPr>
        <p:txBody>
          <a:bodyPr anchorCtr="0" anchor="t" bIns="91425" lIns="91425" spcFirstLastPara="1" rIns="91425" wrap="square" tIns="91425">
            <a:noAutofit/>
          </a:bodyPr>
          <a:lstStyle/>
          <a:p>
            <a:pPr indent="0" lvl="0" marL="0" rtl="0" algn="l">
              <a:spcBef>
                <a:spcPts val="0"/>
              </a:spcBef>
              <a:spcAft>
                <a:spcPts val="0"/>
              </a:spcAft>
              <a:buNone/>
            </a:pPr>
            <a:r>
              <a:rPr lang="en" sz="1800">
                <a:solidFill>
                  <a:schemeClr val="lt2"/>
                </a:solidFill>
                <a:latin typeface="Roboto"/>
                <a:ea typeface="Roboto"/>
                <a:cs typeface="Roboto"/>
                <a:sym typeface="Roboto"/>
              </a:rPr>
              <a:t>TPCs using gaseous targets (He:CF</a:t>
            </a:r>
            <a:r>
              <a:rPr baseline="-25000" lang="en" sz="1800">
                <a:solidFill>
                  <a:schemeClr val="lt2"/>
                </a:solidFill>
                <a:latin typeface="Roboto"/>
                <a:ea typeface="Roboto"/>
                <a:cs typeface="Roboto"/>
                <a:sym typeface="Roboto"/>
              </a:rPr>
              <a:t>4</a:t>
            </a:r>
            <a:r>
              <a:rPr lang="en" sz="1800">
                <a:solidFill>
                  <a:schemeClr val="lt2"/>
                </a:solidFill>
                <a:latin typeface="Roboto"/>
                <a:ea typeface="Roboto"/>
                <a:cs typeface="Roboto"/>
                <a:sym typeface="Roboto"/>
              </a:rPr>
              <a:t> 60:40 ratio</a:t>
            </a:r>
            <a:r>
              <a:rPr baseline="-25000" lang="en" sz="1800">
                <a:solidFill>
                  <a:schemeClr val="lt2"/>
                </a:solidFill>
                <a:latin typeface="Roboto"/>
                <a:ea typeface="Roboto"/>
                <a:cs typeface="Roboto"/>
                <a:sym typeface="Roboto"/>
              </a:rPr>
              <a:t> </a:t>
            </a:r>
            <a:r>
              <a:rPr lang="en" sz="1800">
                <a:solidFill>
                  <a:schemeClr val="lt2"/>
                </a:solidFill>
                <a:latin typeface="Roboto"/>
                <a:ea typeface="Roboto"/>
                <a:cs typeface="Roboto"/>
                <a:sym typeface="Roboto"/>
              </a:rPr>
              <a:t>)</a:t>
            </a:r>
            <a:endParaRPr sz="1800">
              <a:solidFill>
                <a:schemeClr val="lt2"/>
              </a:solidFill>
              <a:latin typeface="Roboto"/>
              <a:ea typeface="Roboto"/>
              <a:cs typeface="Roboto"/>
              <a:sym typeface="Roboto"/>
            </a:endParaRPr>
          </a:p>
          <a:p>
            <a:pPr indent="0" lvl="0" marL="0" rtl="0" algn="l">
              <a:spcBef>
                <a:spcPts val="0"/>
              </a:spcBef>
              <a:spcAft>
                <a:spcPts val="0"/>
              </a:spcAft>
              <a:buNone/>
            </a:pPr>
            <a:r>
              <a:rPr b="1" lang="en" sz="1700">
                <a:solidFill>
                  <a:schemeClr val="lt2"/>
                </a:solidFill>
                <a:latin typeface="Roboto"/>
                <a:ea typeface="Roboto"/>
                <a:cs typeface="Roboto"/>
                <a:sym typeface="Roboto"/>
              </a:rPr>
              <a:t>↪</a:t>
            </a:r>
            <a:r>
              <a:rPr lang="en" sz="1600">
                <a:solidFill>
                  <a:schemeClr val="lt2"/>
                </a:solidFill>
                <a:latin typeface="Roboto"/>
                <a:ea typeface="Roboto"/>
                <a:cs typeface="Roboto"/>
                <a:sym typeface="Roboto"/>
              </a:rPr>
              <a:t> Enable the full 3-D spatial reconstruction of ionisation tracks</a:t>
            </a:r>
            <a:endParaRPr sz="1600">
              <a:solidFill>
                <a:schemeClr val="lt2"/>
              </a:solidFill>
              <a:latin typeface="Roboto"/>
              <a:ea typeface="Roboto"/>
              <a:cs typeface="Roboto"/>
              <a:sym typeface="Roboto"/>
            </a:endParaRPr>
          </a:p>
          <a:p>
            <a:pPr indent="0" lvl="0" marL="0" rtl="0" algn="l">
              <a:spcBef>
                <a:spcPts val="0"/>
              </a:spcBef>
              <a:spcAft>
                <a:spcPts val="0"/>
              </a:spcAft>
              <a:buNone/>
            </a:pPr>
            <a:r>
              <a:t/>
            </a:r>
            <a:endParaRPr sz="1800">
              <a:solidFill>
                <a:schemeClr val="lt2"/>
              </a:solidFill>
              <a:latin typeface="Roboto"/>
              <a:ea typeface="Roboto"/>
              <a:cs typeface="Roboto"/>
              <a:sym typeface="Roboto"/>
            </a:endParaRPr>
          </a:p>
          <a:p>
            <a:pPr indent="0" lvl="0" marL="0" rtl="0" algn="l">
              <a:spcBef>
                <a:spcPts val="0"/>
              </a:spcBef>
              <a:spcAft>
                <a:spcPts val="0"/>
              </a:spcAft>
              <a:buNone/>
            </a:pPr>
            <a:r>
              <a:t/>
            </a:r>
            <a:endParaRPr sz="1800">
              <a:solidFill>
                <a:schemeClr val="lt2"/>
              </a:solidFill>
            </a:endParaRPr>
          </a:p>
        </p:txBody>
      </p:sp>
      <p:pic>
        <p:nvPicPr>
          <p:cNvPr id="503" name="Google Shape;503;p53"/>
          <p:cNvPicPr preferRelativeResize="0"/>
          <p:nvPr/>
        </p:nvPicPr>
        <p:blipFill>
          <a:blip r:embed="rId4">
            <a:alphaModFix/>
          </a:blip>
          <a:stretch>
            <a:fillRect/>
          </a:stretch>
        </p:blipFill>
        <p:spPr>
          <a:xfrm>
            <a:off x="3173900" y="2421625"/>
            <a:ext cx="3044100" cy="1403300"/>
          </a:xfrm>
          <a:prstGeom prst="rect">
            <a:avLst/>
          </a:prstGeom>
          <a:noFill/>
          <a:ln cap="flat" cmpd="sng" w="9525">
            <a:solidFill>
              <a:schemeClr val="dk1"/>
            </a:solidFill>
            <a:prstDash val="solid"/>
            <a:round/>
            <a:headEnd len="sm" w="sm" type="none"/>
            <a:tailEnd len="sm" w="sm" type="none"/>
          </a:ln>
        </p:spPr>
      </p:pic>
      <p:sp>
        <p:nvSpPr>
          <p:cNvPr id="504" name="Google Shape;504;p53"/>
          <p:cNvSpPr txBox="1"/>
          <p:nvPr/>
        </p:nvSpPr>
        <p:spPr>
          <a:xfrm>
            <a:off x="3195950" y="3831275"/>
            <a:ext cx="3000000" cy="652500"/>
          </a:xfrm>
          <a:prstGeom prst="rect">
            <a:avLst/>
          </a:prstGeom>
          <a:noFill/>
          <a:ln>
            <a:noFill/>
          </a:ln>
        </p:spPr>
        <p:txBody>
          <a:bodyPr anchorCtr="0" anchor="t" bIns="91425" lIns="91425" spcFirstLastPara="1" rIns="91425" wrap="square" tIns="91425">
            <a:spAutoFit/>
          </a:bodyPr>
          <a:lstStyle/>
          <a:p>
            <a:pPr indent="-325120" lvl="0" marL="285750" rtl="0" algn="l">
              <a:spcBef>
                <a:spcPts val="0"/>
              </a:spcBef>
              <a:spcAft>
                <a:spcPts val="0"/>
              </a:spcAft>
              <a:buClr>
                <a:srgbClr val="ADADAD"/>
              </a:buClr>
              <a:buSzPts val="1520"/>
              <a:buFont typeface="Roboto"/>
              <a:buChar char="●"/>
            </a:pPr>
            <a:r>
              <a:rPr lang="en" sz="1520">
                <a:solidFill>
                  <a:srgbClr val="ADADAD"/>
                </a:solidFill>
                <a:latin typeface="Roboto"/>
                <a:ea typeface="Roboto"/>
                <a:cs typeface="Roboto"/>
                <a:sym typeface="Roboto"/>
              </a:rPr>
              <a:t>Isotropic background</a:t>
            </a:r>
            <a:endParaRPr sz="1520">
              <a:solidFill>
                <a:srgbClr val="ADADAD"/>
              </a:solidFill>
              <a:latin typeface="Roboto"/>
              <a:ea typeface="Roboto"/>
              <a:cs typeface="Roboto"/>
              <a:sym typeface="Roboto"/>
            </a:endParaRPr>
          </a:p>
          <a:p>
            <a:pPr indent="-325120" lvl="0" marL="285750" rtl="0" algn="l">
              <a:spcBef>
                <a:spcPts val="0"/>
              </a:spcBef>
              <a:spcAft>
                <a:spcPts val="0"/>
              </a:spcAft>
              <a:buClr>
                <a:srgbClr val="ADADAD"/>
              </a:buClr>
              <a:buSzPts val="1520"/>
              <a:buFont typeface="Roboto"/>
              <a:buChar char="●"/>
            </a:pPr>
            <a:r>
              <a:rPr lang="en" sz="1520">
                <a:solidFill>
                  <a:srgbClr val="ADADAD"/>
                </a:solidFill>
                <a:latin typeface="Roboto"/>
                <a:ea typeface="Roboto"/>
                <a:cs typeface="Roboto"/>
                <a:sym typeface="Roboto"/>
              </a:rPr>
              <a:t>R</a:t>
            </a:r>
            <a:r>
              <a:rPr lang="en" sz="1020">
                <a:solidFill>
                  <a:srgbClr val="ADADAD"/>
                </a:solidFill>
                <a:latin typeface="Roboto"/>
                <a:ea typeface="Roboto"/>
                <a:cs typeface="Roboto"/>
                <a:sym typeface="Roboto"/>
              </a:rPr>
              <a:t>bg</a:t>
            </a:r>
            <a:r>
              <a:rPr lang="en" sz="1520">
                <a:solidFill>
                  <a:srgbClr val="ADADAD"/>
                </a:solidFill>
                <a:latin typeface="Roboto"/>
                <a:ea typeface="Roboto"/>
                <a:cs typeface="Roboto"/>
                <a:sym typeface="Roboto"/>
              </a:rPr>
              <a:t> = n x R</a:t>
            </a:r>
            <a:r>
              <a:rPr lang="en" sz="1220">
                <a:solidFill>
                  <a:srgbClr val="ADADAD"/>
                </a:solidFill>
                <a:latin typeface="Roboto"/>
                <a:ea typeface="Roboto"/>
                <a:cs typeface="Roboto"/>
                <a:sym typeface="Roboto"/>
              </a:rPr>
              <a:t>𝝂</a:t>
            </a:r>
            <a:endParaRPr sz="1220">
              <a:solidFill>
                <a:srgbClr val="ADADAD"/>
              </a:solidFill>
              <a:latin typeface="Roboto"/>
              <a:ea typeface="Roboto"/>
              <a:cs typeface="Roboto"/>
              <a:sym typeface="Roboto"/>
            </a:endParaRPr>
          </a:p>
        </p:txBody>
      </p:sp>
    </p:spTree>
  </p:cSld>
  <p:clrMapOvr>
    <a:masterClrMapping/>
  </p:clrMapOvr>
</p:sld>
</file>

<file path=ppt/theme/theme1.xml><?xml version="1.0" encoding="utf-8"?>
<a:theme xmlns:a="http://schemas.openxmlformats.org/drawingml/2006/main" xmlns:r="http://schemas.openxmlformats.org/officeDocument/2006/relationships" name="Simple Dark">
  <a:themeElements>
    <a:clrScheme name="Simple Dark">
      <a:dk1>
        <a:srgbClr val="FFFFFF"/>
      </a:dk1>
      <a:lt1>
        <a:srgbClr val="212121"/>
      </a:lt1>
      <a:dk2>
        <a:srgbClr val="303030"/>
      </a:dk2>
      <a:lt2>
        <a:srgbClr val="ADADAD"/>
      </a:lt2>
      <a:accent1>
        <a:srgbClr val="009688"/>
      </a:accent1>
      <a:accent2>
        <a:srgbClr val="EEEEEE"/>
      </a:accent2>
      <a:accent3>
        <a:srgbClr val="78909C"/>
      </a:accent3>
      <a:accent4>
        <a:srgbClr val="FFAB40"/>
      </a:accent4>
      <a:accent5>
        <a:srgbClr val="4DD0E1"/>
      </a:accent5>
      <a:accent6>
        <a:srgbClr val="EEFF41"/>
      </a:accent6>
      <a:hlink>
        <a:srgbClr val="4DD0E1"/>
      </a:hlink>
      <a:folHlink>
        <a:srgbClr val="4DD0E1"/>
      </a:folHlink>
    </a:clrScheme>
    <a:fontScheme name="Office">
      <a:majorFont>
        <a:latin typeface="Arial"/>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Arial"/>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theme>
</file>

<file path=ppt/theme/theme2.xml><?xml version="1.0" encoding="utf-8"?>
<a:theme xmlns:a="http://schemas.openxmlformats.org/drawingml/2006/main" xmlns:r="http://schemas.openxmlformats.org/officeDocument/2006/relationships">
  <a:themeElements>
    <a:clrScheme name="Default">
      <a:dk1>
        <a:srgbClr val="000000"/>
      </a:dk1>
      <a:lt1>
        <a:srgbClr val="FFFFFF"/>
      </a:lt1>
      <a:dk2>
        <a:srgbClr val="158158"/>
      </a:dk2>
      <a:lt2>
        <a:srgbClr val="F3F3F3"/>
      </a:lt2>
      <a:accent1>
        <a:srgbClr val="058DC7"/>
      </a:accent1>
      <a:accent2>
        <a:srgbClr val="50B432"/>
      </a:accent2>
      <a:accent3>
        <a:srgbClr val="ED561B"/>
      </a:accent3>
      <a:accent4>
        <a:srgbClr val="EDEF00"/>
      </a:accent4>
      <a:accent5>
        <a:srgbClr val="24CBE5"/>
      </a:accent5>
      <a:accent6>
        <a:srgbClr val="64E572"/>
      </a:accent6>
      <a:hlink>
        <a:srgbClr val="2200CC"/>
      </a:hlink>
      <a:folHlink>
        <a:srgbClr val="551A8B"/>
      </a:folHlink>
    </a:clrScheme>
    <a:fontScheme name="Office">
      <a:majorFont>
        <a:latin typeface="Arial"/>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Arial"/>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theme>
</file>