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6" r:id="rId2"/>
    <p:sldId id="275" r:id="rId3"/>
    <p:sldId id="273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VsafEbQuJCkofrui4qbb7myds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DB7C7-8E5B-4B80-9666-E1E75C790AEE}" v="8" dt="2025-06-23T13:23:13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/>
    <p:restoredTop sz="94658"/>
  </p:normalViewPr>
  <p:slideViewPr>
    <p:cSldViewPr snapToGrid="0" showGuides="1">
      <p:cViewPr varScale="1">
        <p:scale>
          <a:sx n="59" d="100"/>
          <a:sy n="59" d="100"/>
        </p:scale>
        <p:origin x="604" y="4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4" Type="http://schemas.openxmlformats.org/officeDocument/2006/relationships/slide" Target="slides/slide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ie Granum" userId="28f611ef-58d2-49fc-a31c-e21111703c09" providerId="ADAL" clId="{6D7DB7C7-8E5B-4B80-9666-E1E75C790AEE}"/>
    <pc:docChg chg="custSel addSld delSld modSld">
      <pc:chgData name="Stacie Granum" userId="28f611ef-58d2-49fc-a31c-e21111703c09" providerId="ADAL" clId="{6D7DB7C7-8E5B-4B80-9666-E1E75C790AEE}" dt="2025-06-23T13:24:57.637" v="177" actId="1076"/>
      <pc:docMkLst>
        <pc:docMk/>
      </pc:docMkLst>
      <pc:sldChg chg="addSp delSp modSp del mod">
        <pc:chgData name="Stacie Granum" userId="28f611ef-58d2-49fc-a31c-e21111703c09" providerId="ADAL" clId="{6D7DB7C7-8E5B-4B80-9666-E1E75C790AEE}" dt="2025-06-23T08:57:40.030" v="112" actId="47"/>
        <pc:sldMkLst>
          <pc:docMk/>
          <pc:sldMk cId="0" sldId="256"/>
        </pc:sldMkLst>
        <pc:spChg chg="del">
          <ac:chgData name="Stacie Granum" userId="28f611ef-58d2-49fc-a31c-e21111703c09" providerId="ADAL" clId="{6D7DB7C7-8E5B-4B80-9666-E1E75C790AEE}" dt="2025-06-23T08:45:46.787" v="48" actId="478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Stacie Granum" userId="28f611ef-58d2-49fc-a31c-e21111703c09" providerId="ADAL" clId="{6D7DB7C7-8E5B-4B80-9666-E1E75C790AEE}" dt="2025-06-23T08:46:14.233" v="50" actId="1076"/>
          <ac:spMkLst>
            <pc:docMk/>
            <pc:sldMk cId="0" sldId="256"/>
            <ac:spMk id="125" creationId="{00000000-0000-0000-0000-000000000000}"/>
          </ac:spMkLst>
        </pc:spChg>
        <pc:picChg chg="add del mod">
          <ac:chgData name="Stacie Granum" userId="28f611ef-58d2-49fc-a31c-e21111703c09" providerId="ADAL" clId="{6D7DB7C7-8E5B-4B80-9666-E1E75C790AEE}" dt="2025-06-23T08:55:28.600" v="92" actId="478"/>
          <ac:picMkLst>
            <pc:docMk/>
            <pc:sldMk cId="0" sldId="256"/>
            <ac:picMk id="3" creationId="{DB18ED26-E924-4F51-E15B-FA4E079CECE7}"/>
          </ac:picMkLst>
        </pc:picChg>
      </pc:sldChg>
      <pc:sldChg chg="addSp modSp del mod">
        <pc:chgData name="Stacie Granum" userId="28f611ef-58d2-49fc-a31c-e21111703c09" providerId="ADAL" clId="{6D7DB7C7-8E5B-4B80-9666-E1E75C790AEE}" dt="2025-06-23T08:55:22.736" v="91" actId="47"/>
        <pc:sldMkLst>
          <pc:docMk/>
          <pc:sldMk cId="0" sldId="258"/>
        </pc:sldMkLst>
        <pc:picChg chg="add mod">
          <ac:chgData name="Stacie Granum" userId="28f611ef-58d2-49fc-a31c-e21111703c09" providerId="ADAL" clId="{6D7DB7C7-8E5B-4B80-9666-E1E75C790AEE}" dt="2025-06-23T08:51:31.909" v="74" actId="1076"/>
          <ac:picMkLst>
            <pc:docMk/>
            <pc:sldMk cId="0" sldId="258"/>
            <ac:picMk id="4" creationId="{A11B06C9-DAA8-53E8-860E-9C55885C128F}"/>
          </ac:picMkLst>
        </pc:picChg>
      </pc:sldChg>
      <pc:sldChg chg="del">
        <pc:chgData name="Stacie Granum" userId="28f611ef-58d2-49fc-a31c-e21111703c09" providerId="ADAL" clId="{6D7DB7C7-8E5B-4B80-9666-E1E75C790AEE}" dt="2025-06-23T08:57:15.517" v="104" actId="47"/>
        <pc:sldMkLst>
          <pc:docMk/>
          <pc:sldMk cId="0" sldId="259"/>
        </pc:sldMkLst>
      </pc:sldChg>
      <pc:sldChg chg="del">
        <pc:chgData name="Stacie Granum" userId="28f611ef-58d2-49fc-a31c-e21111703c09" providerId="ADAL" clId="{6D7DB7C7-8E5B-4B80-9666-E1E75C790AEE}" dt="2025-06-23T08:57:16.710" v="105" actId="47"/>
        <pc:sldMkLst>
          <pc:docMk/>
          <pc:sldMk cId="0" sldId="262"/>
        </pc:sldMkLst>
      </pc:sldChg>
      <pc:sldChg chg="del">
        <pc:chgData name="Stacie Granum" userId="28f611ef-58d2-49fc-a31c-e21111703c09" providerId="ADAL" clId="{6D7DB7C7-8E5B-4B80-9666-E1E75C790AEE}" dt="2025-06-23T08:57:17.460" v="106" actId="47"/>
        <pc:sldMkLst>
          <pc:docMk/>
          <pc:sldMk cId="0" sldId="263"/>
        </pc:sldMkLst>
      </pc:sldChg>
      <pc:sldChg chg="del">
        <pc:chgData name="Stacie Granum" userId="28f611ef-58d2-49fc-a31c-e21111703c09" providerId="ADAL" clId="{6D7DB7C7-8E5B-4B80-9666-E1E75C790AEE}" dt="2025-06-23T08:57:17.993" v="107" actId="47"/>
        <pc:sldMkLst>
          <pc:docMk/>
          <pc:sldMk cId="0" sldId="264"/>
        </pc:sldMkLst>
      </pc:sldChg>
      <pc:sldChg chg="del">
        <pc:chgData name="Stacie Granum" userId="28f611ef-58d2-49fc-a31c-e21111703c09" providerId="ADAL" clId="{6D7DB7C7-8E5B-4B80-9666-E1E75C790AEE}" dt="2025-06-23T08:57:18.524" v="108" actId="47"/>
        <pc:sldMkLst>
          <pc:docMk/>
          <pc:sldMk cId="0" sldId="265"/>
        </pc:sldMkLst>
      </pc:sldChg>
      <pc:sldChg chg="del">
        <pc:chgData name="Stacie Granum" userId="28f611ef-58d2-49fc-a31c-e21111703c09" providerId="ADAL" clId="{6D7DB7C7-8E5B-4B80-9666-E1E75C790AEE}" dt="2025-06-23T08:57:03.445" v="102" actId="47"/>
        <pc:sldMkLst>
          <pc:docMk/>
          <pc:sldMk cId="0" sldId="266"/>
        </pc:sldMkLst>
      </pc:sldChg>
      <pc:sldChg chg="del">
        <pc:chgData name="Stacie Granum" userId="28f611ef-58d2-49fc-a31c-e21111703c09" providerId="ADAL" clId="{6D7DB7C7-8E5B-4B80-9666-E1E75C790AEE}" dt="2025-06-23T08:57:04.772" v="103" actId="47"/>
        <pc:sldMkLst>
          <pc:docMk/>
          <pc:sldMk cId="0" sldId="267"/>
        </pc:sldMkLst>
      </pc:sldChg>
      <pc:sldChg chg="addSp modSp del mod">
        <pc:chgData name="Stacie Granum" userId="28f611ef-58d2-49fc-a31c-e21111703c09" providerId="ADAL" clId="{6D7DB7C7-8E5B-4B80-9666-E1E75C790AEE}" dt="2025-06-23T08:57:19.365" v="109" actId="47"/>
        <pc:sldMkLst>
          <pc:docMk/>
          <pc:sldMk cId="0" sldId="268"/>
        </pc:sldMkLst>
        <pc:picChg chg="add mod">
          <ac:chgData name="Stacie Granum" userId="28f611ef-58d2-49fc-a31c-e21111703c09" providerId="ADAL" clId="{6D7DB7C7-8E5B-4B80-9666-E1E75C790AEE}" dt="2025-06-23T08:56:32.146" v="101" actId="1076"/>
          <ac:picMkLst>
            <pc:docMk/>
            <pc:sldMk cId="0" sldId="268"/>
            <ac:picMk id="3" creationId="{9E3ED21E-B50C-D75E-676B-776FAD33142C}"/>
          </ac:picMkLst>
        </pc:picChg>
      </pc:sldChg>
      <pc:sldChg chg="del">
        <pc:chgData name="Stacie Granum" userId="28f611ef-58d2-49fc-a31c-e21111703c09" providerId="ADAL" clId="{6D7DB7C7-8E5B-4B80-9666-E1E75C790AEE}" dt="2025-06-23T08:57:20.203" v="110" actId="47"/>
        <pc:sldMkLst>
          <pc:docMk/>
          <pc:sldMk cId="0" sldId="269"/>
        </pc:sldMkLst>
      </pc:sldChg>
      <pc:sldChg chg="del">
        <pc:chgData name="Stacie Granum" userId="28f611ef-58d2-49fc-a31c-e21111703c09" providerId="ADAL" clId="{6D7DB7C7-8E5B-4B80-9666-E1E75C790AEE}" dt="2025-06-23T08:57:20.735" v="111" actId="47"/>
        <pc:sldMkLst>
          <pc:docMk/>
          <pc:sldMk cId="0" sldId="270"/>
        </pc:sldMkLst>
      </pc:sldChg>
      <pc:sldChg chg="addSp delSp modSp add del mod">
        <pc:chgData name="Stacie Granum" userId="28f611ef-58d2-49fc-a31c-e21111703c09" providerId="ADAL" clId="{6D7DB7C7-8E5B-4B80-9666-E1E75C790AEE}" dt="2025-06-23T08:50:44.887" v="67" actId="47"/>
        <pc:sldMkLst>
          <pc:docMk/>
          <pc:sldMk cId="171205310" sldId="276"/>
        </pc:sldMkLst>
        <pc:spChg chg="del">
          <ac:chgData name="Stacie Granum" userId="28f611ef-58d2-49fc-a31c-e21111703c09" providerId="ADAL" clId="{6D7DB7C7-8E5B-4B80-9666-E1E75C790AEE}" dt="2025-06-23T08:50:25.617" v="62" actId="478"/>
          <ac:spMkLst>
            <pc:docMk/>
            <pc:sldMk cId="171205310" sldId="276"/>
            <ac:spMk id="125" creationId="{5C8031D3-11BA-BAEF-AC7A-A1EE1A539106}"/>
          </ac:spMkLst>
        </pc:spChg>
        <pc:picChg chg="add del mod">
          <ac:chgData name="Stacie Granum" userId="28f611ef-58d2-49fc-a31c-e21111703c09" providerId="ADAL" clId="{6D7DB7C7-8E5B-4B80-9666-E1E75C790AEE}" dt="2025-06-23T08:48:24.192" v="53" actId="478"/>
          <ac:picMkLst>
            <pc:docMk/>
            <pc:sldMk cId="171205310" sldId="276"/>
            <ac:picMk id="4" creationId="{06358438-52AD-9377-903F-F2F168D27AB4}"/>
          </ac:picMkLst>
        </pc:picChg>
        <pc:picChg chg="add del mod">
          <ac:chgData name="Stacie Granum" userId="28f611ef-58d2-49fc-a31c-e21111703c09" providerId="ADAL" clId="{6D7DB7C7-8E5B-4B80-9666-E1E75C790AEE}" dt="2025-06-23T08:50:42.149" v="66" actId="478"/>
          <ac:picMkLst>
            <pc:docMk/>
            <pc:sldMk cId="171205310" sldId="276"/>
            <ac:picMk id="6" creationId="{A5F4A66B-B366-FF9D-72D1-56AB2EA345C9}"/>
          </ac:picMkLst>
        </pc:picChg>
      </pc:sldChg>
      <pc:sldChg chg="addSp delSp modSp add mod">
        <pc:chgData name="Stacie Granum" userId="28f611ef-58d2-49fc-a31c-e21111703c09" providerId="ADAL" clId="{6D7DB7C7-8E5B-4B80-9666-E1E75C790AEE}" dt="2025-06-23T13:24:57.637" v="177" actId="1076"/>
        <pc:sldMkLst>
          <pc:docMk/>
          <pc:sldMk cId="3554285666" sldId="276"/>
        </pc:sldMkLst>
        <pc:spChg chg="add mod">
          <ac:chgData name="Stacie Granum" userId="28f611ef-58d2-49fc-a31c-e21111703c09" providerId="ADAL" clId="{6D7DB7C7-8E5B-4B80-9666-E1E75C790AEE}" dt="2025-06-23T13:24:57.637" v="177" actId="1076"/>
          <ac:spMkLst>
            <pc:docMk/>
            <pc:sldMk cId="3554285666" sldId="276"/>
            <ac:spMk id="2" creationId="{02906069-5F06-478A-911E-4BB57FF58787}"/>
          </ac:spMkLst>
        </pc:spChg>
        <pc:picChg chg="del">
          <ac:chgData name="Stacie Granum" userId="28f611ef-58d2-49fc-a31c-e21111703c09" providerId="ADAL" clId="{6D7DB7C7-8E5B-4B80-9666-E1E75C790AEE}" dt="2025-06-23T08:53:22.499" v="76" actId="478"/>
          <ac:picMkLst>
            <pc:docMk/>
            <pc:sldMk cId="3554285666" sldId="276"/>
            <ac:picMk id="4" creationId="{61CD9643-C805-539A-B62F-038CC6E2A0DB}"/>
          </ac:picMkLst>
        </pc:picChg>
        <pc:picChg chg="add del mod">
          <ac:chgData name="Stacie Granum" userId="28f611ef-58d2-49fc-a31c-e21111703c09" providerId="ADAL" clId="{6D7DB7C7-8E5B-4B80-9666-E1E75C790AEE}" dt="2025-06-23T08:53:38.931" v="81" actId="478"/>
          <ac:picMkLst>
            <pc:docMk/>
            <pc:sldMk cId="3554285666" sldId="276"/>
            <ac:picMk id="6" creationId="{37E96025-A4C2-E41F-1995-291C0176AA05}"/>
          </ac:picMkLst>
        </pc:picChg>
        <pc:picChg chg="add mod">
          <ac:chgData name="Stacie Granum" userId="28f611ef-58d2-49fc-a31c-e21111703c09" providerId="ADAL" clId="{6D7DB7C7-8E5B-4B80-9666-E1E75C790AEE}" dt="2025-06-23T08:55:06.974" v="90" actId="1076"/>
          <ac:picMkLst>
            <pc:docMk/>
            <pc:sldMk cId="3554285666" sldId="276"/>
            <ac:picMk id="8" creationId="{692F0A03-02EC-B0F5-D881-531546C5E703}"/>
          </ac:picMkLst>
        </pc:picChg>
      </pc:sldChg>
      <pc:sldMasterChg chg="delSldLayout">
        <pc:chgData name="Stacie Granum" userId="28f611ef-58d2-49fc-a31c-e21111703c09" providerId="ADAL" clId="{6D7DB7C7-8E5B-4B80-9666-E1E75C790AEE}" dt="2025-06-23T08:57:20.735" v="111" actId="47"/>
        <pc:sldMasterMkLst>
          <pc:docMk/>
          <pc:sldMasterMk cId="0" sldId="2147483648"/>
        </pc:sldMasterMkLst>
        <pc:sldLayoutChg chg="del">
          <pc:chgData name="Stacie Granum" userId="28f611ef-58d2-49fc-a31c-e21111703c09" providerId="ADAL" clId="{6D7DB7C7-8E5B-4B80-9666-E1E75C790AEE}" dt="2025-06-23T08:57:20.735" v="111" actId="47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FF74200-C9C4-0ECC-1210-9B077C77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>
            <a:extLst>
              <a:ext uri="{FF2B5EF4-FFF2-40B4-BE49-F238E27FC236}">
                <a16:creationId xmlns:a16="http://schemas.microsoft.com/office/drawing/2014/main" id="{93D736B9-EC97-4E14-763B-17C28A1D1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3:notes">
            <a:extLst>
              <a:ext uri="{FF2B5EF4-FFF2-40B4-BE49-F238E27FC236}">
                <a16:creationId xmlns:a16="http://schemas.microsoft.com/office/drawing/2014/main" id="{46D14A0E-974C-7751-EE9D-A811E27C21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12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CD1DB04C-C8F1-3408-ED42-9640D8A6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>
            <a:extLst>
              <a:ext uri="{FF2B5EF4-FFF2-40B4-BE49-F238E27FC236}">
                <a16:creationId xmlns:a16="http://schemas.microsoft.com/office/drawing/2014/main" id="{907EA672-996B-1420-9795-F2D6DAD048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3:notes">
            <a:extLst>
              <a:ext uri="{FF2B5EF4-FFF2-40B4-BE49-F238E27FC236}">
                <a16:creationId xmlns:a16="http://schemas.microsoft.com/office/drawing/2014/main" id="{3A10AD44-DB4C-716B-7931-C2B937576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51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2769284-EC12-F2E4-0F16-0890691B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>
            <a:extLst>
              <a:ext uri="{FF2B5EF4-FFF2-40B4-BE49-F238E27FC236}">
                <a16:creationId xmlns:a16="http://schemas.microsoft.com/office/drawing/2014/main" id="{92C00AD8-B238-BE56-854D-E329FD102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>
            <a:extLst>
              <a:ext uri="{FF2B5EF4-FFF2-40B4-BE49-F238E27FC236}">
                <a16:creationId xmlns:a16="http://schemas.microsoft.com/office/drawing/2014/main" id="{02EB24B6-F738-5D9B-AE2D-8F689B9643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:notes">
            <a:extLst>
              <a:ext uri="{FF2B5EF4-FFF2-40B4-BE49-F238E27FC236}">
                <a16:creationId xmlns:a16="http://schemas.microsoft.com/office/drawing/2014/main" id="{AD23D5CF-FD4D-AED7-EF54-469120D77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65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>
                <a:solidFill>
                  <a:schemeClr val="bg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bg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82A7C-9974-5A9C-3EDB-3E328564A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D"/>
              </a:buClr>
              <a:buSzPts val="2400"/>
              <a:buNone/>
              <a:defRPr sz="2400">
                <a:solidFill>
                  <a:srgbClr val="88888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2000"/>
              <a:buNone/>
              <a:defRPr sz="2000">
                <a:solidFill>
                  <a:srgbClr val="88888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800"/>
              <a:buNone/>
              <a:defRPr sz="1800">
                <a:solidFill>
                  <a:srgbClr val="88888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D"/>
              </a:buClr>
              <a:buSzPts val="1600"/>
              <a:buNone/>
              <a:defRPr sz="1600">
                <a:solidFill>
                  <a:srgbClr val="88888D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26C7A-B0DA-CAAD-CF6D-D5B9581F6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E80DC-4D77-6E5A-8EE7-90F3969F1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82814-E214-BC84-A478-D84D9827C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008BA-1B7B-E0AB-2450-5406CD51D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>
                <a:solidFill>
                  <a:schemeClr val="tx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400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 sz="18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98C25-9494-0533-6C69-D87B34B43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2D9A6-B764-57C7-5CCD-CBC7ED6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E18B1-60F5-5CF0-949A-8FC04405A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202" y="6208837"/>
            <a:ext cx="56959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6D6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FEE75-0FA7-38B6-2871-2FB9BE9D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D0152-7AB5-148D-9316-92B99B7CB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2E7983E2-63B3-8471-E791-AC60B5F70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exagon on a black background&#10;&#10;Description automatically generated">
            <a:extLst>
              <a:ext uri="{FF2B5EF4-FFF2-40B4-BE49-F238E27FC236}">
                <a16:creationId xmlns:a16="http://schemas.microsoft.com/office/drawing/2014/main" id="{A34F7C8F-1E5B-1840-F395-0705C476E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4820">
            <a:off x="3085174" y="245295"/>
            <a:ext cx="6001858" cy="6071919"/>
          </a:xfrm>
          <a:prstGeom prst="rect">
            <a:avLst/>
          </a:prstGeom>
        </p:spPr>
      </p:pic>
      <p:sp>
        <p:nvSpPr>
          <p:cNvPr id="140" name="Google Shape;140;p3">
            <a:extLst>
              <a:ext uri="{FF2B5EF4-FFF2-40B4-BE49-F238E27FC236}">
                <a16:creationId xmlns:a16="http://schemas.microsoft.com/office/drawing/2014/main" id="{79B454D9-415B-0380-1258-D2E361A7F3D2}"/>
              </a:ext>
            </a:extLst>
          </p:cNvPr>
          <p:cNvSpPr txBox="1"/>
          <p:nvPr/>
        </p:nvSpPr>
        <p:spPr>
          <a:xfrm>
            <a:off x="2798668" y="2168658"/>
            <a:ext cx="6614984" cy="97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  <a:endParaRPr dirty="0"/>
          </a:p>
        </p:txBody>
      </p:sp>
      <p:sp>
        <p:nvSpPr>
          <p:cNvPr id="141" name="Google Shape;141;p3">
            <a:extLst>
              <a:ext uri="{FF2B5EF4-FFF2-40B4-BE49-F238E27FC236}">
                <a16:creationId xmlns:a16="http://schemas.microsoft.com/office/drawing/2014/main" id="{505CC52F-AB41-15CF-7A04-49B38BD034A6}"/>
              </a:ext>
            </a:extLst>
          </p:cNvPr>
          <p:cNvSpPr txBox="1"/>
          <p:nvPr/>
        </p:nvSpPr>
        <p:spPr>
          <a:xfrm>
            <a:off x="4474234" y="3004743"/>
            <a:ext cx="3243532" cy="430887"/>
          </a:xfrm>
          <a:prstGeom prst="rect">
            <a:avLst/>
          </a:prstGeom>
          <a:solidFill>
            <a:srgbClr val="8B0201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SUBTITLE HERE</a:t>
            </a:r>
            <a:endParaRPr dirty="0"/>
          </a:p>
        </p:txBody>
      </p:sp>
      <p:sp>
        <p:nvSpPr>
          <p:cNvPr id="142" name="Google Shape;142;p3">
            <a:extLst>
              <a:ext uri="{FF2B5EF4-FFF2-40B4-BE49-F238E27FC236}">
                <a16:creationId xmlns:a16="http://schemas.microsoft.com/office/drawing/2014/main" id="{FE096D87-1F88-12A1-04ED-FA4B5FD2684F}"/>
              </a:ext>
            </a:extLst>
          </p:cNvPr>
          <p:cNvSpPr txBox="1"/>
          <p:nvPr/>
        </p:nvSpPr>
        <p:spPr>
          <a:xfrm>
            <a:off x="3883230" y="3808670"/>
            <a:ext cx="4405747" cy="923289"/>
          </a:xfrm>
          <a:prstGeom prst="rect">
            <a:avLst/>
          </a:prstGeom>
          <a:solidFill>
            <a:srgbClr val="8B0201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sed diam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dolore magna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5" name="Picture 4" descr="A logo with dots and lines&#10;&#10;Description automatically generated">
            <a:extLst>
              <a:ext uri="{FF2B5EF4-FFF2-40B4-BE49-F238E27FC236}">
                <a16:creationId xmlns:a16="http://schemas.microsoft.com/office/drawing/2014/main" id="{E69B8EEF-D3E1-0490-739C-ABF9E6C82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60" y="904729"/>
            <a:ext cx="939800" cy="1028700"/>
          </a:xfrm>
          <a:prstGeom prst="rect">
            <a:avLst/>
          </a:prstGeom>
        </p:spPr>
      </p:pic>
      <p:pic>
        <p:nvPicPr>
          <p:cNvPr id="8" name="Picture 7" descr="A poster for a conference">
            <a:extLst>
              <a:ext uri="{FF2B5EF4-FFF2-40B4-BE49-F238E27FC236}">
                <a16:creationId xmlns:a16="http://schemas.microsoft.com/office/drawing/2014/main" id="{692F0A03-02EC-B0F5-D881-531546C5E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180" y="0"/>
            <a:ext cx="83099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06069-5F06-478A-911E-4BB57FF58787}"/>
              </a:ext>
            </a:extLst>
          </p:cNvPr>
          <p:cNvSpPr txBox="1"/>
          <p:nvPr/>
        </p:nvSpPr>
        <p:spPr>
          <a:xfrm>
            <a:off x="154738" y="5097628"/>
            <a:ext cx="175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Wifi</a:t>
            </a:r>
            <a:r>
              <a:rPr lang="en-US" b="1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 err="1">
                <a:solidFill>
                  <a:schemeClr val="bg1"/>
                </a:solidFill>
              </a:rPr>
              <a:t>MarriottBonvoy</a:t>
            </a:r>
            <a:r>
              <a:rPr lang="en-US" dirty="0">
                <a:solidFill>
                  <a:schemeClr val="bg1"/>
                </a:solidFill>
              </a:rPr>
              <a:t>_</a:t>
            </a:r>
          </a:p>
          <a:p>
            <a:r>
              <a:rPr lang="en-US" dirty="0">
                <a:solidFill>
                  <a:schemeClr val="bg1"/>
                </a:solidFill>
              </a:rPr>
              <a:t>Conference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Password: </a:t>
            </a:r>
          </a:p>
          <a:p>
            <a:r>
              <a:rPr lang="en-US" dirty="0">
                <a:solidFill>
                  <a:schemeClr val="bg1"/>
                </a:solidFill>
              </a:rPr>
              <a:t>SHSCONF2024</a:t>
            </a:r>
          </a:p>
        </p:txBody>
      </p:sp>
    </p:spTree>
    <p:extLst>
      <p:ext uri="{BB962C8B-B14F-4D97-AF65-F5344CB8AC3E}">
        <p14:creationId xmlns:p14="http://schemas.microsoft.com/office/powerpoint/2010/main" val="35542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9CA2FFD8-3492-AD39-01AB-0A6C8C9CF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exagon on a black background&#10;&#10;Description automatically generated">
            <a:extLst>
              <a:ext uri="{FF2B5EF4-FFF2-40B4-BE49-F238E27FC236}">
                <a16:creationId xmlns:a16="http://schemas.microsoft.com/office/drawing/2014/main" id="{2106508A-172C-2846-AD03-3448640FB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4820">
            <a:off x="2941740" y="281780"/>
            <a:ext cx="6221813" cy="6294442"/>
          </a:xfrm>
          <a:prstGeom prst="rect">
            <a:avLst/>
          </a:prstGeom>
        </p:spPr>
      </p:pic>
      <p:sp>
        <p:nvSpPr>
          <p:cNvPr id="140" name="Google Shape;140;p3">
            <a:extLst>
              <a:ext uri="{FF2B5EF4-FFF2-40B4-BE49-F238E27FC236}">
                <a16:creationId xmlns:a16="http://schemas.microsoft.com/office/drawing/2014/main" id="{24F363EC-7F05-5B88-26E9-EE3B4BC1EF10}"/>
              </a:ext>
            </a:extLst>
          </p:cNvPr>
          <p:cNvSpPr txBox="1"/>
          <p:nvPr/>
        </p:nvSpPr>
        <p:spPr>
          <a:xfrm>
            <a:off x="2745155" y="1743721"/>
            <a:ext cx="6614984" cy="97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54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sanfordlab</a:t>
            </a:r>
            <a:endParaRPr dirty="0"/>
          </a:p>
        </p:txBody>
      </p:sp>
      <p:sp>
        <p:nvSpPr>
          <p:cNvPr id="141" name="Google Shape;141;p3">
            <a:extLst>
              <a:ext uri="{FF2B5EF4-FFF2-40B4-BE49-F238E27FC236}">
                <a16:creationId xmlns:a16="http://schemas.microsoft.com/office/drawing/2014/main" id="{998CCA71-5D56-9EC7-5429-C5EA6FA2ABA3}"/>
              </a:ext>
            </a:extLst>
          </p:cNvPr>
          <p:cNvSpPr txBox="1"/>
          <p:nvPr/>
        </p:nvSpPr>
        <p:spPr>
          <a:xfrm>
            <a:off x="6014953" y="3653218"/>
            <a:ext cx="2129942" cy="1107955"/>
          </a:xfrm>
          <a:prstGeom prst="rect">
            <a:avLst/>
          </a:prstGeom>
          <a:solidFill>
            <a:srgbClr val="8B0201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SUBSCRIBE TO OUR NEWSLETTER</a:t>
            </a:r>
            <a:endParaRPr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logo with dots and lines&#10;&#10;Description automatically generated">
            <a:extLst>
              <a:ext uri="{FF2B5EF4-FFF2-40B4-BE49-F238E27FC236}">
                <a16:creationId xmlns:a16="http://schemas.microsoft.com/office/drawing/2014/main" id="{B5FE906B-099C-C212-F4FD-7BFEE8EB0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709" y="4985845"/>
            <a:ext cx="939800" cy="1028700"/>
          </a:xfrm>
          <a:prstGeom prst="rect">
            <a:avLst/>
          </a:prstGeom>
        </p:spPr>
      </p:pic>
      <p:pic>
        <p:nvPicPr>
          <p:cNvPr id="7" name="Picture 6" descr="A blue qr code&#10;&#10;AI-generated content may be incorrect.">
            <a:extLst>
              <a:ext uri="{FF2B5EF4-FFF2-40B4-BE49-F238E27FC236}">
                <a16:creationId xmlns:a16="http://schemas.microsoft.com/office/drawing/2014/main" id="{2E3D5AFC-A8AA-A246-54A7-7271255E7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33" r="90000">
                        <a14:foregroundMark x1="27467" y1="31000" x2="27467" y2="31000"/>
                        <a14:foregroundMark x1="33367" y1="38900" x2="33367" y2="38900"/>
                        <a14:foregroundMark x1="20633" y1="44033" x2="20633" y2="44033"/>
                        <a14:foregroundMark x1="22200" y1="23100" x2="22200" y2="23100"/>
                        <a14:foregroundMark x1="79267" y1="20767" x2="79267" y2="20767"/>
                        <a14:foregroundMark x1="61100" y1="19833" x2="61100" y2="19833"/>
                        <a14:foregroundMark x1="55833" y1="26967" x2="55833" y2="26967"/>
                        <a14:foregroundMark x1="59267" y1="11467" x2="59267" y2="11467"/>
                        <a14:foregroundMark x1="49467" y1="24200" x2="49467" y2="24200"/>
                        <a14:foregroundMark x1="45767" y1="17833" x2="45767" y2="17833"/>
                        <a14:foregroundMark x1="39700" y1="22633" x2="39700" y2="22633"/>
                        <a14:foregroundMark x1="36133" y1="18000" x2="36133" y2="18000"/>
                        <a14:foregroundMark x1="39400" y1="15333" x2="39400" y2="15333"/>
                        <a14:foregroundMark x1="43433" y1="11767" x2="43433" y2="11767"/>
                        <a14:foregroundMark x1="81100" y1="37067" x2="81100" y2="37067"/>
                        <a14:foregroundMark x1="85000" y1="40633" x2="85000" y2="40633"/>
                        <a14:foregroundMark x1="74300" y1="40633" x2="74300" y2="40633"/>
                        <a14:foregroundMark x1="79100" y1="44200" x2="79100" y2="44200"/>
                        <a14:foregroundMark x1="87633" y1="53500" x2="87633" y2="53500"/>
                        <a14:foregroundMark x1="75833" y1="53800" x2="75833" y2="53800"/>
                        <a14:foregroundMark x1="78467" y1="56733" x2="78467" y2="56733"/>
                        <a14:foregroundMark x1="45933" y1="34567" x2="45933" y2="34567"/>
                        <a14:foregroundMark x1="87167" y1="70400" x2="87167" y2="70400"/>
                        <a14:foregroundMark x1="87767" y1="62467" x2="87767" y2="62467"/>
                        <a14:foregroundMark x1="81567" y1="62167" x2="81567" y2="62167"/>
                        <a14:foregroundMark x1="81433" y1="76267" x2="81433" y2="76267"/>
                        <a14:foregroundMark x1="88400" y1="88367" x2="88400" y2="88367"/>
                        <a14:foregroundMark x1="77700" y1="87900" x2="77700" y2="87900"/>
                        <a14:foregroundMark x1="30400" y1="83733" x2="30400" y2="83733"/>
                        <a14:foregroundMark x1="22367" y1="78900" x2="22367" y2="78900"/>
                        <a14:foregroundMark x1="30100" y1="62933" x2="30100" y2="62933"/>
                        <a14:foregroundMark x1="45933" y1="59700" x2="45933" y2="59700"/>
                        <a14:foregroundMark x1="68700" y1="69933" x2="68700" y2="69933"/>
                        <a14:foregroundMark x1="23733" y1="63567" x2="23733" y2="63567"/>
                        <a14:foregroundMark x1="17233" y1="63100" x2="17233" y2="63100"/>
                        <a14:foregroundMark x1="10267" y1="62800" x2="10267" y2="62800"/>
                        <a14:foregroundMark x1="14133" y1="59533" x2="14133" y2="59533"/>
                        <a14:foregroundMark x1="11333" y1="46833" x2="11333" y2="46833"/>
                        <a14:foregroundMark x1="11500" y1="57067" x2="11500" y2="57067"/>
                        <a14:foregroundMark x1="40033" y1="79067" x2="40033" y2="79067"/>
                        <a14:foregroundMark x1="76300" y1="31333" x2="76300" y2="31333"/>
                        <a14:backgroundMark x1="9300" y1="56467" x2="9300" y2="56467"/>
                        <a14:backgroundMark x1="9233" y1="56467" x2="9233" y2="56467"/>
                        <a14:backgroundMark x1="9300" y1="56300" x2="9233" y2="56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709" y="3553111"/>
            <a:ext cx="2219451" cy="2219451"/>
          </a:xfrm>
          <a:prstGeom prst="rect">
            <a:avLst/>
          </a:prstGeom>
        </p:spPr>
      </p:pic>
      <p:pic>
        <p:nvPicPr>
          <p:cNvPr id="9" name="Picture 8" descr="A blue circle with white letters on it&#10;&#10;AI-generated content may be incorrect.">
            <a:extLst>
              <a:ext uri="{FF2B5EF4-FFF2-40B4-BE49-F238E27FC236}">
                <a16:creationId xmlns:a16="http://schemas.microsoft.com/office/drawing/2014/main" id="{8F78E879-8590-C6AE-D400-ED6F27605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397" y="2643646"/>
            <a:ext cx="2525112" cy="561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633AD0-5A28-A146-32A1-A4F7440252F8}"/>
              </a:ext>
            </a:extLst>
          </p:cNvPr>
          <p:cNvSpPr txBox="1"/>
          <p:nvPr/>
        </p:nvSpPr>
        <p:spPr>
          <a:xfrm>
            <a:off x="4561784" y="1085438"/>
            <a:ext cx="298172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</a:pP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CONNECT WITH SURF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861A21-B10F-20E7-AA1E-F62BE5711D69}"/>
              </a:ext>
            </a:extLst>
          </p:cNvPr>
          <p:cNvGrpSpPr/>
          <p:nvPr/>
        </p:nvGrpSpPr>
        <p:grpSpPr>
          <a:xfrm>
            <a:off x="2301326" y="2230099"/>
            <a:ext cx="1061070" cy="1061070"/>
            <a:chOff x="1901918" y="2230099"/>
            <a:chExt cx="1409075" cy="1409075"/>
          </a:xfrm>
        </p:grpSpPr>
        <p:sp>
          <p:nvSpPr>
            <p:cNvPr id="15" name="Google Shape;277;p15">
              <a:extLst>
                <a:ext uri="{FF2B5EF4-FFF2-40B4-BE49-F238E27FC236}">
                  <a16:creationId xmlns:a16="http://schemas.microsoft.com/office/drawing/2014/main" id="{EEA1404B-F436-D0BA-AD70-DC77C7C699E3}"/>
                </a:ext>
              </a:extLst>
            </p:cNvPr>
            <p:cNvSpPr/>
            <p:nvPr/>
          </p:nvSpPr>
          <p:spPr>
            <a:xfrm>
              <a:off x="1901918" y="2230099"/>
              <a:ext cx="1409075" cy="1409075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99000">
                  <a:schemeClr val="accent2"/>
                </a:gs>
              </a:gsLst>
              <a:lin ang="3000000" scaled="0"/>
            </a:gra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Picture 17" descr="A white circle with dots and lines&#10;&#10;AI-generated content may be incorrect.">
              <a:extLst>
                <a:ext uri="{FF2B5EF4-FFF2-40B4-BE49-F238E27FC236}">
                  <a16:creationId xmlns:a16="http://schemas.microsoft.com/office/drawing/2014/main" id="{22646C97-57A2-F413-4E1D-A3B2047E2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0817" r="10758"/>
            <a:stretch/>
          </p:blipFill>
          <p:spPr>
            <a:xfrm>
              <a:off x="2177283" y="2413394"/>
              <a:ext cx="858343" cy="1094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39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2">
          <a:extLst>
            <a:ext uri="{FF2B5EF4-FFF2-40B4-BE49-F238E27FC236}">
              <a16:creationId xmlns:a16="http://schemas.microsoft.com/office/drawing/2014/main" id="{A0C660E7-DC7E-F863-5CFB-CDABF38B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5596D992-1A72-1D30-3C64-00841726C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4114800" cy="41148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0886B9E-BBD6-42EF-D255-B72A6F01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1460500"/>
            <a:ext cx="4254500" cy="3937000"/>
          </a:xfrm>
          <a:prstGeom prst="rect">
            <a:avLst/>
          </a:prstGeom>
        </p:spPr>
      </p:pic>
      <p:pic>
        <p:nvPicPr>
          <p:cNvPr id="5" name="Picture 4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2264597-93A2-F5E0-944B-AD253D1F7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77202" y="-4445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RF">
      <a:dk1>
        <a:srgbClr val="001233"/>
      </a:dk1>
      <a:lt1>
        <a:srgbClr val="FFFFFF"/>
      </a:lt1>
      <a:dk2>
        <a:srgbClr val="002878"/>
      </a:dk2>
      <a:lt2>
        <a:srgbClr val="F2F6FC"/>
      </a:lt2>
      <a:accent1>
        <a:srgbClr val="006EF0"/>
      </a:accent1>
      <a:accent2>
        <a:srgbClr val="CC2F08"/>
      </a:accent2>
      <a:accent3>
        <a:srgbClr val="FF792F"/>
      </a:accent3>
      <a:accent4>
        <a:srgbClr val="FFBB00"/>
      </a:accent4>
      <a:accent5>
        <a:srgbClr val="00807E"/>
      </a:accent5>
      <a:accent6>
        <a:srgbClr val="4C5971"/>
      </a:accent6>
      <a:hlink>
        <a:srgbClr val="002878"/>
      </a:hlink>
      <a:folHlink>
        <a:srgbClr val="006E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11700</TotalTime>
  <Words>46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MacConnell</dc:creator>
  <cp:lastModifiedBy>Stacie Granum</cp:lastModifiedBy>
  <cp:revision>13</cp:revision>
  <dcterms:created xsi:type="dcterms:W3CDTF">2022-04-22T21:12:23Z</dcterms:created>
  <dcterms:modified xsi:type="dcterms:W3CDTF">2025-06-23T13:24:58Z</dcterms:modified>
</cp:coreProperties>
</file>