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2"/>
  </p:notesMasterIdLst>
  <p:sldIdLst>
    <p:sldId id="787" r:id="rId2"/>
    <p:sldId id="1367" r:id="rId3"/>
    <p:sldId id="1373" r:id="rId4"/>
    <p:sldId id="1233" r:id="rId5"/>
    <p:sldId id="1376" r:id="rId6"/>
    <p:sldId id="1381" r:id="rId7"/>
    <p:sldId id="1375" r:id="rId8"/>
    <p:sldId id="1368" r:id="rId9"/>
    <p:sldId id="1370" r:id="rId10"/>
    <p:sldId id="1371" r:id="rId11"/>
    <p:sldId id="1270" r:id="rId12"/>
    <p:sldId id="1377" r:id="rId13"/>
    <p:sldId id="1278" r:id="rId14"/>
    <p:sldId id="1281" r:id="rId15"/>
    <p:sldId id="1279" r:id="rId16"/>
    <p:sldId id="1280" r:id="rId17"/>
    <p:sldId id="892" r:id="rId18"/>
    <p:sldId id="1269" r:id="rId19"/>
    <p:sldId id="1271" r:id="rId20"/>
    <p:sldId id="1272" r:id="rId21"/>
    <p:sldId id="1275" r:id="rId22"/>
    <p:sldId id="1276" r:id="rId23"/>
    <p:sldId id="1274" r:id="rId24"/>
    <p:sldId id="1378" r:id="rId25"/>
    <p:sldId id="1379" r:id="rId26"/>
    <p:sldId id="1194" r:id="rId27"/>
    <p:sldId id="1383" r:id="rId28"/>
    <p:sldId id="1259" r:id="rId29"/>
    <p:sldId id="1110" r:id="rId30"/>
    <p:sldId id="1230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3" pos="5568" userDrawn="1">
          <p15:clr>
            <a:srgbClr val="A4A3A4"/>
          </p15:clr>
        </p15:guide>
        <p15:guide id="4" orient="horz" pos="1296" userDrawn="1">
          <p15:clr>
            <a:srgbClr val="A4A3A4"/>
          </p15:clr>
        </p15:guide>
        <p15:guide id="5" orient="horz" pos="4224" userDrawn="1">
          <p15:clr>
            <a:srgbClr val="A4A3A4"/>
          </p15:clr>
        </p15:guide>
        <p15:guide id="6" pos="192" userDrawn="1">
          <p15:clr>
            <a:srgbClr val="A4A3A4"/>
          </p15:clr>
        </p15:guide>
        <p15:guide id="8" orient="horz" pos="1968" userDrawn="1">
          <p15:clr>
            <a:srgbClr val="A4A3A4"/>
          </p15:clr>
        </p15:guide>
        <p15:guide id="11" pos="5232" userDrawn="1">
          <p15:clr>
            <a:srgbClr val="A4A3A4"/>
          </p15:clr>
        </p15:guide>
        <p15:guide id="12" pos="528" userDrawn="1">
          <p15:clr>
            <a:srgbClr val="A4A3A4"/>
          </p15:clr>
        </p15:guide>
        <p15:guide id="16" pos="3312" userDrawn="1">
          <p15:clr>
            <a:srgbClr val="A4A3A4"/>
          </p15:clr>
        </p15:guide>
        <p15:guide id="17" pos="2880" userDrawn="1">
          <p15:clr>
            <a:srgbClr val="A4A3A4"/>
          </p15:clr>
        </p15:guide>
        <p15:guide id="18" pos="1536" userDrawn="1">
          <p15:clr>
            <a:srgbClr val="A4A3A4"/>
          </p15:clr>
        </p15:guide>
        <p15:guide id="19" pos="384" userDrawn="1">
          <p15:clr>
            <a:srgbClr val="A4A3A4"/>
          </p15:clr>
        </p15:guide>
        <p15:guide id="20" pos="2448" userDrawn="1">
          <p15:clr>
            <a:srgbClr val="A4A3A4"/>
          </p15:clr>
        </p15:guide>
        <p15:guide id="21" orient="horz" pos="1872" userDrawn="1">
          <p15:clr>
            <a:srgbClr val="A4A3A4"/>
          </p15:clr>
        </p15:guide>
        <p15:guide id="22" orient="horz" pos="3360" userDrawn="1">
          <p15:clr>
            <a:srgbClr val="A4A3A4"/>
          </p15:clr>
        </p15:guide>
        <p15:guide id="23" orient="horz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00"/>
    <a:srgbClr val="1212FF"/>
    <a:srgbClr val="7FBFBF"/>
    <a:srgbClr val="00FFFF"/>
    <a:srgbClr val="DDCD83"/>
    <a:srgbClr val="0D2537"/>
    <a:srgbClr val="0F2739"/>
    <a:srgbClr val="0E2637"/>
    <a:srgbClr val="2776AE"/>
    <a:srgbClr val="257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8CC02-49FE-4DBE-BE10-2AD1D3DA809E}" v="418" dt="2025-06-27T03:53:30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4075" autoAdjust="0"/>
  </p:normalViewPr>
  <p:slideViewPr>
    <p:cSldViewPr>
      <p:cViewPr varScale="1">
        <p:scale>
          <a:sx n="85" d="100"/>
          <a:sy n="85" d="100"/>
        </p:scale>
        <p:origin x="558" y="48"/>
      </p:cViewPr>
      <p:guideLst>
        <p:guide orient="horz" pos="3840"/>
        <p:guide pos="5568"/>
        <p:guide orient="horz" pos="1296"/>
        <p:guide orient="horz" pos="4224"/>
        <p:guide pos="192"/>
        <p:guide orient="horz" pos="1968"/>
        <p:guide pos="5232"/>
        <p:guide pos="528"/>
        <p:guide pos="3312"/>
        <p:guide pos="2880"/>
        <p:guide pos="1536"/>
        <p:guide pos="384"/>
        <p:guide pos="2448"/>
        <p:guide orient="horz" pos="1872"/>
        <p:guide orient="horz" pos="3360"/>
        <p:guide orient="horz" pos="15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Doojin" userId="42beb8f5-9d70-4908-adcf-a3e030d5dafe" providerId="ADAL" clId="{4143F368-D8B1-41FF-BFA8-111F0A59D90A}"/>
    <pc:docChg chg="undo redo custSel addSld delSld modSld sldOrd modMainMaster">
      <pc:chgData name="Kim, Doojin" userId="42beb8f5-9d70-4908-adcf-a3e030d5dafe" providerId="ADAL" clId="{4143F368-D8B1-41FF-BFA8-111F0A59D90A}" dt="2025-05-14T13:29:17.920" v="7966" actId="1076"/>
      <pc:docMkLst>
        <pc:docMk/>
      </pc:docMkLst>
      <pc:sldChg chg="addSp delSp modSp mod setBg">
        <pc:chgData name="Kim, Doojin" userId="42beb8f5-9d70-4908-adcf-a3e030d5dafe" providerId="ADAL" clId="{4143F368-D8B1-41FF-BFA8-111F0A59D90A}" dt="2025-05-10T20:09:22.680" v="4136" actId="1036"/>
        <pc:sldMkLst>
          <pc:docMk/>
          <pc:sldMk cId="204082380" sldId="787"/>
        </pc:sldMkLst>
        <pc:spChg chg="mod">
          <ac:chgData name="Kim, Doojin" userId="42beb8f5-9d70-4908-adcf-a3e030d5dafe" providerId="ADAL" clId="{4143F368-D8B1-41FF-BFA8-111F0A59D90A}" dt="2025-05-09T15:29:45.648" v="89" actId="27636"/>
          <ac:spMkLst>
            <pc:docMk/>
            <pc:sldMk cId="204082380" sldId="787"/>
            <ac:spMk id="2" creationId="{00000000-0000-0000-0000-000000000000}"/>
          </ac:spMkLst>
        </pc:spChg>
        <pc:spChg chg="add mod">
          <ac:chgData name="Kim, Doojin" userId="42beb8f5-9d70-4908-adcf-a3e030d5dafe" providerId="ADAL" clId="{4143F368-D8B1-41FF-BFA8-111F0A59D90A}" dt="2025-05-10T20:06:58.944" v="3962" actId="1035"/>
          <ac:spMkLst>
            <pc:docMk/>
            <pc:sldMk cId="204082380" sldId="787"/>
            <ac:spMk id="5" creationId="{166B4FC2-6967-0470-6767-DD50F18290FD}"/>
          </ac:spMkLst>
        </pc:spChg>
        <pc:picChg chg="add mod">
          <ac:chgData name="Kim, Doojin" userId="42beb8f5-9d70-4908-adcf-a3e030d5dafe" providerId="ADAL" clId="{4143F368-D8B1-41FF-BFA8-111F0A59D90A}" dt="2025-05-10T20:06:58.944" v="3962" actId="1035"/>
          <ac:picMkLst>
            <pc:docMk/>
            <pc:sldMk cId="204082380" sldId="787"/>
            <ac:picMk id="6" creationId="{49A57A02-C6F5-FAE1-40CC-CDC332175D5D}"/>
          </ac:picMkLst>
        </pc:picChg>
      </pc:sldChg>
      <pc:sldChg chg="ord">
        <pc:chgData name="Kim, Doojin" userId="42beb8f5-9d70-4908-adcf-a3e030d5dafe" providerId="ADAL" clId="{4143F368-D8B1-41FF-BFA8-111F0A59D90A}" dt="2025-05-09T16:50:30.643" v="555"/>
        <pc:sldMkLst>
          <pc:docMk/>
          <pc:sldMk cId="2206650842" sldId="1110"/>
        </pc:sldMkLst>
      </pc:sldChg>
      <pc:sldChg chg="addSp delSp modSp mod">
        <pc:chgData name="Kim, Doojin" userId="42beb8f5-9d70-4908-adcf-a3e030d5dafe" providerId="ADAL" clId="{4143F368-D8B1-41FF-BFA8-111F0A59D90A}" dt="2025-05-10T18:39:05.344" v="3106" actId="20577"/>
        <pc:sldMkLst>
          <pc:docMk/>
          <pc:sldMk cId="579798637" sldId="1191"/>
        </pc:sldMkLst>
      </pc:sldChg>
      <pc:sldChg chg="addSp delSp modSp mod">
        <pc:chgData name="Kim, Doojin" userId="42beb8f5-9d70-4908-adcf-a3e030d5dafe" providerId="ADAL" clId="{4143F368-D8B1-41FF-BFA8-111F0A59D90A}" dt="2025-05-14T04:18:33.159" v="7550" actId="14100"/>
        <pc:sldMkLst>
          <pc:docMk/>
          <pc:sldMk cId="820858661" sldId="1193"/>
        </pc:sldMkLst>
      </pc:sldChg>
      <pc:sldChg chg="addSp delSp modSp mod">
        <pc:chgData name="Kim, Doojin" userId="42beb8f5-9d70-4908-adcf-a3e030d5dafe" providerId="ADAL" clId="{4143F368-D8B1-41FF-BFA8-111F0A59D90A}" dt="2025-05-10T18:43:20.138" v="3274" actId="113"/>
        <pc:sldMkLst>
          <pc:docMk/>
          <pc:sldMk cId="3504250300" sldId="1194"/>
        </pc:sldMkLst>
      </pc:sldChg>
      <pc:sldChg chg="modSp del">
        <pc:chgData name="Kim, Doojin" userId="42beb8f5-9d70-4908-adcf-a3e030d5dafe" providerId="ADAL" clId="{4143F368-D8B1-41FF-BFA8-111F0A59D90A}" dt="2025-05-12T01:00:17.321" v="5585" actId="47"/>
        <pc:sldMkLst>
          <pc:docMk/>
          <pc:sldMk cId="2785447278" sldId="1206"/>
        </pc:sldMkLst>
      </pc:sldChg>
      <pc:sldChg chg="modSp mod ord">
        <pc:chgData name="Kim, Doojin" userId="42beb8f5-9d70-4908-adcf-a3e030d5dafe" providerId="ADAL" clId="{4143F368-D8B1-41FF-BFA8-111F0A59D90A}" dt="2025-05-09T15:43:35.684" v="226" actId="20577"/>
        <pc:sldMkLst>
          <pc:docMk/>
          <pc:sldMk cId="431058905" sldId="1212"/>
        </pc:sldMkLst>
      </pc:sldChg>
      <pc:sldChg chg="modSp del">
        <pc:chgData name="Kim, Doojin" userId="42beb8f5-9d70-4908-adcf-a3e030d5dafe" providerId="ADAL" clId="{4143F368-D8B1-41FF-BFA8-111F0A59D90A}" dt="2025-05-11T03:59:59.402" v="4824" actId="47"/>
        <pc:sldMkLst>
          <pc:docMk/>
          <pc:sldMk cId="2666621815" sldId="1213"/>
        </pc:sldMkLst>
      </pc:sldChg>
      <pc:sldChg chg="del">
        <pc:chgData name="Kim, Doojin" userId="42beb8f5-9d70-4908-adcf-a3e030d5dafe" providerId="ADAL" clId="{4143F368-D8B1-41FF-BFA8-111F0A59D90A}" dt="2025-05-09T15:57:47.105" v="373" actId="47"/>
        <pc:sldMkLst>
          <pc:docMk/>
          <pc:sldMk cId="668330729" sldId="1214"/>
        </pc:sldMkLst>
      </pc:sldChg>
      <pc:sldChg chg="modSp del">
        <pc:chgData name="Kim, Doojin" userId="42beb8f5-9d70-4908-adcf-a3e030d5dafe" providerId="ADAL" clId="{4143F368-D8B1-41FF-BFA8-111F0A59D90A}" dt="2025-05-09T16:50:17.101" v="553" actId="47"/>
        <pc:sldMkLst>
          <pc:docMk/>
          <pc:sldMk cId="3713854770" sldId="1217"/>
        </pc:sldMkLst>
      </pc:sldChg>
      <pc:sldChg chg="modSp del">
        <pc:chgData name="Kim, Doojin" userId="42beb8f5-9d70-4908-adcf-a3e030d5dafe" providerId="ADAL" clId="{4143F368-D8B1-41FF-BFA8-111F0A59D90A}" dt="2025-05-12T00:59:35.691" v="5569" actId="47"/>
        <pc:sldMkLst>
          <pc:docMk/>
          <pc:sldMk cId="1538768601" sldId="1218"/>
        </pc:sldMkLst>
      </pc:sldChg>
      <pc:sldChg chg="modSp del">
        <pc:chgData name="Kim, Doojin" userId="42beb8f5-9d70-4908-adcf-a3e030d5dafe" providerId="ADAL" clId="{4143F368-D8B1-41FF-BFA8-111F0A59D90A}" dt="2025-05-12T00:59:37.153" v="5570" actId="47"/>
        <pc:sldMkLst>
          <pc:docMk/>
          <pc:sldMk cId="2901371849" sldId="1219"/>
        </pc:sldMkLst>
      </pc:sldChg>
      <pc:sldChg chg="modSp del">
        <pc:chgData name="Kim, Doojin" userId="42beb8f5-9d70-4908-adcf-a3e030d5dafe" providerId="ADAL" clId="{4143F368-D8B1-41FF-BFA8-111F0A59D90A}" dt="2025-05-12T00:59:38.857" v="5571" actId="47"/>
        <pc:sldMkLst>
          <pc:docMk/>
          <pc:sldMk cId="1473583330" sldId="1220"/>
        </pc:sldMkLst>
      </pc:sldChg>
      <pc:sldChg chg="modSp del">
        <pc:chgData name="Kim, Doojin" userId="42beb8f5-9d70-4908-adcf-a3e030d5dafe" providerId="ADAL" clId="{4143F368-D8B1-41FF-BFA8-111F0A59D90A}" dt="2025-05-12T00:59:40.524" v="5572" actId="47"/>
        <pc:sldMkLst>
          <pc:docMk/>
          <pc:sldMk cId="486600924" sldId="1221"/>
        </pc:sldMkLst>
      </pc:sldChg>
      <pc:sldChg chg="modSp del">
        <pc:chgData name="Kim, Doojin" userId="42beb8f5-9d70-4908-adcf-a3e030d5dafe" providerId="ADAL" clId="{4143F368-D8B1-41FF-BFA8-111F0A59D90A}" dt="2025-05-12T00:59:43.645" v="5574" actId="47"/>
        <pc:sldMkLst>
          <pc:docMk/>
          <pc:sldMk cId="2497994949" sldId="1222"/>
        </pc:sldMkLst>
      </pc:sldChg>
      <pc:sldChg chg="del">
        <pc:chgData name="Kim, Doojin" userId="42beb8f5-9d70-4908-adcf-a3e030d5dafe" providerId="ADAL" clId="{4143F368-D8B1-41FF-BFA8-111F0A59D90A}" dt="2025-05-12T00:59:44.888" v="5575" actId="47"/>
        <pc:sldMkLst>
          <pc:docMk/>
          <pc:sldMk cId="828725399" sldId="1223"/>
        </pc:sldMkLst>
      </pc:sldChg>
      <pc:sldChg chg="del">
        <pc:chgData name="Kim, Doojin" userId="42beb8f5-9d70-4908-adcf-a3e030d5dafe" providerId="ADAL" clId="{4143F368-D8B1-41FF-BFA8-111F0A59D90A}" dt="2025-05-12T01:00:07.896" v="5577" actId="47"/>
        <pc:sldMkLst>
          <pc:docMk/>
          <pc:sldMk cId="929069558" sldId="1224"/>
        </pc:sldMkLst>
      </pc:sldChg>
      <pc:sldChg chg="modSp del">
        <pc:chgData name="Kim, Doojin" userId="42beb8f5-9d70-4908-adcf-a3e030d5dafe" providerId="ADAL" clId="{4143F368-D8B1-41FF-BFA8-111F0A59D90A}" dt="2025-05-11T03:59:50.081" v="4823" actId="47"/>
        <pc:sldMkLst>
          <pc:docMk/>
          <pc:sldMk cId="474098120" sldId="1225"/>
        </pc:sldMkLst>
      </pc:sldChg>
      <pc:sldChg chg="modSp del">
        <pc:chgData name="Kim, Doojin" userId="42beb8f5-9d70-4908-adcf-a3e030d5dafe" providerId="ADAL" clId="{4143F368-D8B1-41FF-BFA8-111F0A59D90A}" dt="2025-05-11T04:00:58.059" v="4826" actId="47"/>
        <pc:sldMkLst>
          <pc:docMk/>
          <pc:sldMk cId="1673184767" sldId="1226"/>
        </pc:sldMkLst>
      </pc:sldChg>
      <pc:sldChg chg="modSp del">
        <pc:chgData name="Kim, Doojin" userId="42beb8f5-9d70-4908-adcf-a3e030d5dafe" providerId="ADAL" clId="{4143F368-D8B1-41FF-BFA8-111F0A59D90A}" dt="2025-05-11T04:01:26.207" v="4827" actId="47"/>
        <pc:sldMkLst>
          <pc:docMk/>
          <pc:sldMk cId="2790436641" sldId="1227"/>
        </pc:sldMkLst>
      </pc:sldChg>
      <pc:sldChg chg="addSp delSp modSp add del mod">
        <pc:chgData name="Kim, Doojin" userId="42beb8f5-9d70-4908-adcf-a3e030d5dafe" providerId="ADAL" clId="{4143F368-D8B1-41FF-BFA8-111F0A59D90A}" dt="2025-05-14T04:36:56.645" v="7926" actId="1076"/>
        <pc:sldMkLst>
          <pc:docMk/>
          <pc:sldMk cId="173478383" sldId="1228"/>
        </pc:sldMkLst>
      </pc:sldChg>
      <pc:sldChg chg="modSp del">
        <pc:chgData name="Kim, Doojin" userId="42beb8f5-9d70-4908-adcf-a3e030d5dafe" providerId="ADAL" clId="{4143F368-D8B1-41FF-BFA8-111F0A59D90A}" dt="2025-05-12T01:00:06.599" v="5576" actId="47"/>
        <pc:sldMkLst>
          <pc:docMk/>
          <pc:sldMk cId="415331905" sldId="1229"/>
        </pc:sldMkLst>
      </pc:sldChg>
      <pc:sldChg chg="modSp del">
        <pc:chgData name="Kim, Doojin" userId="42beb8f5-9d70-4908-adcf-a3e030d5dafe" providerId="ADAL" clId="{4143F368-D8B1-41FF-BFA8-111F0A59D90A}" dt="2025-05-11T04:00:51.933" v="4825" actId="47"/>
        <pc:sldMkLst>
          <pc:docMk/>
          <pc:sldMk cId="2276029166" sldId="1230"/>
        </pc:sldMkLst>
      </pc:sldChg>
      <pc:sldChg chg="modSp add del">
        <pc:chgData name="Kim, Doojin" userId="42beb8f5-9d70-4908-adcf-a3e030d5dafe" providerId="ADAL" clId="{4143F368-D8B1-41FF-BFA8-111F0A59D90A}" dt="2025-05-12T01:00:45.742" v="5590" actId="47"/>
        <pc:sldMkLst>
          <pc:docMk/>
          <pc:sldMk cId="2227986872" sldId="1231"/>
        </pc:sldMkLst>
      </pc:sldChg>
      <pc:sldChg chg="modSp del">
        <pc:chgData name="Kim, Doojin" userId="42beb8f5-9d70-4908-adcf-a3e030d5dafe" providerId="ADAL" clId="{4143F368-D8B1-41FF-BFA8-111F0A59D90A}" dt="2025-05-09T16:51:08.962" v="556" actId="47"/>
        <pc:sldMkLst>
          <pc:docMk/>
          <pc:sldMk cId="837640122" sldId="1232"/>
        </pc:sldMkLst>
      </pc:sldChg>
      <pc:sldChg chg="modSp del">
        <pc:chgData name="Kim, Doojin" userId="42beb8f5-9d70-4908-adcf-a3e030d5dafe" providerId="ADAL" clId="{4143F368-D8B1-41FF-BFA8-111F0A59D90A}" dt="2025-05-09T16:51:10.898" v="557" actId="47"/>
        <pc:sldMkLst>
          <pc:docMk/>
          <pc:sldMk cId="2390458170" sldId="1233"/>
        </pc:sldMkLst>
      </pc:sldChg>
      <pc:sldChg chg="modSp del">
        <pc:chgData name="Kim, Doojin" userId="42beb8f5-9d70-4908-adcf-a3e030d5dafe" providerId="ADAL" clId="{4143F368-D8B1-41FF-BFA8-111F0A59D90A}" dt="2025-05-09T16:51:16.644" v="558" actId="47"/>
        <pc:sldMkLst>
          <pc:docMk/>
          <pc:sldMk cId="2724621533" sldId="1234"/>
        </pc:sldMkLst>
      </pc:sldChg>
      <pc:sldChg chg="addSp delSp modSp mod modAnim">
        <pc:chgData name="Kim, Doojin" userId="42beb8f5-9d70-4908-adcf-a3e030d5dafe" providerId="ADAL" clId="{4143F368-D8B1-41FF-BFA8-111F0A59D90A}" dt="2025-05-13T05:05:30.051" v="6393" actId="1035"/>
        <pc:sldMkLst>
          <pc:docMk/>
          <pc:sldMk cId="744450332" sldId="1239"/>
        </pc:sldMkLst>
      </pc:sldChg>
      <pc:sldChg chg="addSp delSp modSp mod modAnim">
        <pc:chgData name="Kim, Doojin" userId="42beb8f5-9d70-4908-adcf-a3e030d5dafe" providerId="ADAL" clId="{4143F368-D8B1-41FF-BFA8-111F0A59D90A}" dt="2025-05-12T01:28:20.646" v="5959"/>
        <pc:sldMkLst>
          <pc:docMk/>
          <pc:sldMk cId="1118264563" sldId="1240"/>
        </pc:sldMkLst>
      </pc:sldChg>
      <pc:sldChg chg="del">
        <pc:chgData name="Kim, Doojin" userId="42beb8f5-9d70-4908-adcf-a3e030d5dafe" providerId="ADAL" clId="{4143F368-D8B1-41FF-BFA8-111F0A59D90A}" dt="2025-05-09T15:57:45.050" v="372" actId="47"/>
        <pc:sldMkLst>
          <pc:docMk/>
          <pc:sldMk cId="3412383894" sldId="1242"/>
        </pc:sldMkLst>
      </pc:sldChg>
      <pc:sldChg chg="del">
        <pc:chgData name="Kim, Doojin" userId="42beb8f5-9d70-4908-adcf-a3e030d5dafe" providerId="ADAL" clId="{4143F368-D8B1-41FF-BFA8-111F0A59D90A}" dt="2025-05-09T16:29:27.390" v="443" actId="47"/>
        <pc:sldMkLst>
          <pc:docMk/>
          <pc:sldMk cId="1373388187" sldId="1243"/>
        </pc:sldMkLst>
      </pc:sldChg>
      <pc:sldChg chg="modSp del">
        <pc:chgData name="Kim, Doojin" userId="42beb8f5-9d70-4908-adcf-a3e030d5dafe" providerId="ADAL" clId="{4143F368-D8B1-41FF-BFA8-111F0A59D90A}" dt="2025-05-12T00:59:42.482" v="5573" actId="47"/>
        <pc:sldMkLst>
          <pc:docMk/>
          <pc:sldMk cId="2526142557" sldId="1244"/>
        </pc:sldMkLst>
      </pc:sldChg>
      <pc:sldChg chg="addSp delSp modSp mod ord modAnim">
        <pc:chgData name="Kim, Doojin" userId="42beb8f5-9d70-4908-adcf-a3e030d5dafe" providerId="ADAL" clId="{4143F368-D8B1-41FF-BFA8-111F0A59D90A}" dt="2025-05-10T20:05:48.320" v="3956" actId="20577"/>
        <pc:sldMkLst>
          <pc:docMk/>
          <pc:sldMk cId="1146346630" sldId="1245"/>
        </pc:sldMkLst>
      </pc:sldChg>
      <pc:sldChg chg="modSp del">
        <pc:chgData name="Kim, Doojin" userId="42beb8f5-9d70-4908-adcf-a3e030d5dafe" providerId="ADAL" clId="{4143F368-D8B1-41FF-BFA8-111F0A59D90A}" dt="2025-05-12T01:00:14.984" v="5583" actId="47"/>
        <pc:sldMkLst>
          <pc:docMk/>
          <pc:sldMk cId="1208824676" sldId="1246"/>
        </pc:sldMkLst>
      </pc:sldChg>
      <pc:sldChg chg="addSp delSp modSp mod ord">
        <pc:chgData name="Kim, Doojin" userId="42beb8f5-9d70-4908-adcf-a3e030d5dafe" providerId="ADAL" clId="{4143F368-D8B1-41FF-BFA8-111F0A59D90A}" dt="2025-05-13T05:41:15.038" v="7149" actId="1035"/>
        <pc:sldMkLst>
          <pc:docMk/>
          <pc:sldMk cId="2200168823" sldId="1247"/>
        </pc:sldMkLst>
      </pc:sldChg>
      <pc:sldChg chg="modSp del">
        <pc:chgData name="Kim, Doojin" userId="42beb8f5-9d70-4908-adcf-a3e030d5dafe" providerId="ADAL" clId="{4143F368-D8B1-41FF-BFA8-111F0A59D90A}" dt="2025-05-12T01:00:10.158" v="5579" actId="47"/>
        <pc:sldMkLst>
          <pc:docMk/>
          <pc:sldMk cId="3342277880" sldId="1248"/>
        </pc:sldMkLst>
      </pc:sldChg>
      <pc:sldChg chg="modSp del">
        <pc:chgData name="Kim, Doojin" userId="42beb8f5-9d70-4908-adcf-a3e030d5dafe" providerId="ADAL" clId="{4143F368-D8B1-41FF-BFA8-111F0A59D90A}" dt="2025-05-12T01:00:11.535" v="5580" actId="47"/>
        <pc:sldMkLst>
          <pc:docMk/>
          <pc:sldMk cId="3040972817" sldId="1249"/>
        </pc:sldMkLst>
      </pc:sldChg>
      <pc:sldChg chg="modSp del">
        <pc:chgData name="Kim, Doojin" userId="42beb8f5-9d70-4908-adcf-a3e030d5dafe" providerId="ADAL" clId="{4143F368-D8B1-41FF-BFA8-111F0A59D90A}" dt="2025-05-12T01:00:12.765" v="5581" actId="47"/>
        <pc:sldMkLst>
          <pc:docMk/>
          <pc:sldMk cId="437985" sldId="1250"/>
        </pc:sldMkLst>
      </pc:sldChg>
      <pc:sldChg chg="modSp del">
        <pc:chgData name="Kim, Doojin" userId="42beb8f5-9d70-4908-adcf-a3e030d5dafe" providerId="ADAL" clId="{4143F368-D8B1-41FF-BFA8-111F0A59D90A}" dt="2025-05-12T01:00:13.992" v="5582" actId="47"/>
        <pc:sldMkLst>
          <pc:docMk/>
          <pc:sldMk cId="520392392" sldId="1251"/>
        </pc:sldMkLst>
      </pc:sldChg>
      <pc:sldChg chg="modSp del">
        <pc:chgData name="Kim, Doojin" userId="42beb8f5-9d70-4908-adcf-a3e030d5dafe" providerId="ADAL" clId="{4143F368-D8B1-41FF-BFA8-111F0A59D90A}" dt="2025-05-12T01:00:16.039" v="5584" actId="47"/>
        <pc:sldMkLst>
          <pc:docMk/>
          <pc:sldMk cId="3724237698" sldId="1252"/>
        </pc:sldMkLst>
      </pc:sldChg>
      <pc:sldChg chg="addSp delSp modSp mod">
        <pc:chgData name="Kim, Doojin" userId="42beb8f5-9d70-4908-adcf-a3e030d5dafe" providerId="ADAL" clId="{4143F368-D8B1-41FF-BFA8-111F0A59D90A}" dt="2025-05-10T18:48:04.727" v="3345" actId="20577"/>
        <pc:sldMkLst>
          <pc:docMk/>
          <pc:sldMk cId="1952246352" sldId="1253"/>
        </pc:sldMkLst>
      </pc:sldChg>
      <pc:sldChg chg="modSp del">
        <pc:chgData name="Kim, Doojin" userId="42beb8f5-9d70-4908-adcf-a3e030d5dafe" providerId="ADAL" clId="{4143F368-D8B1-41FF-BFA8-111F0A59D90A}" dt="2025-05-12T01:00:09.325" v="5578" actId="47"/>
        <pc:sldMkLst>
          <pc:docMk/>
          <pc:sldMk cId="264092202" sldId="1254"/>
        </pc:sldMkLst>
      </pc:sldChg>
      <pc:sldChg chg="del">
        <pc:chgData name="Kim, Doojin" userId="42beb8f5-9d70-4908-adcf-a3e030d5dafe" providerId="ADAL" clId="{4143F368-D8B1-41FF-BFA8-111F0A59D90A}" dt="2025-05-09T15:59:05.320" v="374" actId="47"/>
        <pc:sldMkLst>
          <pc:docMk/>
          <pc:sldMk cId="1131575136" sldId="1255"/>
        </pc:sldMkLst>
      </pc:sldChg>
      <pc:sldChg chg="addSp delSp modSp mod ord">
        <pc:chgData name="Kim, Doojin" userId="42beb8f5-9d70-4908-adcf-a3e030d5dafe" providerId="ADAL" clId="{4143F368-D8B1-41FF-BFA8-111F0A59D90A}" dt="2025-05-09T19:33:32.658" v="2073" actId="14100"/>
        <pc:sldMkLst>
          <pc:docMk/>
          <pc:sldMk cId="930781333" sldId="1256"/>
        </pc:sldMkLst>
      </pc:sldChg>
      <pc:sldChg chg="del">
        <pc:chgData name="Kim, Doojin" userId="42beb8f5-9d70-4908-adcf-a3e030d5dafe" providerId="ADAL" clId="{4143F368-D8B1-41FF-BFA8-111F0A59D90A}" dt="2025-05-09T16:29:34.416" v="444" actId="47"/>
        <pc:sldMkLst>
          <pc:docMk/>
          <pc:sldMk cId="432162503" sldId="1257"/>
        </pc:sldMkLst>
      </pc:sldChg>
      <pc:sldChg chg="addSp delSp modSp mod ord">
        <pc:chgData name="Kim, Doojin" userId="42beb8f5-9d70-4908-adcf-a3e030d5dafe" providerId="ADAL" clId="{4143F368-D8B1-41FF-BFA8-111F0A59D90A}" dt="2025-05-09T19:32:24.218" v="2061"/>
        <pc:sldMkLst>
          <pc:docMk/>
          <pc:sldMk cId="1903003844" sldId="1258"/>
        </pc:sldMkLst>
      </pc:sldChg>
      <pc:sldChg chg="addSp modSp mod ord">
        <pc:chgData name="Kim, Doojin" userId="42beb8f5-9d70-4908-adcf-a3e030d5dafe" providerId="ADAL" clId="{4143F368-D8B1-41FF-BFA8-111F0A59D90A}" dt="2025-05-14T04:21:17.249" v="7589" actId="1035"/>
        <pc:sldMkLst>
          <pc:docMk/>
          <pc:sldMk cId="3076714256" sldId="1259"/>
        </pc:sldMkLst>
        <pc:spChg chg="mod">
          <ac:chgData name="Kim, Doojin" userId="42beb8f5-9d70-4908-adcf-a3e030d5dafe" providerId="ADAL" clId="{4143F368-D8B1-41FF-BFA8-111F0A59D90A}" dt="2025-05-09T15:34:50.515" v="131"/>
          <ac:spMkLst>
            <pc:docMk/>
            <pc:sldMk cId="3076714256" sldId="1259"/>
            <ac:spMk id="2" creationId="{6480643A-2F1F-0DF7-92B6-CDFF13691FAE}"/>
          </ac:spMkLst>
        </pc:spChg>
        <pc:spChg chg="mod">
          <ac:chgData name="Kim, Doojin" userId="42beb8f5-9d70-4908-adcf-a3e030d5dafe" providerId="ADAL" clId="{4143F368-D8B1-41FF-BFA8-111F0A59D90A}" dt="2025-05-09T15:34:50.515" v="131"/>
          <ac:spMkLst>
            <pc:docMk/>
            <pc:sldMk cId="3076714256" sldId="1259"/>
            <ac:spMk id="3" creationId="{0E648B1C-72AF-72E4-F413-5867AE15DFB9}"/>
          </ac:spMkLst>
        </pc:spChg>
      </pc:sldChg>
      <pc:sldChg chg="addSp delSp modSp new mod">
        <pc:chgData name="Kim, Doojin" userId="42beb8f5-9d70-4908-adcf-a3e030d5dafe" providerId="ADAL" clId="{4143F368-D8B1-41FF-BFA8-111F0A59D90A}" dt="2025-05-14T03:39:10.604" v="7206" actId="9405"/>
        <pc:sldMkLst>
          <pc:docMk/>
          <pc:sldMk cId="537453095" sldId="1260"/>
        </pc:sldMkLst>
      </pc:sldChg>
      <pc:sldChg chg="addSp delSp modSp new mod modAnim">
        <pc:chgData name="Kim, Doojin" userId="42beb8f5-9d70-4908-adcf-a3e030d5dafe" providerId="ADAL" clId="{4143F368-D8B1-41FF-BFA8-111F0A59D90A}" dt="2025-05-09T17:30:20.204" v="1121" actId="1076"/>
        <pc:sldMkLst>
          <pc:docMk/>
          <pc:sldMk cId="2408576638" sldId="1261"/>
        </pc:sldMkLst>
      </pc:sldChg>
      <pc:sldChg chg="addSp delSp modSp add mod">
        <pc:chgData name="Kim, Doojin" userId="42beb8f5-9d70-4908-adcf-a3e030d5dafe" providerId="ADAL" clId="{4143F368-D8B1-41FF-BFA8-111F0A59D90A}" dt="2025-05-11T18:41:27.104" v="5499" actId="1037"/>
        <pc:sldMkLst>
          <pc:docMk/>
          <pc:sldMk cId="3568722613" sldId="1262"/>
        </pc:sldMkLst>
      </pc:sldChg>
      <pc:sldChg chg="addSp delSp modSp new mod ord">
        <pc:chgData name="Kim, Doojin" userId="42beb8f5-9d70-4908-adcf-a3e030d5dafe" providerId="ADAL" clId="{4143F368-D8B1-41FF-BFA8-111F0A59D90A}" dt="2025-05-14T13:28:31.780" v="7928"/>
        <pc:sldMkLst>
          <pc:docMk/>
          <pc:sldMk cId="2540672735" sldId="1263"/>
        </pc:sldMkLst>
      </pc:sldChg>
      <pc:sldChg chg="addSp delSp modSp new mod">
        <pc:chgData name="Kim, Doojin" userId="42beb8f5-9d70-4908-adcf-a3e030d5dafe" providerId="ADAL" clId="{4143F368-D8B1-41FF-BFA8-111F0A59D90A}" dt="2025-05-12T00:35:38.287" v="5568" actId="20577"/>
        <pc:sldMkLst>
          <pc:docMk/>
          <pc:sldMk cId="1659850807" sldId="1264"/>
        </pc:sldMkLst>
      </pc:sldChg>
      <pc:sldChg chg="addSp modSp new mod">
        <pc:chgData name="Kim, Doojin" userId="42beb8f5-9d70-4908-adcf-a3e030d5dafe" providerId="ADAL" clId="{4143F368-D8B1-41FF-BFA8-111F0A59D90A}" dt="2025-05-12T13:41:29.045" v="6008" actId="1076"/>
        <pc:sldMkLst>
          <pc:docMk/>
          <pc:sldMk cId="1815502382" sldId="1265"/>
        </pc:sldMkLst>
      </pc:sldChg>
      <pc:sldChg chg="addSp delSp modSp new mod">
        <pc:chgData name="Kim, Doojin" userId="42beb8f5-9d70-4908-adcf-a3e030d5dafe" providerId="ADAL" clId="{4143F368-D8B1-41FF-BFA8-111F0A59D90A}" dt="2025-05-13T05:02:30.103" v="6312" actId="121"/>
        <pc:sldMkLst>
          <pc:docMk/>
          <pc:sldMk cId="1397103368" sldId="1266"/>
        </pc:sldMkLst>
      </pc:sldChg>
      <pc:sldChg chg="addSp delSp modSp new mod">
        <pc:chgData name="Kim, Doojin" userId="42beb8f5-9d70-4908-adcf-a3e030d5dafe" providerId="ADAL" clId="{4143F368-D8B1-41FF-BFA8-111F0A59D90A}" dt="2025-05-14T04:30:02.084" v="7910" actId="1037"/>
        <pc:sldMkLst>
          <pc:docMk/>
          <pc:sldMk cId="2986810817" sldId="1267"/>
        </pc:sldMkLst>
      </pc:sldChg>
      <pc:sldChg chg="addSp modSp new mod">
        <pc:chgData name="Kim, Doojin" userId="42beb8f5-9d70-4908-adcf-a3e030d5dafe" providerId="ADAL" clId="{4143F368-D8B1-41FF-BFA8-111F0A59D90A}" dt="2025-05-14T13:29:17.920" v="7966" actId="1076"/>
        <pc:sldMkLst>
          <pc:docMk/>
          <pc:sldMk cId="685200406" sldId="1268"/>
        </pc:sldMkLst>
      </pc:sldChg>
      <pc:sldMasterChg chg="modSldLayout">
        <pc:chgData name="Kim, Doojin" userId="42beb8f5-9d70-4908-adcf-a3e030d5dafe" providerId="ADAL" clId="{4143F368-D8B1-41FF-BFA8-111F0A59D90A}" dt="2025-05-09T15:32:42.441" v="120" actId="20577"/>
        <pc:sldMasterMkLst>
          <pc:docMk/>
          <pc:sldMasterMk cId="0" sldId="2147483660"/>
        </pc:sldMasterMkLst>
        <pc:sldLayoutChg chg="modSp">
          <pc:chgData name="Kim, Doojin" userId="42beb8f5-9d70-4908-adcf-a3e030d5dafe" providerId="ADAL" clId="{4143F368-D8B1-41FF-BFA8-111F0A59D90A}" dt="2025-05-09T15:31:57.356" v="92" actId="735"/>
          <pc:sldLayoutMkLst>
            <pc:docMk/>
            <pc:sldMasterMk cId="0" sldId="2147483660"/>
            <pc:sldLayoutMk cId="0" sldId="2147483661"/>
          </pc:sldLayoutMkLst>
        </pc:sldLayoutChg>
        <pc:sldLayoutChg chg="modSp mod">
          <pc:chgData name="Kim, Doojin" userId="42beb8f5-9d70-4908-adcf-a3e030d5dafe" providerId="ADAL" clId="{4143F368-D8B1-41FF-BFA8-111F0A59D90A}" dt="2025-05-09T15:32:42.441" v="120" actId="20577"/>
          <pc:sldLayoutMkLst>
            <pc:docMk/>
            <pc:sldMasterMk cId="0" sldId="2147483660"/>
            <pc:sldLayoutMk cId="0" sldId="2147483666"/>
          </pc:sldLayoutMkLst>
          <pc:spChg chg="mod">
            <ac:chgData name="Kim, Doojin" userId="42beb8f5-9d70-4908-adcf-a3e030d5dafe" providerId="ADAL" clId="{4143F368-D8B1-41FF-BFA8-111F0A59D90A}" dt="2025-05-09T15:32:42.441" v="120" actId="20577"/>
            <ac:spMkLst>
              <pc:docMk/>
              <pc:sldMasterMk cId="0" sldId="2147483660"/>
              <pc:sldLayoutMk cId="0" sldId="2147483666"/>
              <ac:spMk id="7" creationId="{00000000-0000-0000-0000-000000000000}"/>
            </ac:spMkLst>
          </pc:spChg>
          <pc:spChg chg="mod">
            <ac:chgData name="Kim, Doojin" userId="42beb8f5-9d70-4908-adcf-a3e030d5dafe" providerId="ADAL" clId="{4143F368-D8B1-41FF-BFA8-111F0A59D90A}" dt="2025-05-09T15:32:12.901" v="94" actId="2711"/>
            <ac:spMkLst>
              <pc:docMk/>
              <pc:sldMasterMk cId="0" sldId="2147483660"/>
              <pc:sldLayoutMk cId="0" sldId="2147483666"/>
              <ac:spMk id="12" creationId="{00000000-0000-0000-0000-000000000000}"/>
            </ac:spMkLst>
          </pc:spChg>
          <pc:spChg chg="mod">
            <ac:chgData name="Kim, Doojin" userId="42beb8f5-9d70-4908-adcf-a3e030d5dafe" providerId="ADAL" clId="{4143F368-D8B1-41FF-BFA8-111F0A59D90A}" dt="2025-05-09T15:32:29.161" v="96" actId="2711"/>
            <ac:spMkLst>
              <pc:docMk/>
              <pc:sldMasterMk cId="0" sldId="2147483660"/>
              <pc:sldLayoutMk cId="0" sldId="2147483666"/>
              <ac:spMk id="13" creationId="{00000000-0000-0000-0000-000000000000}"/>
            </ac:spMkLst>
          </pc:spChg>
        </pc:sldLayoutChg>
      </pc:sldMasterChg>
    </pc:docChg>
  </pc:docChgLst>
  <pc:docChgLst>
    <pc:chgData name="Kim, Doojin" userId="42beb8f5-9d70-4908-adcf-a3e030d5dafe" providerId="ADAL" clId="{C673FFAA-D20F-4903-8EE6-BBF2D902C8F7}"/>
    <pc:docChg chg="undo redo custSel addSld delSld modSld sldOrd modMainMaster">
      <pc:chgData name="Kim, Doojin" userId="42beb8f5-9d70-4908-adcf-a3e030d5dafe" providerId="ADAL" clId="{C673FFAA-D20F-4903-8EE6-BBF2D902C8F7}" dt="2025-06-09T21:36:01.675" v="8671" actId="1076"/>
      <pc:docMkLst>
        <pc:docMk/>
      </pc:docMkLst>
      <pc:sldChg chg="delSp modSp mod setBg">
        <pc:chgData name="Kim, Doojin" userId="42beb8f5-9d70-4908-adcf-a3e030d5dafe" providerId="ADAL" clId="{C673FFAA-D20F-4903-8EE6-BBF2D902C8F7}" dt="2025-05-20T16:28:03.690" v="1189"/>
        <pc:sldMkLst>
          <pc:docMk/>
          <pc:sldMk cId="204082380" sldId="787"/>
        </pc:sldMkLst>
        <pc:spChg chg="mod">
          <ac:chgData name="Kim, Doojin" userId="42beb8f5-9d70-4908-adcf-a3e030d5dafe" providerId="ADAL" clId="{C673FFAA-D20F-4903-8EE6-BBF2D902C8F7}" dt="2025-05-19T04:33:05.057" v="27" actId="20577"/>
          <ac:spMkLst>
            <pc:docMk/>
            <pc:sldMk cId="204082380" sldId="787"/>
            <ac:spMk id="2" creationId="{00000000-0000-0000-0000-000000000000}"/>
          </ac:spMkLst>
        </pc:spChg>
        <pc:spChg chg="mod">
          <ac:chgData name="Kim, Doojin" userId="42beb8f5-9d70-4908-adcf-a3e030d5dafe" providerId="ADAL" clId="{C673FFAA-D20F-4903-8EE6-BBF2D902C8F7}" dt="2025-05-19T04:34:15.688" v="121" actId="20577"/>
          <ac:spMkLst>
            <pc:docMk/>
            <pc:sldMk cId="204082380" sldId="787"/>
            <ac:spMk id="5" creationId="{166B4FC2-6967-0470-6767-DD50F18290FD}"/>
          </ac:spMkLst>
        </pc:spChg>
      </pc:sldChg>
      <pc:sldChg chg="del">
        <pc:chgData name="Kim, Doojin" userId="42beb8f5-9d70-4908-adcf-a3e030d5dafe" providerId="ADAL" clId="{C673FFAA-D20F-4903-8EE6-BBF2D902C8F7}" dt="2025-05-19T04:52:40.481" v="718" actId="47"/>
        <pc:sldMkLst>
          <pc:docMk/>
          <pc:sldMk cId="579798637" sldId="1191"/>
        </pc:sldMkLst>
      </pc:sldChg>
      <pc:sldChg chg="del">
        <pc:chgData name="Kim, Doojin" userId="42beb8f5-9d70-4908-adcf-a3e030d5dafe" providerId="ADAL" clId="{C673FFAA-D20F-4903-8EE6-BBF2D902C8F7}" dt="2025-05-19T04:52:42.552" v="721" actId="47"/>
        <pc:sldMkLst>
          <pc:docMk/>
          <pc:sldMk cId="820858661" sldId="1193"/>
        </pc:sldMkLst>
      </pc:sldChg>
      <pc:sldChg chg="del">
        <pc:chgData name="Kim, Doojin" userId="42beb8f5-9d70-4908-adcf-a3e030d5dafe" providerId="ADAL" clId="{C673FFAA-D20F-4903-8EE6-BBF2D902C8F7}" dt="2025-05-19T04:52:43.219" v="722" actId="47"/>
        <pc:sldMkLst>
          <pc:docMk/>
          <pc:sldMk cId="3504250300" sldId="1194"/>
        </pc:sldMkLst>
      </pc:sldChg>
      <pc:sldChg chg="del">
        <pc:chgData name="Kim, Doojin" userId="42beb8f5-9d70-4908-adcf-a3e030d5dafe" providerId="ADAL" clId="{C673FFAA-D20F-4903-8EE6-BBF2D902C8F7}" dt="2025-05-19T04:52:38.947" v="716" actId="47"/>
        <pc:sldMkLst>
          <pc:docMk/>
          <pc:sldMk cId="431058905" sldId="1212"/>
        </pc:sldMkLst>
      </pc:sldChg>
      <pc:sldChg chg="add modAnim">
        <pc:chgData name="Kim, Doojin" userId="42beb8f5-9d70-4908-adcf-a3e030d5dafe" providerId="ADAL" clId="{C673FFAA-D20F-4903-8EE6-BBF2D902C8F7}" dt="2025-05-22T13:24:44.753" v="7215"/>
        <pc:sldMkLst>
          <pc:docMk/>
          <pc:sldMk cId="2901371849" sldId="1219"/>
        </pc:sldMkLst>
      </pc:sldChg>
      <pc:sldChg chg="modSp add">
        <pc:chgData name="Kim, Doojin" userId="42beb8f5-9d70-4908-adcf-a3e030d5dafe" providerId="ADAL" clId="{C673FFAA-D20F-4903-8EE6-BBF2D902C8F7}" dt="2025-05-22T18:46:26.673" v="8291" actId="20577"/>
        <pc:sldMkLst>
          <pc:docMk/>
          <pc:sldMk cId="1473583330" sldId="1220"/>
        </pc:sldMkLst>
      </pc:sldChg>
      <pc:sldChg chg="add">
        <pc:chgData name="Kim, Doojin" userId="42beb8f5-9d70-4908-adcf-a3e030d5dafe" providerId="ADAL" clId="{C673FFAA-D20F-4903-8EE6-BBF2D902C8F7}" dt="2025-05-22T13:24:36.677" v="7214"/>
        <pc:sldMkLst>
          <pc:docMk/>
          <pc:sldMk cId="486600924" sldId="1221"/>
        </pc:sldMkLst>
      </pc:sldChg>
      <pc:sldChg chg="del">
        <pc:chgData name="Kim, Doojin" userId="42beb8f5-9d70-4908-adcf-a3e030d5dafe" providerId="ADAL" clId="{C673FFAA-D20F-4903-8EE6-BBF2D902C8F7}" dt="2025-05-19T04:52:56.403" v="733" actId="47"/>
        <pc:sldMkLst>
          <pc:docMk/>
          <pc:sldMk cId="173478383" sldId="1228"/>
        </pc:sldMkLst>
      </pc:sldChg>
      <pc:sldChg chg="add">
        <pc:chgData name="Kim, Doojin" userId="42beb8f5-9d70-4908-adcf-a3e030d5dafe" providerId="ADAL" clId="{C673FFAA-D20F-4903-8EE6-BBF2D902C8F7}" dt="2025-05-21T14:17:23.746" v="2475"/>
        <pc:sldMkLst>
          <pc:docMk/>
          <pc:sldMk cId="1386825067" sldId="1230"/>
        </pc:sldMkLst>
      </pc:sldChg>
      <pc:sldChg chg="addSp delSp modSp add mod delAnim modAnim">
        <pc:chgData name="Kim, Doojin" userId="42beb8f5-9d70-4908-adcf-a3e030d5dafe" providerId="ADAL" clId="{C673FFAA-D20F-4903-8EE6-BBF2D902C8F7}" dt="2025-05-22T15:41:45.719" v="7486"/>
        <pc:sldMkLst>
          <pc:docMk/>
          <pc:sldMk cId="3840911311" sldId="1233"/>
        </pc:sldMkLst>
        <pc:spChg chg="mod">
          <ac:chgData name="Kim, Doojin" userId="42beb8f5-9d70-4908-adcf-a3e030d5dafe" providerId="ADAL" clId="{C673FFAA-D20F-4903-8EE6-BBF2D902C8F7}" dt="2025-05-22T15:39:39.833" v="7454" actId="164"/>
          <ac:spMkLst>
            <pc:docMk/>
            <pc:sldMk cId="3840911311" sldId="1233"/>
            <ac:spMk id="9" creationId="{AF3FE4B1-E65D-CE4E-CF52-35CB43F92EED}"/>
          </ac:spMkLst>
        </pc:spChg>
        <pc:spChg chg="add mod ord">
          <ac:chgData name="Kim, Doojin" userId="42beb8f5-9d70-4908-adcf-a3e030d5dafe" providerId="ADAL" clId="{C673FFAA-D20F-4903-8EE6-BBF2D902C8F7}" dt="2025-05-22T15:36:10.686" v="7367" actId="164"/>
          <ac:spMkLst>
            <pc:docMk/>
            <pc:sldMk cId="3840911311" sldId="1233"/>
            <ac:spMk id="10" creationId="{4DDE0A39-63B5-E4C0-A1BD-007D76EF783E}"/>
          </ac:spMkLst>
        </pc:spChg>
        <pc:spChg chg="add mod">
          <ac:chgData name="Kim, Doojin" userId="42beb8f5-9d70-4908-adcf-a3e030d5dafe" providerId="ADAL" clId="{C673FFAA-D20F-4903-8EE6-BBF2D902C8F7}" dt="2025-05-22T15:36:03.385" v="7366" actId="1038"/>
          <ac:spMkLst>
            <pc:docMk/>
            <pc:sldMk cId="3840911311" sldId="1233"/>
            <ac:spMk id="11" creationId="{DCFDDE52-63CA-A531-42BD-E392990EAD51}"/>
          </ac:spMkLst>
        </pc:spChg>
        <pc:spChg chg="add mod ord">
          <ac:chgData name="Kim, Doojin" userId="42beb8f5-9d70-4908-adcf-a3e030d5dafe" providerId="ADAL" clId="{C673FFAA-D20F-4903-8EE6-BBF2D902C8F7}" dt="2025-05-22T15:37:46.600" v="7401" actId="164"/>
          <ac:spMkLst>
            <pc:docMk/>
            <pc:sldMk cId="3840911311" sldId="1233"/>
            <ac:spMk id="13" creationId="{A775551B-025E-5383-C078-B2D86178A235}"/>
          </ac:spMkLst>
        </pc:spChg>
        <pc:spChg chg="add mod">
          <ac:chgData name="Kim, Doojin" userId="42beb8f5-9d70-4908-adcf-a3e030d5dafe" providerId="ADAL" clId="{C673FFAA-D20F-4903-8EE6-BBF2D902C8F7}" dt="2025-05-22T15:37:52.639" v="7409" actId="1036"/>
          <ac:spMkLst>
            <pc:docMk/>
            <pc:sldMk cId="3840911311" sldId="1233"/>
            <ac:spMk id="14" creationId="{7EC92EFA-DE8B-AFCA-24EC-0B21567192AB}"/>
          </ac:spMkLst>
        </pc:spChg>
        <pc:spChg chg="add mod">
          <ac:chgData name="Kim, Doojin" userId="42beb8f5-9d70-4908-adcf-a3e030d5dafe" providerId="ADAL" clId="{C673FFAA-D20F-4903-8EE6-BBF2D902C8F7}" dt="2025-05-22T15:39:20.881" v="7451" actId="1037"/>
          <ac:spMkLst>
            <pc:docMk/>
            <pc:sldMk cId="3840911311" sldId="1233"/>
            <ac:spMk id="16" creationId="{8712E917-09B4-B910-014F-6CF68573F746}"/>
          </ac:spMkLst>
        </pc:spChg>
        <pc:spChg chg="add mod">
          <ac:chgData name="Kim, Doojin" userId="42beb8f5-9d70-4908-adcf-a3e030d5dafe" providerId="ADAL" clId="{C673FFAA-D20F-4903-8EE6-BBF2D902C8F7}" dt="2025-05-22T15:39:15.011" v="7436" actId="164"/>
          <ac:spMkLst>
            <pc:docMk/>
            <pc:sldMk cId="3840911311" sldId="1233"/>
            <ac:spMk id="17" creationId="{2F8E592F-E316-B7D9-D96A-BE7EE722B45F}"/>
          </ac:spMkLst>
        </pc:spChg>
        <pc:spChg chg="mod">
          <ac:chgData name="Kim, Doojin" userId="42beb8f5-9d70-4908-adcf-a3e030d5dafe" providerId="ADAL" clId="{C673FFAA-D20F-4903-8EE6-BBF2D902C8F7}" dt="2025-05-22T15:36:10.686" v="7367" actId="164"/>
          <ac:spMkLst>
            <pc:docMk/>
            <pc:sldMk cId="3840911311" sldId="1233"/>
            <ac:spMk id="34" creationId="{294245FD-8A13-EFA5-2C5F-9CAE01EB0CFA}"/>
          </ac:spMkLst>
        </pc:spChg>
        <pc:spChg chg="mod">
          <ac:chgData name="Kim, Doojin" userId="42beb8f5-9d70-4908-adcf-a3e030d5dafe" providerId="ADAL" clId="{C673FFAA-D20F-4903-8EE6-BBF2D902C8F7}" dt="2025-05-22T15:37:46.600" v="7401" actId="164"/>
          <ac:spMkLst>
            <pc:docMk/>
            <pc:sldMk cId="3840911311" sldId="1233"/>
            <ac:spMk id="35" creationId="{9C1515F2-B77A-9915-97D7-C16C3123265E}"/>
          </ac:spMkLst>
        </pc:spChg>
        <pc:spChg chg="mod">
          <ac:chgData name="Kim, Doojin" userId="42beb8f5-9d70-4908-adcf-a3e030d5dafe" providerId="ADAL" clId="{C673FFAA-D20F-4903-8EE6-BBF2D902C8F7}" dt="2025-05-22T15:39:15.011" v="7436" actId="164"/>
          <ac:spMkLst>
            <pc:docMk/>
            <pc:sldMk cId="3840911311" sldId="1233"/>
            <ac:spMk id="36" creationId="{E571B368-6F1D-8668-004D-1E89E2B0284E}"/>
          </ac:spMkLst>
        </pc:spChg>
        <pc:spChg chg="mod">
          <ac:chgData name="Kim, Doojin" userId="42beb8f5-9d70-4908-adcf-a3e030d5dafe" providerId="ADAL" clId="{C673FFAA-D20F-4903-8EE6-BBF2D902C8F7}" dt="2025-05-22T15:39:39.833" v="7454" actId="164"/>
          <ac:spMkLst>
            <pc:docMk/>
            <pc:sldMk cId="3840911311" sldId="1233"/>
            <ac:spMk id="37" creationId="{B51CD376-A93A-8830-AD1D-C3B6298C2724}"/>
          </ac:spMkLst>
        </pc:spChg>
        <pc:grpChg chg="add mod">
          <ac:chgData name="Kim, Doojin" userId="42beb8f5-9d70-4908-adcf-a3e030d5dafe" providerId="ADAL" clId="{C673FFAA-D20F-4903-8EE6-BBF2D902C8F7}" dt="2025-05-22T15:36:10.686" v="7367" actId="164"/>
          <ac:grpSpMkLst>
            <pc:docMk/>
            <pc:sldMk cId="3840911311" sldId="1233"/>
            <ac:grpSpMk id="12" creationId="{28E8B647-66C4-7647-7D79-4EBE18D0D39D}"/>
          </ac:grpSpMkLst>
        </pc:grpChg>
        <pc:grpChg chg="add mod">
          <ac:chgData name="Kim, Doojin" userId="42beb8f5-9d70-4908-adcf-a3e030d5dafe" providerId="ADAL" clId="{C673FFAA-D20F-4903-8EE6-BBF2D902C8F7}" dt="2025-05-22T15:37:46.600" v="7401" actId="164"/>
          <ac:grpSpMkLst>
            <pc:docMk/>
            <pc:sldMk cId="3840911311" sldId="1233"/>
            <ac:grpSpMk id="15" creationId="{EAD638BD-A06F-F975-519D-909C00695EF1}"/>
          </ac:grpSpMkLst>
        </pc:grpChg>
        <pc:grpChg chg="add mod">
          <ac:chgData name="Kim, Doojin" userId="42beb8f5-9d70-4908-adcf-a3e030d5dafe" providerId="ADAL" clId="{C673FFAA-D20F-4903-8EE6-BBF2D902C8F7}" dt="2025-05-22T15:39:15.011" v="7436" actId="164"/>
          <ac:grpSpMkLst>
            <pc:docMk/>
            <pc:sldMk cId="3840911311" sldId="1233"/>
            <ac:grpSpMk id="18" creationId="{E43E3C83-7724-6B90-FC3F-0B789B06DDD0}"/>
          </ac:grpSpMkLst>
        </pc:grpChg>
        <pc:grpChg chg="add mod">
          <ac:chgData name="Kim, Doojin" userId="42beb8f5-9d70-4908-adcf-a3e030d5dafe" providerId="ADAL" clId="{C673FFAA-D20F-4903-8EE6-BBF2D902C8F7}" dt="2025-05-22T15:39:39.833" v="7454" actId="164"/>
          <ac:grpSpMkLst>
            <pc:docMk/>
            <pc:sldMk cId="3840911311" sldId="1233"/>
            <ac:grpSpMk id="19" creationId="{CBE9477F-63D3-6315-B8F1-34B3CD6DBF0D}"/>
          </ac:grpSpMkLst>
        </pc:grpChg>
        <pc:picChg chg="add mod">
          <ac:chgData name="Kim, Doojin" userId="42beb8f5-9d70-4908-adcf-a3e030d5dafe" providerId="ADAL" clId="{C673FFAA-D20F-4903-8EE6-BBF2D902C8F7}" dt="2025-05-20T16:56:21.747" v="1375" actId="1076"/>
          <ac:picMkLst>
            <pc:docMk/>
            <pc:sldMk cId="3840911311" sldId="1233"/>
            <ac:picMk id="7" creationId="{93F967E4-A8B8-E098-389F-FC5DDBAEE750}"/>
          </ac:picMkLst>
        </pc:picChg>
        <pc:picChg chg="add mod">
          <ac:chgData name="Kim, Doojin" userId="42beb8f5-9d70-4908-adcf-a3e030d5dafe" providerId="ADAL" clId="{C673FFAA-D20F-4903-8EE6-BBF2D902C8F7}" dt="2025-05-20T16:56:40.767" v="1380" actId="1076"/>
          <ac:picMkLst>
            <pc:docMk/>
            <pc:sldMk cId="3840911311" sldId="1233"/>
            <ac:picMk id="8" creationId="{724DE32E-FA5E-9018-A242-073088C5B397}"/>
          </ac:picMkLst>
        </pc:picChg>
      </pc:sldChg>
      <pc:sldChg chg="del">
        <pc:chgData name="Kim, Doojin" userId="42beb8f5-9d70-4908-adcf-a3e030d5dafe" providerId="ADAL" clId="{C673FFAA-D20F-4903-8EE6-BBF2D902C8F7}" dt="2025-05-19T04:52:41.734" v="720" actId="47"/>
        <pc:sldMkLst>
          <pc:docMk/>
          <pc:sldMk cId="744450332" sldId="1239"/>
        </pc:sldMkLst>
      </pc:sldChg>
      <pc:sldChg chg="del">
        <pc:chgData name="Kim, Doojin" userId="42beb8f5-9d70-4908-adcf-a3e030d5dafe" providerId="ADAL" clId="{C673FFAA-D20F-4903-8EE6-BBF2D902C8F7}" dt="2025-05-19T04:52:45.375" v="724" actId="47"/>
        <pc:sldMkLst>
          <pc:docMk/>
          <pc:sldMk cId="1118264563" sldId="1240"/>
        </pc:sldMkLst>
      </pc:sldChg>
      <pc:sldChg chg="del">
        <pc:chgData name="Kim, Doojin" userId="42beb8f5-9d70-4908-adcf-a3e030d5dafe" providerId="ADAL" clId="{C673FFAA-D20F-4903-8EE6-BBF2D902C8F7}" dt="2025-05-19T04:52:48.632" v="728" actId="47"/>
        <pc:sldMkLst>
          <pc:docMk/>
          <pc:sldMk cId="1146346630" sldId="1245"/>
        </pc:sldMkLst>
      </pc:sldChg>
      <pc:sldChg chg="del">
        <pc:chgData name="Kim, Doojin" userId="42beb8f5-9d70-4908-adcf-a3e030d5dafe" providerId="ADAL" clId="{C673FFAA-D20F-4903-8EE6-BBF2D902C8F7}" dt="2025-05-19T04:52:47.870" v="727" actId="47"/>
        <pc:sldMkLst>
          <pc:docMk/>
          <pc:sldMk cId="2200168823" sldId="1247"/>
        </pc:sldMkLst>
      </pc:sldChg>
      <pc:sldChg chg="modSp del setBg">
        <pc:chgData name="Kim, Doojin" userId="42beb8f5-9d70-4908-adcf-a3e030d5dafe" providerId="ADAL" clId="{C673FFAA-D20F-4903-8EE6-BBF2D902C8F7}" dt="2025-05-20T16:36:33.157" v="1235" actId="47"/>
        <pc:sldMkLst>
          <pc:docMk/>
          <pc:sldMk cId="1952246352" sldId="1253"/>
        </pc:sldMkLst>
      </pc:sldChg>
      <pc:sldChg chg="del">
        <pc:chgData name="Kim, Doojin" userId="42beb8f5-9d70-4908-adcf-a3e030d5dafe" providerId="ADAL" clId="{C673FFAA-D20F-4903-8EE6-BBF2D902C8F7}" dt="2025-05-19T04:52:46.119" v="725" actId="47"/>
        <pc:sldMkLst>
          <pc:docMk/>
          <pc:sldMk cId="930781333" sldId="1256"/>
        </pc:sldMkLst>
      </pc:sldChg>
      <pc:sldChg chg="del">
        <pc:chgData name="Kim, Doojin" userId="42beb8f5-9d70-4908-adcf-a3e030d5dafe" providerId="ADAL" clId="{C673FFAA-D20F-4903-8EE6-BBF2D902C8F7}" dt="2025-05-19T04:52:46.660" v="726" actId="47"/>
        <pc:sldMkLst>
          <pc:docMk/>
          <pc:sldMk cId="1903003844" sldId="1258"/>
        </pc:sldMkLst>
      </pc:sldChg>
      <pc:sldChg chg="addSp delSp modSp mod">
        <pc:chgData name="Kim, Doojin" userId="42beb8f5-9d70-4908-adcf-a3e030d5dafe" providerId="ADAL" clId="{C673FFAA-D20F-4903-8EE6-BBF2D902C8F7}" dt="2025-05-21T17:25:39.615" v="3492" actId="1035"/>
        <pc:sldMkLst>
          <pc:docMk/>
          <pc:sldMk cId="3076714256" sldId="1259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076714256" sldId="1259"/>
            <ac:spMk id="2" creationId="{6480643A-2F1F-0DF7-92B6-CDFF13691FAE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076714256" sldId="1259"/>
            <ac:spMk id="3" creationId="{0E648B1C-72AF-72E4-F413-5867AE15DFB9}"/>
          </ac:spMkLst>
        </pc:spChg>
        <pc:spChg chg="add mod">
          <ac:chgData name="Kim, Doojin" userId="42beb8f5-9d70-4908-adcf-a3e030d5dafe" providerId="ADAL" clId="{C673FFAA-D20F-4903-8EE6-BBF2D902C8F7}" dt="2025-05-21T17:25:39.615" v="3492" actId="1035"/>
          <ac:spMkLst>
            <pc:docMk/>
            <pc:sldMk cId="3076714256" sldId="1259"/>
            <ac:spMk id="29" creationId="{CFA61FCC-10BA-A2EF-BAB4-8350E80714A6}"/>
          </ac:spMkLst>
        </pc:spChg>
      </pc:sldChg>
      <pc:sldChg chg="del">
        <pc:chgData name="Kim, Doojin" userId="42beb8f5-9d70-4908-adcf-a3e030d5dafe" providerId="ADAL" clId="{C673FFAA-D20F-4903-8EE6-BBF2D902C8F7}" dt="2025-05-19T04:52:44.735" v="723" actId="47"/>
        <pc:sldMkLst>
          <pc:docMk/>
          <pc:sldMk cId="537453095" sldId="1260"/>
        </pc:sldMkLst>
      </pc:sldChg>
      <pc:sldChg chg="del">
        <pc:chgData name="Kim, Doojin" userId="42beb8f5-9d70-4908-adcf-a3e030d5dafe" providerId="ADAL" clId="{C673FFAA-D20F-4903-8EE6-BBF2D902C8F7}" dt="2025-05-19T04:52:37.480" v="714" actId="47"/>
        <pc:sldMkLst>
          <pc:docMk/>
          <pc:sldMk cId="2408576638" sldId="1261"/>
        </pc:sldMkLst>
      </pc:sldChg>
      <pc:sldChg chg="del">
        <pc:chgData name="Kim, Doojin" userId="42beb8f5-9d70-4908-adcf-a3e030d5dafe" providerId="ADAL" clId="{C673FFAA-D20F-4903-8EE6-BBF2D902C8F7}" dt="2025-05-19T04:52:41.109" v="719" actId="47"/>
        <pc:sldMkLst>
          <pc:docMk/>
          <pc:sldMk cId="3568722613" sldId="1262"/>
        </pc:sldMkLst>
      </pc:sldChg>
      <pc:sldChg chg="del">
        <pc:chgData name="Kim, Doojin" userId="42beb8f5-9d70-4908-adcf-a3e030d5dafe" providerId="ADAL" clId="{C673FFAA-D20F-4903-8EE6-BBF2D902C8F7}" dt="2025-05-19T04:52:55.780" v="732" actId="47"/>
        <pc:sldMkLst>
          <pc:docMk/>
          <pc:sldMk cId="2540672735" sldId="1263"/>
        </pc:sldMkLst>
      </pc:sldChg>
      <pc:sldChg chg="del">
        <pc:chgData name="Kim, Doojin" userId="42beb8f5-9d70-4908-adcf-a3e030d5dafe" providerId="ADAL" clId="{C673FFAA-D20F-4903-8EE6-BBF2D902C8F7}" dt="2025-05-19T04:52:39.719" v="717" actId="47"/>
        <pc:sldMkLst>
          <pc:docMk/>
          <pc:sldMk cId="1659850807" sldId="1264"/>
        </pc:sldMkLst>
      </pc:sldChg>
      <pc:sldChg chg="del">
        <pc:chgData name="Kim, Doojin" userId="42beb8f5-9d70-4908-adcf-a3e030d5dafe" providerId="ADAL" clId="{C673FFAA-D20F-4903-8EE6-BBF2D902C8F7}" dt="2025-05-19T04:52:54.910" v="730" actId="47"/>
        <pc:sldMkLst>
          <pc:docMk/>
          <pc:sldMk cId="1815502382" sldId="1265"/>
        </pc:sldMkLst>
      </pc:sldChg>
      <pc:sldChg chg="del">
        <pc:chgData name="Kim, Doojin" userId="42beb8f5-9d70-4908-adcf-a3e030d5dafe" providerId="ADAL" clId="{C673FFAA-D20F-4903-8EE6-BBF2D902C8F7}" dt="2025-05-19T04:52:38.184" v="715" actId="47"/>
        <pc:sldMkLst>
          <pc:docMk/>
          <pc:sldMk cId="1397103368" sldId="1266"/>
        </pc:sldMkLst>
      </pc:sldChg>
      <pc:sldChg chg="del">
        <pc:chgData name="Kim, Doojin" userId="42beb8f5-9d70-4908-adcf-a3e030d5dafe" providerId="ADAL" clId="{C673FFAA-D20F-4903-8EE6-BBF2D902C8F7}" dt="2025-05-19T04:52:49.573" v="729" actId="47"/>
        <pc:sldMkLst>
          <pc:docMk/>
          <pc:sldMk cId="2986810817" sldId="1267"/>
        </pc:sldMkLst>
      </pc:sldChg>
      <pc:sldChg chg="del">
        <pc:chgData name="Kim, Doojin" userId="42beb8f5-9d70-4908-adcf-a3e030d5dafe" providerId="ADAL" clId="{C673FFAA-D20F-4903-8EE6-BBF2D902C8F7}" dt="2025-05-19T04:52:55.320" v="731" actId="47"/>
        <pc:sldMkLst>
          <pc:docMk/>
          <pc:sldMk cId="685200406" sldId="1268"/>
        </pc:sldMkLst>
      </pc:sldChg>
      <pc:sldChg chg="modSp add mod">
        <pc:chgData name="Kim, Doojin" userId="42beb8f5-9d70-4908-adcf-a3e030d5dafe" providerId="ADAL" clId="{C673FFAA-D20F-4903-8EE6-BBF2D902C8F7}" dt="2025-05-20T17:44:54.717" v="1483" actId="1076"/>
        <pc:sldMkLst>
          <pc:docMk/>
          <pc:sldMk cId="2943594029" sldId="1269"/>
        </pc:sldMkLst>
        <pc:spChg chg="mod">
          <ac:chgData name="Kim, Doojin" userId="42beb8f5-9d70-4908-adcf-a3e030d5dafe" providerId="ADAL" clId="{C673FFAA-D20F-4903-8EE6-BBF2D902C8F7}" dt="2025-05-20T17:44:54.717" v="1483" actId="1076"/>
          <ac:spMkLst>
            <pc:docMk/>
            <pc:sldMk cId="2943594029" sldId="1269"/>
            <ac:spMk id="5" creationId="{FDA818C4-1E0F-879C-9AB8-2B455BA38955}"/>
          </ac:spMkLst>
        </pc:spChg>
      </pc:sldChg>
      <pc:sldChg chg="modSp add mod ord">
        <pc:chgData name="Kim, Doojin" userId="42beb8f5-9d70-4908-adcf-a3e030d5dafe" providerId="ADAL" clId="{C673FFAA-D20F-4903-8EE6-BBF2D902C8F7}" dt="2025-05-21T17:26:03.928" v="3494"/>
        <pc:sldMkLst>
          <pc:docMk/>
          <pc:sldMk cId="3709146758" sldId="1270"/>
        </pc:sldMkLst>
        <pc:spChg chg="mod">
          <ac:chgData name="Kim, Doojin" userId="42beb8f5-9d70-4908-adcf-a3e030d5dafe" providerId="ADAL" clId="{C673FFAA-D20F-4903-8EE6-BBF2D902C8F7}" dt="2025-05-20T17:45:08.867" v="1491" actId="1076"/>
          <ac:spMkLst>
            <pc:docMk/>
            <pc:sldMk cId="3709146758" sldId="1270"/>
            <ac:spMk id="5" creationId="{89B927D7-7F54-0479-F240-DB9F4F3E0B3E}"/>
          </ac:spMkLst>
        </pc:spChg>
      </pc:sldChg>
      <pc:sldChg chg="addSp delSp modSp new mod">
        <pc:chgData name="Kim, Doojin" userId="42beb8f5-9d70-4908-adcf-a3e030d5dafe" providerId="ADAL" clId="{C673FFAA-D20F-4903-8EE6-BBF2D902C8F7}" dt="2025-05-27T18:06:35.128" v="8355" actId="20577"/>
        <pc:sldMkLst>
          <pc:docMk/>
          <pc:sldMk cId="2511565652" sldId="1271"/>
        </pc:sldMkLst>
        <pc:spChg chg="mod">
          <ac:chgData name="Kim, Doojin" userId="42beb8f5-9d70-4908-adcf-a3e030d5dafe" providerId="ADAL" clId="{C673FFAA-D20F-4903-8EE6-BBF2D902C8F7}" dt="2025-05-21T14:03:08.745" v="2282" actId="6549"/>
          <ac:spMkLst>
            <pc:docMk/>
            <pc:sldMk cId="2511565652" sldId="1271"/>
            <ac:spMk id="2" creationId="{BF135BFA-B1CF-19B6-89AF-D9AE79F4FB54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2511565652" sldId="1271"/>
            <ac:spMk id="3" creationId="{7B891245-E305-B1C7-BEF1-AFF522150011}"/>
          </ac:spMkLst>
        </pc:spChg>
        <pc:spChg chg="add mod">
          <ac:chgData name="Kim, Doojin" userId="42beb8f5-9d70-4908-adcf-a3e030d5dafe" providerId="ADAL" clId="{C673FFAA-D20F-4903-8EE6-BBF2D902C8F7}" dt="2025-05-21T16:59:29.644" v="3263" actId="1035"/>
          <ac:spMkLst>
            <pc:docMk/>
            <pc:sldMk cId="2511565652" sldId="1271"/>
            <ac:spMk id="4" creationId="{61E4EB2D-09F3-1668-55A1-E24EB8AE1099}"/>
          </ac:spMkLst>
        </pc:spChg>
        <pc:spChg chg="add mod">
          <ac:chgData name="Kim, Doojin" userId="42beb8f5-9d70-4908-adcf-a3e030d5dafe" providerId="ADAL" clId="{C673FFAA-D20F-4903-8EE6-BBF2D902C8F7}" dt="2025-05-21T16:59:29.644" v="3263" actId="1035"/>
          <ac:spMkLst>
            <pc:docMk/>
            <pc:sldMk cId="2511565652" sldId="1271"/>
            <ac:spMk id="5" creationId="{98F2B8AE-298D-5F33-ED6A-22354314D88E}"/>
          </ac:spMkLst>
        </pc:spChg>
        <pc:spChg chg="mod">
          <ac:chgData name="Kim, Doojin" userId="42beb8f5-9d70-4908-adcf-a3e030d5dafe" providerId="ADAL" clId="{C673FFAA-D20F-4903-8EE6-BBF2D902C8F7}" dt="2025-05-21T15:44:41.652" v="2867" actId="478"/>
          <ac:spMkLst>
            <pc:docMk/>
            <pc:sldMk cId="2511565652" sldId="1271"/>
            <ac:spMk id="7" creationId="{A93DAB53-79B7-E031-BE56-5940DEF5185B}"/>
          </ac:spMkLst>
        </pc:spChg>
        <pc:spChg chg="mod">
          <ac:chgData name="Kim, Doojin" userId="42beb8f5-9d70-4908-adcf-a3e030d5dafe" providerId="ADAL" clId="{C673FFAA-D20F-4903-8EE6-BBF2D902C8F7}" dt="2025-05-21T15:44:41.652" v="2867" actId="478"/>
          <ac:spMkLst>
            <pc:docMk/>
            <pc:sldMk cId="2511565652" sldId="1271"/>
            <ac:spMk id="14" creationId="{31963C25-28B3-4334-677D-3177FF996610}"/>
          </ac:spMkLst>
        </pc:spChg>
        <pc:spChg chg="mod">
          <ac:chgData name="Kim, Doojin" userId="42beb8f5-9d70-4908-adcf-a3e030d5dafe" providerId="ADAL" clId="{C673FFAA-D20F-4903-8EE6-BBF2D902C8F7}" dt="2025-05-21T15:44:41.652" v="2867" actId="478"/>
          <ac:spMkLst>
            <pc:docMk/>
            <pc:sldMk cId="2511565652" sldId="1271"/>
            <ac:spMk id="15" creationId="{5B9F04A5-3635-A761-8E3A-DD948304F6E3}"/>
          </ac:spMkLst>
        </pc:spChg>
        <pc:spChg chg="mod">
          <ac:chgData name="Kim, Doojin" userId="42beb8f5-9d70-4908-adcf-a3e030d5dafe" providerId="ADAL" clId="{C673FFAA-D20F-4903-8EE6-BBF2D902C8F7}" dt="2025-05-21T15:44:41.652" v="2867" actId="478"/>
          <ac:spMkLst>
            <pc:docMk/>
            <pc:sldMk cId="2511565652" sldId="1271"/>
            <ac:spMk id="16" creationId="{2AF84019-ED58-6733-D00C-B0229D8C7D52}"/>
          </ac:spMkLst>
        </pc:spChg>
        <pc:spChg chg="add mod">
          <ac:chgData name="Kim, Doojin" userId="42beb8f5-9d70-4908-adcf-a3e030d5dafe" providerId="ADAL" clId="{C673FFAA-D20F-4903-8EE6-BBF2D902C8F7}" dt="2025-05-21T15:48:56.200" v="2932" actId="1076"/>
          <ac:spMkLst>
            <pc:docMk/>
            <pc:sldMk cId="2511565652" sldId="1271"/>
            <ac:spMk id="23" creationId="{531B3977-8B2A-3ED6-3161-9D9ABC79F436}"/>
          </ac:spMkLst>
        </pc:spChg>
        <pc:spChg chg="add mod">
          <ac:chgData name="Kim, Doojin" userId="42beb8f5-9d70-4908-adcf-a3e030d5dafe" providerId="ADAL" clId="{C673FFAA-D20F-4903-8EE6-BBF2D902C8F7}" dt="2025-05-21T15:45:14.521" v="2883" actId="1037"/>
          <ac:spMkLst>
            <pc:docMk/>
            <pc:sldMk cId="2511565652" sldId="1271"/>
            <ac:spMk id="24" creationId="{A7ABD247-707B-1D35-CFF8-65BA78A19F11}"/>
          </ac:spMkLst>
        </pc:spChg>
        <pc:spChg chg="mod">
          <ac:chgData name="Kim, Doojin" userId="42beb8f5-9d70-4908-adcf-a3e030d5dafe" providerId="ADAL" clId="{C673FFAA-D20F-4903-8EE6-BBF2D902C8F7}" dt="2025-05-21T17:13:49.885" v="3389" actId="1076"/>
          <ac:spMkLst>
            <pc:docMk/>
            <pc:sldMk cId="2511565652" sldId="1271"/>
            <ac:spMk id="26" creationId="{93D375A3-AD8D-A4FF-1BF9-F2E0105A0363}"/>
          </ac:spMkLst>
        </pc:spChg>
        <pc:spChg chg="mod">
          <ac:chgData name="Kim, Doojin" userId="42beb8f5-9d70-4908-adcf-a3e030d5dafe" providerId="ADAL" clId="{C673FFAA-D20F-4903-8EE6-BBF2D902C8F7}" dt="2025-05-21T17:13:49.885" v="3389" actId="1076"/>
          <ac:spMkLst>
            <pc:docMk/>
            <pc:sldMk cId="2511565652" sldId="1271"/>
            <ac:spMk id="27" creationId="{CFE6E49F-0B32-F7E1-D01B-11C4119FA21C}"/>
          </ac:spMkLst>
        </pc:spChg>
        <pc:spChg chg="mod">
          <ac:chgData name="Kim, Doojin" userId="42beb8f5-9d70-4908-adcf-a3e030d5dafe" providerId="ADAL" clId="{C673FFAA-D20F-4903-8EE6-BBF2D902C8F7}" dt="2025-05-21T17:13:44.929" v="3387" actId="1076"/>
          <ac:spMkLst>
            <pc:docMk/>
            <pc:sldMk cId="2511565652" sldId="1271"/>
            <ac:spMk id="29" creationId="{E809F242-5873-FBB3-22A1-F8E7EA691549}"/>
          </ac:spMkLst>
        </pc:spChg>
        <pc:spChg chg="mod">
          <ac:chgData name="Kim, Doojin" userId="42beb8f5-9d70-4908-adcf-a3e030d5dafe" providerId="ADAL" clId="{C673FFAA-D20F-4903-8EE6-BBF2D902C8F7}" dt="2025-05-21T17:13:44.929" v="3387" actId="1076"/>
          <ac:spMkLst>
            <pc:docMk/>
            <pc:sldMk cId="2511565652" sldId="1271"/>
            <ac:spMk id="30" creationId="{02A30CAE-52AB-B575-9CD6-4D7A82E84998}"/>
          </ac:spMkLst>
        </pc:spChg>
        <pc:spChg chg="add 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31" creationId="{2D371026-CE2B-5FB7-0F18-71F9AD5C0B30}"/>
          </ac:spMkLst>
        </pc:spChg>
        <pc:spChg chg="add mod">
          <ac:chgData name="Kim, Doojin" userId="42beb8f5-9d70-4908-adcf-a3e030d5dafe" providerId="ADAL" clId="{C673FFAA-D20F-4903-8EE6-BBF2D902C8F7}" dt="2025-05-21T15:48:59.679" v="2933" actId="1076"/>
          <ac:spMkLst>
            <pc:docMk/>
            <pc:sldMk cId="2511565652" sldId="1271"/>
            <ac:spMk id="32" creationId="{156C1DF7-08D0-09F7-9437-4AC07D6A8B2F}"/>
          </ac:spMkLst>
        </pc:spChg>
        <pc:spChg chg="add mod">
          <ac:chgData name="Kim, Doojin" userId="42beb8f5-9d70-4908-adcf-a3e030d5dafe" providerId="ADAL" clId="{C673FFAA-D20F-4903-8EE6-BBF2D902C8F7}" dt="2025-05-21T15:49:02.622" v="2934" actId="1076"/>
          <ac:spMkLst>
            <pc:docMk/>
            <pc:sldMk cId="2511565652" sldId="1271"/>
            <ac:spMk id="33" creationId="{ED2CD234-36AB-A521-4D36-F370906673A2}"/>
          </ac:spMkLst>
        </pc:spChg>
        <pc:spChg chg="add mod">
          <ac:chgData name="Kim, Doojin" userId="42beb8f5-9d70-4908-adcf-a3e030d5dafe" providerId="ADAL" clId="{C673FFAA-D20F-4903-8EE6-BBF2D902C8F7}" dt="2025-05-21T15:47:26.369" v="2911" actId="1076"/>
          <ac:spMkLst>
            <pc:docMk/>
            <pc:sldMk cId="2511565652" sldId="1271"/>
            <ac:spMk id="34" creationId="{88E11F4D-89C8-B8CE-5C82-EBEED26E3FD8}"/>
          </ac:spMkLst>
        </pc:spChg>
        <pc:spChg chg="add mod">
          <ac:chgData name="Kim, Doojin" userId="42beb8f5-9d70-4908-adcf-a3e030d5dafe" providerId="ADAL" clId="{C673FFAA-D20F-4903-8EE6-BBF2D902C8F7}" dt="2025-05-21T17:13:56.020" v="3390" actId="1076"/>
          <ac:spMkLst>
            <pc:docMk/>
            <pc:sldMk cId="2511565652" sldId="1271"/>
            <ac:spMk id="35" creationId="{DE8BAE4E-4A6D-51F5-BE34-B365DEFF88B7}"/>
          </ac:spMkLst>
        </pc:spChg>
        <pc:spChg chg="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37" creationId="{6155D920-B5F2-6BFF-319F-B5711128D338}"/>
          </ac:spMkLst>
        </pc:spChg>
        <pc:spChg chg="mod">
          <ac:chgData name="Kim, Doojin" userId="42beb8f5-9d70-4908-adcf-a3e030d5dafe" providerId="ADAL" clId="{C673FFAA-D20F-4903-8EE6-BBF2D902C8F7}" dt="2025-05-21T15:46:59.162" v="2903" actId="14100"/>
          <ac:spMkLst>
            <pc:docMk/>
            <pc:sldMk cId="2511565652" sldId="1271"/>
            <ac:spMk id="38" creationId="{D10C656A-5AF1-B11E-A730-E3B3299D2BFF}"/>
          </ac:spMkLst>
        </pc:spChg>
        <pc:spChg chg="add mod">
          <ac:chgData name="Kim, Doojin" userId="42beb8f5-9d70-4908-adcf-a3e030d5dafe" providerId="ADAL" clId="{C673FFAA-D20F-4903-8EE6-BBF2D902C8F7}" dt="2025-05-21T15:48:22.183" v="2925" actId="1037"/>
          <ac:spMkLst>
            <pc:docMk/>
            <pc:sldMk cId="2511565652" sldId="1271"/>
            <ac:spMk id="39" creationId="{99A32FB4-5B82-D365-BF7F-5D1FF2F30715}"/>
          </ac:spMkLst>
        </pc:spChg>
        <pc:spChg chg="mod">
          <ac:chgData name="Kim, Doojin" userId="42beb8f5-9d70-4908-adcf-a3e030d5dafe" providerId="ADAL" clId="{C673FFAA-D20F-4903-8EE6-BBF2D902C8F7}" dt="2025-05-21T15:48:12.918" v="2921" actId="14100"/>
          <ac:spMkLst>
            <pc:docMk/>
            <pc:sldMk cId="2511565652" sldId="1271"/>
            <ac:spMk id="41" creationId="{596F071B-D603-E46D-D0E5-CF29FEFF5020}"/>
          </ac:spMkLst>
        </pc:spChg>
        <pc:spChg chg="mod">
          <ac:chgData name="Kim, Doojin" userId="42beb8f5-9d70-4908-adcf-a3e030d5dafe" providerId="ADAL" clId="{C673FFAA-D20F-4903-8EE6-BBF2D902C8F7}" dt="2025-05-21T15:48:12.918" v="2921" actId="14100"/>
          <ac:spMkLst>
            <pc:docMk/>
            <pc:sldMk cId="2511565652" sldId="1271"/>
            <ac:spMk id="42" creationId="{E3E5E8E2-6425-1345-0159-E951ECAE4B94}"/>
          </ac:spMkLst>
        </pc:spChg>
        <pc:spChg chg="add mod">
          <ac:chgData name="Kim, Doojin" userId="42beb8f5-9d70-4908-adcf-a3e030d5dafe" providerId="ADAL" clId="{C673FFAA-D20F-4903-8EE6-BBF2D902C8F7}" dt="2025-05-21T15:47:17.329" v="2908" actId="1076"/>
          <ac:spMkLst>
            <pc:docMk/>
            <pc:sldMk cId="2511565652" sldId="1271"/>
            <ac:spMk id="46" creationId="{CBE084DE-9797-E57C-CDD7-21F055F33B09}"/>
          </ac:spMkLst>
        </pc:spChg>
        <pc:spChg chg="mod">
          <ac:chgData name="Kim, Doojin" userId="42beb8f5-9d70-4908-adcf-a3e030d5dafe" providerId="ADAL" clId="{C673FFAA-D20F-4903-8EE6-BBF2D902C8F7}" dt="2025-05-21T17:14:11.118" v="3392" actId="1076"/>
          <ac:spMkLst>
            <pc:docMk/>
            <pc:sldMk cId="2511565652" sldId="1271"/>
            <ac:spMk id="56" creationId="{9FEB8C44-0AC0-BE1A-9198-FE739952AD35}"/>
          </ac:spMkLst>
        </pc:spChg>
        <pc:spChg chg="mod">
          <ac:chgData name="Kim, Doojin" userId="42beb8f5-9d70-4908-adcf-a3e030d5dafe" providerId="ADAL" clId="{C673FFAA-D20F-4903-8EE6-BBF2D902C8F7}" dt="2025-05-21T17:14:11.118" v="3392" actId="1076"/>
          <ac:spMkLst>
            <pc:docMk/>
            <pc:sldMk cId="2511565652" sldId="1271"/>
            <ac:spMk id="57" creationId="{F4D2B130-3AD6-336F-E370-A41F74982972}"/>
          </ac:spMkLst>
        </pc:spChg>
        <pc:spChg chg="mod">
          <ac:chgData name="Kim, Doojin" userId="42beb8f5-9d70-4908-adcf-a3e030d5dafe" providerId="ADAL" clId="{C673FFAA-D20F-4903-8EE6-BBF2D902C8F7}" dt="2025-05-21T17:14:20.071" v="3394" actId="1076"/>
          <ac:spMkLst>
            <pc:docMk/>
            <pc:sldMk cId="2511565652" sldId="1271"/>
            <ac:spMk id="59" creationId="{0BEE4036-B8E4-EF25-3F8C-AA023E0D88E1}"/>
          </ac:spMkLst>
        </pc:spChg>
        <pc:spChg chg="mod">
          <ac:chgData name="Kim, Doojin" userId="42beb8f5-9d70-4908-adcf-a3e030d5dafe" providerId="ADAL" clId="{C673FFAA-D20F-4903-8EE6-BBF2D902C8F7}" dt="2025-05-21T17:14:20.071" v="3394" actId="1076"/>
          <ac:spMkLst>
            <pc:docMk/>
            <pc:sldMk cId="2511565652" sldId="1271"/>
            <ac:spMk id="60" creationId="{0BEC1517-D30A-54A8-9C70-82D29FD48124}"/>
          </ac:spMkLst>
        </pc:spChg>
        <pc:spChg chg="add mod">
          <ac:chgData name="Kim, Doojin" userId="42beb8f5-9d70-4908-adcf-a3e030d5dafe" providerId="ADAL" clId="{C673FFAA-D20F-4903-8EE6-BBF2D902C8F7}" dt="2025-05-21T17:14:24.439" v="3395" actId="1076"/>
          <ac:spMkLst>
            <pc:docMk/>
            <pc:sldMk cId="2511565652" sldId="1271"/>
            <ac:spMk id="61" creationId="{E83BE610-EE7C-E3EA-7346-F72BBE84D0C1}"/>
          </ac:spMkLst>
        </pc:spChg>
        <pc:spChg chg="add mod">
          <ac:chgData name="Kim, Doojin" userId="42beb8f5-9d70-4908-adcf-a3e030d5dafe" providerId="ADAL" clId="{C673FFAA-D20F-4903-8EE6-BBF2D902C8F7}" dt="2025-05-21T15:47:43.604" v="2915" actId="1076"/>
          <ac:spMkLst>
            <pc:docMk/>
            <pc:sldMk cId="2511565652" sldId="1271"/>
            <ac:spMk id="62" creationId="{21541C5D-C698-F192-CB39-E8B433211504}"/>
          </ac:spMkLst>
        </pc:spChg>
        <pc:spChg chg="mod">
          <ac:chgData name="Kim, Doojin" userId="42beb8f5-9d70-4908-adcf-a3e030d5dafe" providerId="ADAL" clId="{C673FFAA-D20F-4903-8EE6-BBF2D902C8F7}" dt="2025-05-21T15:48:01.861" v="2919" actId="1076"/>
          <ac:spMkLst>
            <pc:docMk/>
            <pc:sldMk cId="2511565652" sldId="1271"/>
            <ac:spMk id="64" creationId="{440AF420-020E-A12E-0E0E-68609461647B}"/>
          </ac:spMkLst>
        </pc:spChg>
        <pc:spChg chg="mod">
          <ac:chgData name="Kim, Doojin" userId="42beb8f5-9d70-4908-adcf-a3e030d5dafe" providerId="ADAL" clId="{C673FFAA-D20F-4903-8EE6-BBF2D902C8F7}" dt="2025-05-21T15:48:01.861" v="2919" actId="1076"/>
          <ac:spMkLst>
            <pc:docMk/>
            <pc:sldMk cId="2511565652" sldId="1271"/>
            <ac:spMk id="65" creationId="{D4DBA865-324E-B464-C715-F1FD0356DD69}"/>
          </ac:spMkLst>
        </pc:spChg>
        <pc:spChg chg="add mod">
          <ac:chgData name="Kim, Doojin" userId="42beb8f5-9d70-4908-adcf-a3e030d5dafe" providerId="ADAL" clId="{C673FFAA-D20F-4903-8EE6-BBF2D902C8F7}" dt="2025-05-21T15:49:11.317" v="2935" actId="1076"/>
          <ac:spMkLst>
            <pc:docMk/>
            <pc:sldMk cId="2511565652" sldId="1271"/>
            <ac:spMk id="66" creationId="{1A778B62-D1B0-DA50-56B4-AD3349E497EB}"/>
          </ac:spMkLst>
        </pc:spChg>
        <pc:spChg chg="add mod">
          <ac:chgData name="Kim, Doojin" userId="42beb8f5-9d70-4908-adcf-a3e030d5dafe" providerId="ADAL" clId="{C673FFAA-D20F-4903-8EE6-BBF2D902C8F7}" dt="2025-05-21T15:49:22.840" v="2939" actId="1076"/>
          <ac:spMkLst>
            <pc:docMk/>
            <pc:sldMk cId="2511565652" sldId="1271"/>
            <ac:spMk id="67" creationId="{522D663B-35E4-4949-8B92-1FCB1586A7F0}"/>
          </ac:spMkLst>
        </pc:spChg>
        <pc:spChg chg="add 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68" creationId="{A276F218-E08E-E67E-8FBB-8456274C15E4}"/>
          </ac:spMkLst>
        </pc:spChg>
        <pc:spChg chg="add mod">
          <ac:chgData name="Kim, Doojin" userId="42beb8f5-9d70-4908-adcf-a3e030d5dafe" providerId="ADAL" clId="{C673FFAA-D20F-4903-8EE6-BBF2D902C8F7}" dt="2025-05-21T15:49:39.919" v="2943" actId="1076"/>
          <ac:spMkLst>
            <pc:docMk/>
            <pc:sldMk cId="2511565652" sldId="1271"/>
            <ac:spMk id="69" creationId="{17332124-766F-AF4F-200C-3DBA12D190CD}"/>
          </ac:spMkLst>
        </pc:spChg>
        <pc:spChg chg="mod">
          <ac:chgData name="Kim, Doojin" userId="42beb8f5-9d70-4908-adcf-a3e030d5dafe" providerId="ADAL" clId="{C673FFAA-D20F-4903-8EE6-BBF2D902C8F7}" dt="2025-05-21T15:50:37.085" v="2948" actId="1076"/>
          <ac:spMkLst>
            <pc:docMk/>
            <pc:sldMk cId="2511565652" sldId="1271"/>
            <ac:spMk id="71" creationId="{243C5FA8-3C82-70C4-3B96-064939DA3BB8}"/>
          </ac:spMkLst>
        </pc:spChg>
        <pc:spChg chg="mod">
          <ac:chgData name="Kim, Doojin" userId="42beb8f5-9d70-4908-adcf-a3e030d5dafe" providerId="ADAL" clId="{C673FFAA-D20F-4903-8EE6-BBF2D902C8F7}" dt="2025-05-21T15:50:37.085" v="2948" actId="1076"/>
          <ac:spMkLst>
            <pc:docMk/>
            <pc:sldMk cId="2511565652" sldId="1271"/>
            <ac:spMk id="72" creationId="{94778C8C-53EB-157C-F26F-C03707381EE2}"/>
          </ac:spMkLst>
        </pc:spChg>
        <pc:spChg chg="mod">
          <ac:chgData name="Kim, Doojin" userId="42beb8f5-9d70-4908-adcf-a3e030d5dafe" providerId="ADAL" clId="{C673FFAA-D20F-4903-8EE6-BBF2D902C8F7}" dt="2025-05-21T15:50:52.047" v="2953" actId="1076"/>
          <ac:spMkLst>
            <pc:docMk/>
            <pc:sldMk cId="2511565652" sldId="1271"/>
            <ac:spMk id="74" creationId="{2423BC93-A0F0-5F02-9755-7A6B77BA2FFB}"/>
          </ac:spMkLst>
        </pc:spChg>
        <pc:spChg chg="mod">
          <ac:chgData name="Kim, Doojin" userId="42beb8f5-9d70-4908-adcf-a3e030d5dafe" providerId="ADAL" clId="{C673FFAA-D20F-4903-8EE6-BBF2D902C8F7}" dt="2025-05-21T15:50:52.047" v="2953" actId="1076"/>
          <ac:spMkLst>
            <pc:docMk/>
            <pc:sldMk cId="2511565652" sldId="1271"/>
            <ac:spMk id="75" creationId="{21C7F75F-7087-067B-EFAD-D779568451DA}"/>
          </ac:spMkLst>
        </pc:spChg>
        <pc:spChg chg="add 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76" creationId="{41D63F0D-8751-918F-BDDE-825DF623C20C}"/>
          </ac:spMkLst>
        </pc:spChg>
        <pc:spChg chg="mod">
          <ac:chgData name="Kim, Doojin" userId="42beb8f5-9d70-4908-adcf-a3e030d5dafe" providerId="ADAL" clId="{C673FFAA-D20F-4903-8EE6-BBF2D902C8F7}" dt="2025-05-21T17:15:26.034" v="3397" actId="1076"/>
          <ac:spMkLst>
            <pc:docMk/>
            <pc:sldMk cId="2511565652" sldId="1271"/>
            <ac:spMk id="78" creationId="{B0B91A01-2394-7ADE-9193-62F4A637EC08}"/>
          </ac:spMkLst>
        </pc:spChg>
        <pc:spChg chg="mod">
          <ac:chgData name="Kim, Doojin" userId="42beb8f5-9d70-4908-adcf-a3e030d5dafe" providerId="ADAL" clId="{C673FFAA-D20F-4903-8EE6-BBF2D902C8F7}" dt="2025-05-21T17:15:26.034" v="3397" actId="1076"/>
          <ac:spMkLst>
            <pc:docMk/>
            <pc:sldMk cId="2511565652" sldId="1271"/>
            <ac:spMk id="79" creationId="{24D73403-2D79-8452-BEE2-7DA1AC9067AD}"/>
          </ac:spMkLst>
        </pc:spChg>
        <pc:spChg chg="mod">
          <ac:chgData name="Kim, Doojin" userId="42beb8f5-9d70-4908-adcf-a3e030d5dafe" providerId="ADAL" clId="{C673FFAA-D20F-4903-8EE6-BBF2D902C8F7}" dt="2025-05-21T17:15:33.185" v="3399" actId="1076"/>
          <ac:spMkLst>
            <pc:docMk/>
            <pc:sldMk cId="2511565652" sldId="1271"/>
            <ac:spMk id="81" creationId="{BCB75935-4239-069B-7406-B9D87345FCE0}"/>
          </ac:spMkLst>
        </pc:spChg>
        <pc:spChg chg="mod">
          <ac:chgData name="Kim, Doojin" userId="42beb8f5-9d70-4908-adcf-a3e030d5dafe" providerId="ADAL" clId="{C673FFAA-D20F-4903-8EE6-BBF2D902C8F7}" dt="2025-05-21T17:15:33.185" v="3399" actId="1076"/>
          <ac:spMkLst>
            <pc:docMk/>
            <pc:sldMk cId="2511565652" sldId="1271"/>
            <ac:spMk id="82" creationId="{46B985CA-67E1-5372-FB54-EAD86F72C4E9}"/>
          </ac:spMkLst>
        </pc:spChg>
        <pc:spChg chg="add mod">
          <ac:chgData name="Kim, Doojin" userId="42beb8f5-9d70-4908-adcf-a3e030d5dafe" providerId="ADAL" clId="{C673FFAA-D20F-4903-8EE6-BBF2D902C8F7}" dt="2025-05-21T15:51:22.657" v="2959" actId="1076"/>
          <ac:spMkLst>
            <pc:docMk/>
            <pc:sldMk cId="2511565652" sldId="1271"/>
            <ac:spMk id="83" creationId="{9FF4212A-8697-60E9-BCE1-DA7F5EA93D2F}"/>
          </ac:spMkLst>
        </pc:spChg>
        <pc:spChg chg="add mod">
          <ac:chgData name="Kim, Doojin" userId="42beb8f5-9d70-4908-adcf-a3e030d5dafe" providerId="ADAL" clId="{C673FFAA-D20F-4903-8EE6-BBF2D902C8F7}" dt="2025-05-21T15:51:22.657" v="2959" actId="1076"/>
          <ac:spMkLst>
            <pc:docMk/>
            <pc:sldMk cId="2511565652" sldId="1271"/>
            <ac:spMk id="84" creationId="{BBF5932A-E325-7250-92A1-826F12E25EB4}"/>
          </ac:spMkLst>
        </pc:spChg>
        <pc:spChg chg="add mod">
          <ac:chgData name="Kim, Doojin" userId="42beb8f5-9d70-4908-adcf-a3e030d5dafe" providerId="ADAL" clId="{C673FFAA-D20F-4903-8EE6-BBF2D902C8F7}" dt="2025-05-21T15:51:28.455" v="2961" actId="1076"/>
          <ac:spMkLst>
            <pc:docMk/>
            <pc:sldMk cId="2511565652" sldId="1271"/>
            <ac:spMk id="85" creationId="{D1418ECA-0091-D7DC-73E2-042D988A59C0}"/>
          </ac:spMkLst>
        </pc:spChg>
        <pc:spChg chg="add mod">
          <ac:chgData name="Kim, Doojin" userId="42beb8f5-9d70-4908-adcf-a3e030d5dafe" providerId="ADAL" clId="{C673FFAA-D20F-4903-8EE6-BBF2D902C8F7}" dt="2025-05-21T15:51:32.869" v="2963" actId="1076"/>
          <ac:spMkLst>
            <pc:docMk/>
            <pc:sldMk cId="2511565652" sldId="1271"/>
            <ac:spMk id="86" creationId="{E833EB58-EC43-D03E-8CE9-40557BF3343F}"/>
          </ac:spMkLst>
        </pc:spChg>
        <pc:spChg chg="mod">
          <ac:chgData name="Kim, Doojin" userId="42beb8f5-9d70-4908-adcf-a3e030d5dafe" providerId="ADAL" clId="{C673FFAA-D20F-4903-8EE6-BBF2D902C8F7}" dt="2025-05-21T15:52:04.403" v="2967" actId="1076"/>
          <ac:spMkLst>
            <pc:docMk/>
            <pc:sldMk cId="2511565652" sldId="1271"/>
            <ac:spMk id="91" creationId="{83B8F47A-4A29-35ED-5902-3A38BE907C88}"/>
          </ac:spMkLst>
        </pc:spChg>
        <pc:spChg chg="mod">
          <ac:chgData name="Kim, Doojin" userId="42beb8f5-9d70-4908-adcf-a3e030d5dafe" providerId="ADAL" clId="{C673FFAA-D20F-4903-8EE6-BBF2D902C8F7}" dt="2025-05-21T15:52:04.403" v="2967" actId="1076"/>
          <ac:spMkLst>
            <pc:docMk/>
            <pc:sldMk cId="2511565652" sldId="1271"/>
            <ac:spMk id="92" creationId="{645EB4AA-28AD-2BAC-02CC-E902456116DE}"/>
          </ac:spMkLst>
        </pc:spChg>
        <pc:spChg chg="mod">
          <ac:chgData name="Kim, Doojin" userId="42beb8f5-9d70-4908-adcf-a3e030d5dafe" providerId="ADAL" clId="{C673FFAA-D20F-4903-8EE6-BBF2D902C8F7}" dt="2025-05-21T15:52:09.795" v="2969" actId="1076"/>
          <ac:spMkLst>
            <pc:docMk/>
            <pc:sldMk cId="2511565652" sldId="1271"/>
            <ac:spMk id="94" creationId="{5AB1E88F-0DAF-298A-9C9E-AD6BE33F18CF}"/>
          </ac:spMkLst>
        </pc:spChg>
        <pc:spChg chg="mod">
          <ac:chgData name="Kim, Doojin" userId="42beb8f5-9d70-4908-adcf-a3e030d5dafe" providerId="ADAL" clId="{C673FFAA-D20F-4903-8EE6-BBF2D902C8F7}" dt="2025-05-21T15:52:09.795" v="2969" actId="1076"/>
          <ac:spMkLst>
            <pc:docMk/>
            <pc:sldMk cId="2511565652" sldId="1271"/>
            <ac:spMk id="95" creationId="{D012D62B-4F8D-FC7C-E8AB-F130B80ECB8A}"/>
          </ac:spMkLst>
        </pc:spChg>
        <pc:spChg chg="mod">
          <ac:chgData name="Kim, Doojin" userId="42beb8f5-9d70-4908-adcf-a3e030d5dafe" providerId="ADAL" clId="{C673FFAA-D20F-4903-8EE6-BBF2D902C8F7}" dt="2025-05-21T15:52:22.330" v="2971" actId="1076"/>
          <ac:spMkLst>
            <pc:docMk/>
            <pc:sldMk cId="2511565652" sldId="1271"/>
            <ac:spMk id="97" creationId="{706A1BFB-0133-EF17-32D7-D85DD5C7A529}"/>
          </ac:spMkLst>
        </pc:spChg>
        <pc:spChg chg="mod">
          <ac:chgData name="Kim, Doojin" userId="42beb8f5-9d70-4908-adcf-a3e030d5dafe" providerId="ADAL" clId="{C673FFAA-D20F-4903-8EE6-BBF2D902C8F7}" dt="2025-05-21T15:52:22.330" v="2971" actId="1076"/>
          <ac:spMkLst>
            <pc:docMk/>
            <pc:sldMk cId="2511565652" sldId="1271"/>
            <ac:spMk id="98" creationId="{EB47FF0F-7D25-DA46-879D-E6074CB8783E}"/>
          </ac:spMkLst>
        </pc:spChg>
        <pc:spChg chg="mod">
          <ac:chgData name="Kim, Doojin" userId="42beb8f5-9d70-4908-adcf-a3e030d5dafe" providerId="ADAL" clId="{C673FFAA-D20F-4903-8EE6-BBF2D902C8F7}" dt="2025-05-21T16:53:15.737" v="3177" actId="1038"/>
          <ac:spMkLst>
            <pc:docMk/>
            <pc:sldMk cId="2511565652" sldId="1271"/>
            <ac:spMk id="100" creationId="{2902B364-11BA-832F-81F0-0AE86871CE3C}"/>
          </ac:spMkLst>
        </pc:spChg>
        <pc:spChg chg="mod">
          <ac:chgData name="Kim, Doojin" userId="42beb8f5-9d70-4908-adcf-a3e030d5dafe" providerId="ADAL" clId="{C673FFAA-D20F-4903-8EE6-BBF2D902C8F7}" dt="2025-05-21T16:53:15.737" v="3177" actId="1038"/>
          <ac:spMkLst>
            <pc:docMk/>
            <pc:sldMk cId="2511565652" sldId="1271"/>
            <ac:spMk id="101" creationId="{174680E2-478D-B6B3-F448-50036748ED01}"/>
          </ac:spMkLst>
        </pc:spChg>
        <pc:spChg chg="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103" creationId="{A9FA8F0E-2776-443E-BAD5-F41C3095CF50}"/>
          </ac:spMkLst>
        </pc:spChg>
        <pc:spChg chg="mod">
          <ac:chgData name="Kim, Doojin" userId="42beb8f5-9d70-4908-adcf-a3e030d5dafe" providerId="ADAL" clId="{C673FFAA-D20F-4903-8EE6-BBF2D902C8F7}" dt="2025-05-21T15:53:03.671" v="2984" actId="1076"/>
          <ac:spMkLst>
            <pc:docMk/>
            <pc:sldMk cId="2511565652" sldId="1271"/>
            <ac:spMk id="104" creationId="{75A754E4-18F3-86EF-80D4-0372BEE0A229}"/>
          </ac:spMkLst>
        </pc:spChg>
        <pc:spChg chg="mod">
          <ac:chgData name="Kim, Doojin" userId="42beb8f5-9d70-4908-adcf-a3e030d5dafe" providerId="ADAL" clId="{C673FFAA-D20F-4903-8EE6-BBF2D902C8F7}" dt="2025-05-21T15:53:11.172" v="2986" actId="1076"/>
          <ac:spMkLst>
            <pc:docMk/>
            <pc:sldMk cId="2511565652" sldId="1271"/>
            <ac:spMk id="106" creationId="{993CA795-9EC8-D1FB-94E7-39953073B2AE}"/>
          </ac:spMkLst>
        </pc:spChg>
        <pc:spChg chg="mod">
          <ac:chgData name="Kim, Doojin" userId="42beb8f5-9d70-4908-adcf-a3e030d5dafe" providerId="ADAL" clId="{C673FFAA-D20F-4903-8EE6-BBF2D902C8F7}" dt="2025-05-21T15:53:11.172" v="2986" actId="1076"/>
          <ac:spMkLst>
            <pc:docMk/>
            <pc:sldMk cId="2511565652" sldId="1271"/>
            <ac:spMk id="107" creationId="{F0456F23-CB6C-2682-041A-619C90C8E400}"/>
          </ac:spMkLst>
        </pc:spChg>
        <pc:spChg chg="mod">
          <ac:chgData name="Kim, Doojin" userId="42beb8f5-9d70-4908-adcf-a3e030d5dafe" providerId="ADAL" clId="{C673FFAA-D20F-4903-8EE6-BBF2D902C8F7}" dt="2025-05-21T15:53:23.670" v="2988" actId="1076"/>
          <ac:spMkLst>
            <pc:docMk/>
            <pc:sldMk cId="2511565652" sldId="1271"/>
            <ac:spMk id="109" creationId="{A012C539-0A39-54B4-184B-EFB8C205751F}"/>
          </ac:spMkLst>
        </pc:spChg>
        <pc:spChg chg="mod">
          <ac:chgData name="Kim, Doojin" userId="42beb8f5-9d70-4908-adcf-a3e030d5dafe" providerId="ADAL" clId="{C673FFAA-D20F-4903-8EE6-BBF2D902C8F7}" dt="2025-05-21T15:53:23.670" v="2988" actId="1076"/>
          <ac:spMkLst>
            <pc:docMk/>
            <pc:sldMk cId="2511565652" sldId="1271"/>
            <ac:spMk id="110" creationId="{50A5A8D2-2C09-21DA-5326-9067F506FDF6}"/>
          </ac:spMkLst>
        </pc:spChg>
        <pc:spChg chg="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112" creationId="{B390CF8B-5FB1-3E36-FFF2-AA0B1D738D88}"/>
          </ac:spMkLst>
        </pc:spChg>
        <pc:spChg chg="mod">
          <ac:chgData name="Kim, Doojin" userId="42beb8f5-9d70-4908-adcf-a3e030d5dafe" providerId="ADAL" clId="{C673FFAA-D20F-4903-8EE6-BBF2D902C8F7}" dt="2025-05-21T15:53:30.095" v="2990" actId="1076"/>
          <ac:spMkLst>
            <pc:docMk/>
            <pc:sldMk cId="2511565652" sldId="1271"/>
            <ac:spMk id="113" creationId="{B80F4515-BAEE-4C6D-60DB-C49D54A3A761}"/>
          </ac:spMkLst>
        </pc:spChg>
        <pc:spChg chg="add mod">
          <ac:chgData name="Kim, Doojin" userId="42beb8f5-9d70-4908-adcf-a3e030d5dafe" providerId="ADAL" clId="{C673FFAA-D20F-4903-8EE6-BBF2D902C8F7}" dt="2025-05-21T15:53:39.463" v="2992" actId="1076"/>
          <ac:spMkLst>
            <pc:docMk/>
            <pc:sldMk cId="2511565652" sldId="1271"/>
            <ac:spMk id="114" creationId="{5867C6D1-7BA2-67E4-3BE2-094055976B48}"/>
          </ac:spMkLst>
        </pc:spChg>
        <pc:spChg chg="add mod">
          <ac:chgData name="Kim, Doojin" userId="42beb8f5-9d70-4908-adcf-a3e030d5dafe" providerId="ADAL" clId="{C673FFAA-D20F-4903-8EE6-BBF2D902C8F7}" dt="2025-05-21T15:53:51.894" v="3002" actId="1038"/>
          <ac:spMkLst>
            <pc:docMk/>
            <pc:sldMk cId="2511565652" sldId="1271"/>
            <ac:spMk id="115" creationId="{40EE949A-C7D3-B1AF-6B8E-6DA5CF2049B9}"/>
          </ac:spMkLst>
        </pc:spChg>
        <pc:spChg chg="add mod">
          <ac:chgData name="Kim, Doojin" userId="42beb8f5-9d70-4908-adcf-a3e030d5dafe" providerId="ADAL" clId="{C673FFAA-D20F-4903-8EE6-BBF2D902C8F7}" dt="2025-05-21T15:55:22.622" v="3112" actId="115"/>
          <ac:spMkLst>
            <pc:docMk/>
            <pc:sldMk cId="2511565652" sldId="1271"/>
            <ac:spMk id="116" creationId="{D063D181-184A-CFE6-F49E-9926964AC248}"/>
          </ac:spMkLst>
        </pc:spChg>
        <pc:spChg chg="add mod">
          <ac:chgData name="Kim, Doojin" userId="42beb8f5-9d70-4908-adcf-a3e030d5dafe" providerId="ADAL" clId="{C673FFAA-D20F-4903-8EE6-BBF2D902C8F7}" dt="2025-05-21T15:55:25.283" v="3113" actId="115"/>
          <ac:spMkLst>
            <pc:docMk/>
            <pc:sldMk cId="2511565652" sldId="1271"/>
            <ac:spMk id="117" creationId="{F4B1902E-E9B1-989D-FF3A-600613DC2673}"/>
          </ac:spMkLst>
        </pc:spChg>
        <pc:spChg chg="add mod">
          <ac:chgData name="Kim, Doojin" userId="42beb8f5-9d70-4908-adcf-a3e030d5dafe" providerId="ADAL" clId="{C673FFAA-D20F-4903-8EE6-BBF2D902C8F7}" dt="2025-05-21T15:55:28.067" v="3114" actId="115"/>
          <ac:spMkLst>
            <pc:docMk/>
            <pc:sldMk cId="2511565652" sldId="1271"/>
            <ac:spMk id="118" creationId="{84DE5EB2-4E4C-1CFF-C4E7-7C3968F3D277}"/>
          </ac:spMkLst>
        </pc:spChg>
        <pc:spChg chg="add mod">
          <ac:chgData name="Kim, Doojin" userId="42beb8f5-9d70-4908-adcf-a3e030d5dafe" providerId="ADAL" clId="{C673FFAA-D20F-4903-8EE6-BBF2D902C8F7}" dt="2025-05-21T16:59:29.644" v="3263" actId="1035"/>
          <ac:spMkLst>
            <pc:docMk/>
            <pc:sldMk cId="2511565652" sldId="1271"/>
            <ac:spMk id="119" creationId="{D1702E3B-CE08-D9ED-627F-4A15A46A94AD}"/>
          </ac:spMkLst>
        </pc:spChg>
        <pc:spChg chg="add mod">
          <ac:chgData name="Kim, Doojin" userId="42beb8f5-9d70-4908-adcf-a3e030d5dafe" providerId="ADAL" clId="{C673FFAA-D20F-4903-8EE6-BBF2D902C8F7}" dt="2025-05-21T16:59:29.644" v="3263" actId="1035"/>
          <ac:spMkLst>
            <pc:docMk/>
            <pc:sldMk cId="2511565652" sldId="1271"/>
            <ac:spMk id="120" creationId="{7FFAD181-4398-46AC-8291-2ACCF63C71B2}"/>
          </ac:spMkLst>
        </pc:spChg>
        <pc:spChg chg="add mod">
          <ac:chgData name="Kim, Doojin" userId="42beb8f5-9d70-4908-adcf-a3e030d5dafe" providerId="ADAL" clId="{C673FFAA-D20F-4903-8EE6-BBF2D902C8F7}" dt="2025-05-21T15:58:37.769" v="3176" actId="1076"/>
          <ac:spMkLst>
            <pc:docMk/>
            <pc:sldMk cId="2511565652" sldId="1271"/>
            <ac:spMk id="123" creationId="{216C586F-247F-56CD-E7C2-90779D794A2C}"/>
          </ac:spMkLst>
        </pc:spChg>
        <pc:spChg chg="add mod">
          <ac:chgData name="Kim, Doojin" userId="42beb8f5-9d70-4908-adcf-a3e030d5dafe" providerId="ADAL" clId="{C673FFAA-D20F-4903-8EE6-BBF2D902C8F7}" dt="2025-05-21T16:54:40.034" v="3195" actId="1076"/>
          <ac:spMkLst>
            <pc:docMk/>
            <pc:sldMk cId="2511565652" sldId="1271"/>
            <ac:spMk id="124" creationId="{06596984-027C-7C34-B694-D43F1C6B1E66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26" creationId="{BAFB9D42-E787-A95C-316C-DD2A2267CAAE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27" creationId="{4F789EC6-91C6-8C12-4A27-78D0A66713A2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29" creationId="{4ACF8EF4-1289-B703-3097-2CB3B498E15B}"/>
          </ac:spMkLst>
        </pc:spChg>
        <pc:spChg chg="mod">
          <ac:chgData name="Kim, Doojin" userId="42beb8f5-9d70-4908-adcf-a3e030d5dafe" providerId="ADAL" clId="{C673FFAA-D20F-4903-8EE6-BBF2D902C8F7}" dt="2025-05-21T16:56:50.022" v="3234" actId="1037"/>
          <ac:spMkLst>
            <pc:docMk/>
            <pc:sldMk cId="2511565652" sldId="1271"/>
            <ac:spMk id="130" creationId="{84EF4072-5F72-FDF2-39C1-F093ACF1E95D}"/>
          </ac:spMkLst>
        </pc:spChg>
        <pc:spChg chg="add mod">
          <ac:chgData name="Kim, Doojin" userId="42beb8f5-9d70-4908-adcf-a3e030d5dafe" providerId="ADAL" clId="{C673FFAA-D20F-4903-8EE6-BBF2D902C8F7}" dt="2025-05-21T16:56:50.022" v="3234" actId="1037"/>
          <ac:spMkLst>
            <pc:docMk/>
            <pc:sldMk cId="2511565652" sldId="1271"/>
            <ac:spMk id="131" creationId="{00806514-0B6D-3651-21AB-14DFAABE3BA8}"/>
          </ac:spMkLst>
        </pc:spChg>
        <pc:spChg chg="mod">
          <ac:chgData name="Kim, Doojin" userId="42beb8f5-9d70-4908-adcf-a3e030d5dafe" providerId="ADAL" clId="{C673FFAA-D20F-4903-8EE6-BBF2D902C8F7}" dt="2025-05-21T16:56:50.022" v="3234" actId="1037"/>
          <ac:spMkLst>
            <pc:docMk/>
            <pc:sldMk cId="2511565652" sldId="1271"/>
            <ac:spMk id="133" creationId="{027C518A-C3CC-8525-DF03-EC85BF12082B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34" creationId="{412EE33A-8673-50C0-EEFC-1486B4F3A424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36" creationId="{7F6D0864-D20C-B2C4-9306-2249E07C66EC}"/>
          </ac:spMkLst>
        </pc:spChg>
        <pc:spChg chg="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37" creationId="{FD203E34-A913-F687-A17B-3E44D8708347}"/>
          </ac:spMkLst>
        </pc:spChg>
        <pc:spChg chg="add 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38" creationId="{992B6840-7069-93E2-B626-1B07EBF17D71}"/>
          </ac:spMkLst>
        </pc:spChg>
        <pc:spChg chg="add 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39" creationId="{93912EF6-E8A3-BC5A-5EA4-1F6D1743A112}"/>
          </ac:spMkLst>
        </pc:spChg>
        <pc:spChg chg="add 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40" creationId="{128BEF1D-0A10-9A0C-6C37-3DC83E74DA49}"/>
          </ac:spMkLst>
        </pc:spChg>
        <pc:spChg chg="add mod">
          <ac:chgData name="Kim, Doojin" userId="42beb8f5-9d70-4908-adcf-a3e030d5dafe" providerId="ADAL" clId="{C673FFAA-D20F-4903-8EE6-BBF2D902C8F7}" dt="2025-05-21T16:57:36.358" v="3249" actId="1076"/>
          <ac:spMkLst>
            <pc:docMk/>
            <pc:sldMk cId="2511565652" sldId="1271"/>
            <ac:spMk id="141" creationId="{AD3391FA-9594-31AC-3F06-45D64E5A4DDB}"/>
          </ac:spMkLst>
        </pc:spChg>
        <pc:spChg chg="add mod">
          <ac:chgData name="Kim, Doojin" userId="42beb8f5-9d70-4908-adcf-a3e030d5dafe" providerId="ADAL" clId="{C673FFAA-D20F-4903-8EE6-BBF2D902C8F7}" dt="2025-05-21T17:00:54.080" v="3297" actId="1035"/>
          <ac:spMkLst>
            <pc:docMk/>
            <pc:sldMk cId="2511565652" sldId="1271"/>
            <ac:spMk id="142" creationId="{39D2306B-E59C-F0DF-F811-A804E2C3DEDB}"/>
          </ac:spMkLst>
        </pc:spChg>
        <pc:spChg chg="add mod">
          <ac:chgData name="Kim, Doojin" userId="42beb8f5-9d70-4908-adcf-a3e030d5dafe" providerId="ADAL" clId="{C673FFAA-D20F-4903-8EE6-BBF2D902C8F7}" dt="2025-05-27T18:06:35.128" v="8355" actId="20577"/>
          <ac:spMkLst>
            <pc:docMk/>
            <pc:sldMk cId="2511565652" sldId="1271"/>
            <ac:spMk id="143" creationId="{493E48C7-6A2E-998A-242A-9EC8FA55658B}"/>
          </ac:spMkLst>
        </pc:spChg>
        <pc:spChg chg="add mod">
          <ac:chgData name="Kim, Doojin" userId="42beb8f5-9d70-4908-adcf-a3e030d5dafe" providerId="ADAL" clId="{C673FFAA-D20F-4903-8EE6-BBF2D902C8F7}" dt="2025-05-21T17:13:22.568" v="3385" actId="1036"/>
          <ac:spMkLst>
            <pc:docMk/>
            <pc:sldMk cId="2511565652" sldId="1271"/>
            <ac:spMk id="144" creationId="{7D545CBD-499C-4F16-A2CA-7192EB56F969}"/>
          </ac:spMkLst>
        </pc:spChg>
        <pc:spChg chg="mod">
          <ac:chgData name="Kim, Doojin" userId="42beb8f5-9d70-4908-adcf-a3e030d5dafe" providerId="ADAL" clId="{C673FFAA-D20F-4903-8EE6-BBF2D902C8F7}" dt="2025-05-21T17:16:22.101" v="3402" actId="14100"/>
          <ac:spMkLst>
            <pc:docMk/>
            <pc:sldMk cId="2511565652" sldId="1271"/>
            <ac:spMk id="146" creationId="{8343F712-41C4-3CDF-CFEE-672888E11C35}"/>
          </ac:spMkLst>
        </pc:spChg>
        <pc:spChg chg="mod">
          <ac:chgData name="Kim, Doojin" userId="42beb8f5-9d70-4908-adcf-a3e030d5dafe" providerId="ADAL" clId="{C673FFAA-D20F-4903-8EE6-BBF2D902C8F7}" dt="2025-05-21T17:16:22.101" v="3402" actId="14100"/>
          <ac:spMkLst>
            <pc:docMk/>
            <pc:sldMk cId="2511565652" sldId="1271"/>
            <ac:spMk id="147" creationId="{FC9FB476-2F5A-1D24-9823-B850F7411D63}"/>
          </ac:spMkLst>
        </pc:spChg>
        <pc:grpChg chg="add del mod">
          <ac:chgData name="Kim, Doojin" userId="42beb8f5-9d70-4908-adcf-a3e030d5dafe" providerId="ADAL" clId="{C673FFAA-D20F-4903-8EE6-BBF2D902C8F7}" dt="2025-05-21T16:59:29.644" v="3263" actId="1035"/>
          <ac:grpSpMkLst>
            <pc:docMk/>
            <pc:sldMk cId="2511565652" sldId="1271"/>
            <ac:grpSpMk id="6" creationId="{C1051C51-0339-1EBF-F02C-D13DF36BEABB}"/>
          </ac:grpSpMkLst>
        </pc:grpChg>
        <pc:grpChg chg="mod">
          <ac:chgData name="Kim, Doojin" userId="42beb8f5-9d70-4908-adcf-a3e030d5dafe" providerId="ADAL" clId="{C673FFAA-D20F-4903-8EE6-BBF2D902C8F7}" dt="2025-05-21T17:13:49.885" v="3389" actId="1076"/>
          <ac:grpSpMkLst>
            <pc:docMk/>
            <pc:sldMk cId="2511565652" sldId="1271"/>
            <ac:grpSpMk id="25" creationId="{C3660993-90D2-63AA-51DA-9354E973B73B}"/>
          </ac:grpSpMkLst>
        </pc:grpChg>
        <pc:grpChg chg="mod">
          <ac:chgData name="Kim, Doojin" userId="42beb8f5-9d70-4908-adcf-a3e030d5dafe" providerId="ADAL" clId="{C673FFAA-D20F-4903-8EE6-BBF2D902C8F7}" dt="2025-05-21T17:13:44.929" v="3387" actId="1076"/>
          <ac:grpSpMkLst>
            <pc:docMk/>
            <pc:sldMk cId="2511565652" sldId="1271"/>
            <ac:grpSpMk id="28" creationId="{01694B63-6803-4807-168D-ECE1232B4631}"/>
          </ac:grpSpMkLst>
        </pc:grpChg>
        <pc:grpChg chg="add mod">
          <ac:chgData name="Kim, Doojin" userId="42beb8f5-9d70-4908-adcf-a3e030d5dafe" providerId="ADAL" clId="{C673FFAA-D20F-4903-8EE6-BBF2D902C8F7}" dt="2025-05-21T15:46:59.162" v="2903" actId="14100"/>
          <ac:grpSpMkLst>
            <pc:docMk/>
            <pc:sldMk cId="2511565652" sldId="1271"/>
            <ac:grpSpMk id="36" creationId="{B2E358B1-6783-CF0C-DAE5-D1EE79BE0666}"/>
          </ac:grpSpMkLst>
        </pc:grpChg>
        <pc:grpChg chg="add mod">
          <ac:chgData name="Kim, Doojin" userId="42beb8f5-9d70-4908-adcf-a3e030d5dafe" providerId="ADAL" clId="{C673FFAA-D20F-4903-8EE6-BBF2D902C8F7}" dt="2025-05-21T15:52:47.935" v="2982" actId="692"/>
          <ac:grpSpMkLst>
            <pc:docMk/>
            <pc:sldMk cId="2511565652" sldId="1271"/>
            <ac:grpSpMk id="40" creationId="{E1AD9A3A-2C5C-5E36-BC59-300BA78611DB}"/>
          </ac:grpSpMkLst>
        </pc:grpChg>
        <pc:grpChg chg="add mod">
          <ac:chgData name="Kim, Doojin" userId="42beb8f5-9d70-4908-adcf-a3e030d5dafe" providerId="ADAL" clId="{C673FFAA-D20F-4903-8EE6-BBF2D902C8F7}" dt="2025-05-21T17:14:11.118" v="3392" actId="1076"/>
          <ac:grpSpMkLst>
            <pc:docMk/>
            <pc:sldMk cId="2511565652" sldId="1271"/>
            <ac:grpSpMk id="55" creationId="{C51446B9-7D59-C817-1EF8-7F61D6B203C7}"/>
          </ac:grpSpMkLst>
        </pc:grpChg>
        <pc:grpChg chg="add mod">
          <ac:chgData name="Kim, Doojin" userId="42beb8f5-9d70-4908-adcf-a3e030d5dafe" providerId="ADAL" clId="{C673FFAA-D20F-4903-8EE6-BBF2D902C8F7}" dt="2025-05-21T17:14:20.071" v="3394" actId="1076"/>
          <ac:grpSpMkLst>
            <pc:docMk/>
            <pc:sldMk cId="2511565652" sldId="1271"/>
            <ac:grpSpMk id="58" creationId="{26A3CF15-852C-9E78-7F3A-6519F3C2DC84}"/>
          </ac:grpSpMkLst>
        </pc:grpChg>
        <pc:grpChg chg="add mod">
          <ac:chgData name="Kim, Doojin" userId="42beb8f5-9d70-4908-adcf-a3e030d5dafe" providerId="ADAL" clId="{C673FFAA-D20F-4903-8EE6-BBF2D902C8F7}" dt="2025-05-21T15:48:01.861" v="2919" actId="1076"/>
          <ac:grpSpMkLst>
            <pc:docMk/>
            <pc:sldMk cId="2511565652" sldId="1271"/>
            <ac:grpSpMk id="63" creationId="{D6402A3F-660F-52E7-8DCC-347BC831960B}"/>
          </ac:grpSpMkLst>
        </pc:grpChg>
        <pc:grpChg chg="add mod">
          <ac:chgData name="Kim, Doojin" userId="42beb8f5-9d70-4908-adcf-a3e030d5dafe" providerId="ADAL" clId="{C673FFAA-D20F-4903-8EE6-BBF2D902C8F7}" dt="2025-05-21T15:50:37.085" v="2948" actId="1076"/>
          <ac:grpSpMkLst>
            <pc:docMk/>
            <pc:sldMk cId="2511565652" sldId="1271"/>
            <ac:grpSpMk id="70" creationId="{78A08BBB-84BF-28E3-B807-6F02167C8777}"/>
          </ac:grpSpMkLst>
        </pc:grpChg>
        <pc:grpChg chg="add mod">
          <ac:chgData name="Kim, Doojin" userId="42beb8f5-9d70-4908-adcf-a3e030d5dafe" providerId="ADAL" clId="{C673FFAA-D20F-4903-8EE6-BBF2D902C8F7}" dt="2025-05-21T15:50:52.047" v="2953" actId="1076"/>
          <ac:grpSpMkLst>
            <pc:docMk/>
            <pc:sldMk cId="2511565652" sldId="1271"/>
            <ac:grpSpMk id="73" creationId="{C46ED2A6-5EFB-1E28-D36D-D4C86848D8D3}"/>
          </ac:grpSpMkLst>
        </pc:grpChg>
        <pc:grpChg chg="add mod">
          <ac:chgData name="Kim, Doojin" userId="42beb8f5-9d70-4908-adcf-a3e030d5dafe" providerId="ADAL" clId="{C673FFAA-D20F-4903-8EE6-BBF2D902C8F7}" dt="2025-05-21T17:15:26.034" v="3397" actId="1076"/>
          <ac:grpSpMkLst>
            <pc:docMk/>
            <pc:sldMk cId="2511565652" sldId="1271"/>
            <ac:grpSpMk id="77" creationId="{5D4C6BAE-135F-0112-F6CA-EB8170257A4E}"/>
          </ac:grpSpMkLst>
        </pc:grpChg>
        <pc:grpChg chg="add mod">
          <ac:chgData name="Kim, Doojin" userId="42beb8f5-9d70-4908-adcf-a3e030d5dafe" providerId="ADAL" clId="{C673FFAA-D20F-4903-8EE6-BBF2D902C8F7}" dt="2025-05-21T17:15:33.185" v="3399" actId="1076"/>
          <ac:grpSpMkLst>
            <pc:docMk/>
            <pc:sldMk cId="2511565652" sldId="1271"/>
            <ac:grpSpMk id="80" creationId="{C5E36E92-E637-A798-5FF0-40031A13C6F0}"/>
          </ac:grpSpMkLst>
        </pc:grpChg>
        <pc:grpChg chg="add mod">
          <ac:chgData name="Kim, Doojin" userId="42beb8f5-9d70-4908-adcf-a3e030d5dafe" providerId="ADAL" clId="{C673FFAA-D20F-4903-8EE6-BBF2D902C8F7}" dt="2025-05-21T15:52:04.403" v="2967" actId="1076"/>
          <ac:grpSpMkLst>
            <pc:docMk/>
            <pc:sldMk cId="2511565652" sldId="1271"/>
            <ac:grpSpMk id="90" creationId="{51FB4B60-7845-9FB8-F2EE-21BFB044CD42}"/>
          </ac:grpSpMkLst>
        </pc:grpChg>
        <pc:grpChg chg="add mod">
          <ac:chgData name="Kim, Doojin" userId="42beb8f5-9d70-4908-adcf-a3e030d5dafe" providerId="ADAL" clId="{C673FFAA-D20F-4903-8EE6-BBF2D902C8F7}" dt="2025-05-21T15:52:09.795" v="2969" actId="1076"/>
          <ac:grpSpMkLst>
            <pc:docMk/>
            <pc:sldMk cId="2511565652" sldId="1271"/>
            <ac:grpSpMk id="93" creationId="{CA14EE40-817F-E6F2-562E-13281AFEFC91}"/>
          </ac:grpSpMkLst>
        </pc:grpChg>
        <pc:grpChg chg="add mod">
          <ac:chgData name="Kim, Doojin" userId="42beb8f5-9d70-4908-adcf-a3e030d5dafe" providerId="ADAL" clId="{C673FFAA-D20F-4903-8EE6-BBF2D902C8F7}" dt="2025-05-21T15:52:22.330" v="2971" actId="1076"/>
          <ac:grpSpMkLst>
            <pc:docMk/>
            <pc:sldMk cId="2511565652" sldId="1271"/>
            <ac:grpSpMk id="96" creationId="{D78072A6-42AB-F3ED-B02C-E61A1621B268}"/>
          </ac:grpSpMkLst>
        </pc:grpChg>
        <pc:grpChg chg="add mod">
          <ac:chgData name="Kim, Doojin" userId="42beb8f5-9d70-4908-adcf-a3e030d5dafe" providerId="ADAL" clId="{C673FFAA-D20F-4903-8EE6-BBF2D902C8F7}" dt="2025-05-21T16:53:15.737" v="3177" actId="1038"/>
          <ac:grpSpMkLst>
            <pc:docMk/>
            <pc:sldMk cId="2511565652" sldId="1271"/>
            <ac:grpSpMk id="99" creationId="{71534ABF-21E2-706A-22F5-B04C986DFC44}"/>
          </ac:grpSpMkLst>
        </pc:grpChg>
        <pc:grpChg chg="add mod">
          <ac:chgData name="Kim, Doojin" userId="42beb8f5-9d70-4908-adcf-a3e030d5dafe" providerId="ADAL" clId="{C673FFAA-D20F-4903-8EE6-BBF2D902C8F7}" dt="2025-05-21T15:53:03.671" v="2984" actId="1076"/>
          <ac:grpSpMkLst>
            <pc:docMk/>
            <pc:sldMk cId="2511565652" sldId="1271"/>
            <ac:grpSpMk id="102" creationId="{7CC3543D-C7C4-2F5D-B600-D9D718172103}"/>
          </ac:grpSpMkLst>
        </pc:grpChg>
        <pc:grpChg chg="add mod">
          <ac:chgData name="Kim, Doojin" userId="42beb8f5-9d70-4908-adcf-a3e030d5dafe" providerId="ADAL" clId="{C673FFAA-D20F-4903-8EE6-BBF2D902C8F7}" dt="2025-05-21T15:53:11.172" v="2986" actId="1076"/>
          <ac:grpSpMkLst>
            <pc:docMk/>
            <pc:sldMk cId="2511565652" sldId="1271"/>
            <ac:grpSpMk id="105" creationId="{D4122AF0-E81F-7DA8-E4F6-549E3207B42B}"/>
          </ac:grpSpMkLst>
        </pc:grpChg>
        <pc:grpChg chg="add mod">
          <ac:chgData name="Kim, Doojin" userId="42beb8f5-9d70-4908-adcf-a3e030d5dafe" providerId="ADAL" clId="{C673FFAA-D20F-4903-8EE6-BBF2D902C8F7}" dt="2025-05-21T15:53:23.670" v="2988" actId="1076"/>
          <ac:grpSpMkLst>
            <pc:docMk/>
            <pc:sldMk cId="2511565652" sldId="1271"/>
            <ac:grpSpMk id="108" creationId="{B25D52DA-8915-0AF6-6ECB-EDF14219FE96}"/>
          </ac:grpSpMkLst>
        </pc:grpChg>
        <pc:grpChg chg="add mod">
          <ac:chgData name="Kim, Doojin" userId="42beb8f5-9d70-4908-adcf-a3e030d5dafe" providerId="ADAL" clId="{C673FFAA-D20F-4903-8EE6-BBF2D902C8F7}" dt="2025-05-21T15:53:30.095" v="2990" actId="1076"/>
          <ac:grpSpMkLst>
            <pc:docMk/>
            <pc:sldMk cId="2511565652" sldId="1271"/>
            <ac:grpSpMk id="111" creationId="{7376BC2C-6D91-E6BA-5ED1-DE4A4D84A861}"/>
          </ac:grpSpMkLst>
        </pc:grpChg>
        <pc:grpChg chg="add mod">
          <ac:chgData name="Kim, Doojin" userId="42beb8f5-9d70-4908-adcf-a3e030d5dafe" providerId="ADAL" clId="{C673FFAA-D20F-4903-8EE6-BBF2D902C8F7}" dt="2025-05-21T16:56:50.022" v="3234" actId="1037"/>
          <ac:grpSpMkLst>
            <pc:docMk/>
            <pc:sldMk cId="2511565652" sldId="1271"/>
            <ac:grpSpMk id="125" creationId="{52C93CC5-C560-B368-912D-D61A56CC4AF4}"/>
          </ac:grpSpMkLst>
        </pc:grpChg>
        <pc:grpChg chg="add mod">
          <ac:chgData name="Kim, Doojin" userId="42beb8f5-9d70-4908-adcf-a3e030d5dafe" providerId="ADAL" clId="{C673FFAA-D20F-4903-8EE6-BBF2D902C8F7}" dt="2025-05-21T16:55:37.030" v="3204" actId="1076"/>
          <ac:grpSpMkLst>
            <pc:docMk/>
            <pc:sldMk cId="2511565652" sldId="1271"/>
            <ac:grpSpMk id="128" creationId="{A7D0419D-4891-5BBD-83C0-0DA3D6D6B9A6}"/>
          </ac:grpSpMkLst>
        </pc:grpChg>
        <pc:grpChg chg="add mod">
          <ac:chgData name="Kim, Doojin" userId="42beb8f5-9d70-4908-adcf-a3e030d5dafe" providerId="ADAL" clId="{C673FFAA-D20F-4903-8EE6-BBF2D902C8F7}" dt="2025-05-21T16:56:14.497" v="3214" actId="14100"/>
          <ac:grpSpMkLst>
            <pc:docMk/>
            <pc:sldMk cId="2511565652" sldId="1271"/>
            <ac:grpSpMk id="132" creationId="{B4D245F7-F9A1-6D6B-EBF4-A5CB27EE742B}"/>
          </ac:grpSpMkLst>
        </pc:grpChg>
        <pc:grpChg chg="add mod">
          <ac:chgData name="Kim, Doojin" userId="42beb8f5-9d70-4908-adcf-a3e030d5dafe" providerId="ADAL" clId="{C673FFAA-D20F-4903-8EE6-BBF2D902C8F7}" dt="2025-05-21T16:56:34.771" v="3229" actId="1038"/>
          <ac:grpSpMkLst>
            <pc:docMk/>
            <pc:sldMk cId="2511565652" sldId="1271"/>
            <ac:grpSpMk id="135" creationId="{DD193FAF-B2CA-3DE6-6DDD-FE9982B8245B}"/>
          </ac:grpSpMkLst>
        </pc:grpChg>
        <pc:grpChg chg="add mod">
          <ac:chgData name="Kim, Doojin" userId="42beb8f5-9d70-4908-adcf-a3e030d5dafe" providerId="ADAL" clId="{C673FFAA-D20F-4903-8EE6-BBF2D902C8F7}" dt="2025-05-21T17:16:27.834" v="3403" actId="692"/>
          <ac:grpSpMkLst>
            <pc:docMk/>
            <pc:sldMk cId="2511565652" sldId="1271"/>
            <ac:grpSpMk id="145" creationId="{F10E6B3D-8E21-CF15-CC5C-3D61A4EDFC67}"/>
          </ac:grpSpMkLst>
        </pc:grpChg>
        <pc:cxnChg chg="mod">
          <ac:chgData name="Kim, Doojin" userId="42beb8f5-9d70-4908-adcf-a3e030d5dafe" providerId="ADAL" clId="{C673FFAA-D20F-4903-8EE6-BBF2D902C8F7}" dt="2025-05-21T15:44:41.652" v="2867" actId="478"/>
          <ac:cxnSpMkLst>
            <pc:docMk/>
            <pc:sldMk cId="2511565652" sldId="1271"/>
            <ac:cxnSpMk id="8" creationId="{406ED0BB-6E57-FB19-117E-C28FC37AF0E7}"/>
          </ac:cxnSpMkLst>
        </pc:cxnChg>
        <pc:cxnChg chg="mod">
          <ac:chgData name="Kim, Doojin" userId="42beb8f5-9d70-4908-adcf-a3e030d5dafe" providerId="ADAL" clId="{C673FFAA-D20F-4903-8EE6-BBF2D902C8F7}" dt="2025-05-21T15:44:41.652" v="2867" actId="478"/>
          <ac:cxnSpMkLst>
            <pc:docMk/>
            <pc:sldMk cId="2511565652" sldId="1271"/>
            <ac:cxnSpMk id="9" creationId="{30D49FEB-871E-C100-8E97-049233D40ACA}"/>
          </ac:cxnSpMkLst>
        </pc:cxnChg>
        <pc:cxnChg chg="mod">
          <ac:chgData name="Kim, Doojin" userId="42beb8f5-9d70-4908-adcf-a3e030d5dafe" providerId="ADAL" clId="{C673FFAA-D20F-4903-8EE6-BBF2D902C8F7}" dt="2025-05-21T15:44:43.840" v="2868" actId="478"/>
          <ac:cxnSpMkLst>
            <pc:docMk/>
            <pc:sldMk cId="2511565652" sldId="1271"/>
            <ac:cxnSpMk id="10" creationId="{8560C842-36B0-4CB3-5A63-7C0ADDA8CC4E}"/>
          </ac:cxnSpMkLst>
        </pc:cxnChg>
        <pc:cxnChg chg="add mod">
          <ac:chgData name="Kim, Doojin" userId="42beb8f5-9d70-4908-adcf-a3e030d5dafe" providerId="ADAL" clId="{C673FFAA-D20F-4903-8EE6-BBF2D902C8F7}" dt="2025-05-21T15:57:57.031" v="3147" actId="1076"/>
          <ac:cxnSpMkLst>
            <pc:docMk/>
            <pc:sldMk cId="2511565652" sldId="1271"/>
            <ac:cxnSpMk id="122" creationId="{D7FDDB7E-2903-5E1E-6D65-C687847664CF}"/>
          </ac:cxnSpMkLst>
        </pc:cxnChg>
      </pc:sldChg>
      <pc:sldChg chg="addSp modSp new mod">
        <pc:chgData name="Kim, Doojin" userId="42beb8f5-9d70-4908-adcf-a3e030d5dafe" providerId="ADAL" clId="{C673FFAA-D20F-4903-8EE6-BBF2D902C8F7}" dt="2025-05-21T14:13:02.539" v="2474" actId="14100"/>
        <pc:sldMkLst>
          <pc:docMk/>
          <pc:sldMk cId="3672637343" sldId="1272"/>
        </pc:sldMkLst>
        <pc:spChg chg="mod">
          <ac:chgData name="Kim, Doojin" userId="42beb8f5-9d70-4908-adcf-a3e030d5dafe" providerId="ADAL" clId="{C673FFAA-D20F-4903-8EE6-BBF2D902C8F7}" dt="2025-05-21T14:03:58.124" v="2337" actId="20577"/>
          <ac:spMkLst>
            <pc:docMk/>
            <pc:sldMk cId="3672637343" sldId="1272"/>
            <ac:spMk id="2" creationId="{E2DD66DE-7A13-0250-ACE7-5F1E94B604C8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672637343" sldId="1272"/>
            <ac:spMk id="3" creationId="{F1C96578-6BD3-E376-4907-1726024A0C70}"/>
          </ac:spMkLst>
        </pc:spChg>
        <pc:spChg chg="add mod">
          <ac:chgData name="Kim, Doojin" userId="42beb8f5-9d70-4908-adcf-a3e030d5dafe" providerId="ADAL" clId="{C673FFAA-D20F-4903-8EE6-BBF2D902C8F7}" dt="2025-05-21T14:08:01.730" v="2442" actId="6549"/>
          <ac:spMkLst>
            <pc:docMk/>
            <pc:sldMk cId="3672637343" sldId="1272"/>
            <ac:spMk id="7" creationId="{63F8A486-BAA6-0864-2BD2-A2F9ACA75EB4}"/>
          </ac:spMkLst>
        </pc:spChg>
        <pc:picChg chg="add mod">
          <ac:chgData name="Kim, Doojin" userId="42beb8f5-9d70-4908-adcf-a3e030d5dafe" providerId="ADAL" clId="{C673FFAA-D20F-4903-8EE6-BBF2D902C8F7}" dt="2025-05-21T14:06:41.994" v="2350" actId="1076"/>
          <ac:picMkLst>
            <pc:docMk/>
            <pc:sldMk cId="3672637343" sldId="1272"/>
            <ac:picMk id="5" creationId="{077DF172-938F-0F67-B44D-BEB6D6919B93}"/>
          </ac:picMkLst>
        </pc:picChg>
        <pc:picChg chg="add mod">
          <ac:chgData name="Kim, Doojin" userId="42beb8f5-9d70-4908-adcf-a3e030d5dafe" providerId="ADAL" clId="{C673FFAA-D20F-4903-8EE6-BBF2D902C8F7}" dt="2025-05-21T14:13:02.539" v="2474" actId="14100"/>
          <ac:picMkLst>
            <pc:docMk/>
            <pc:sldMk cId="3672637343" sldId="1272"/>
            <ac:picMk id="6" creationId="{B56FBB20-81D3-A5DA-3B74-C85CB81107FB}"/>
          </ac:picMkLst>
        </pc:picChg>
        <pc:picChg chg="add mod">
          <ac:chgData name="Kim, Doojin" userId="42beb8f5-9d70-4908-adcf-a3e030d5dafe" providerId="ADAL" clId="{C673FFAA-D20F-4903-8EE6-BBF2D902C8F7}" dt="2025-05-21T14:11:55.517" v="2457" actId="1076"/>
          <ac:picMkLst>
            <pc:docMk/>
            <pc:sldMk cId="3672637343" sldId="1272"/>
            <ac:picMk id="9" creationId="{45486E91-0BE4-DD56-2DB8-6CEC56D53A8C}"/>
          </ac:picMkLst>
        </pc:picChg>
        <pc:picChg chg="add mod">
          <ac:chgData name="Kim, Doojin" userId="42beb8f5-9d70-4908-adcf-a3e030d5dafe" providerId="ADAL" clId="{C673FFAA-D20F-4903-8EE6-BBF2D902C8F7}" dt="2025-05-21T14:12:35.700" v="2473" actId="1036"/>
          <ac:picMkLst>
            <pc:docMk/>
            <pc:sldMk cId="3672637343" sldId="1272"/>
            <ac:picMk id="11" creationId="{ED5AED92-800E-EA30-C65F-EACB4A448F21}"/>
          </ac:picMkLst>
        </pc:picChg>
      </pc:sldChg>
      <pc:sldChg chg="addSp modSp new mod modAnim">
        <pc:chgData name="Kim, Doojin" userId="42beb8f5-9d70-4908-adcf-a3e030d5dafe" providerId="ADAL" clId="{C673FFAA-D20F-4903-8EE6-BBF2D902C8F7}" dt="2025-05-20T17:47:39.047" v="1519" actId="20577"/>
        <pc:sldMkLst>
          <pc:docMk/>
          <pc:sldMk cId="1330140983" sldId="1273"/>
        </pc:sldMkLst>
      </pc:sldChg>
      <pc:sldChg chg="addSp delSp modSp new mod ord">
        <pc:chgData name="Kim, Doojin" userId="42beb8f5-9d70-4908-adcf-a3e030d5dafe" providerId="ADAL" clId="{C673FFAA-D20F-4903-8EE6-BBF2D902C8F7}" dt="2025-05-30T04:00:20.599" v="8356" actId="207"/>
        <pc:sldMkLst>
          <pc:docMk/>
          <pc:sldMk cId="434551317" sldId="1274"/>
        </pc:sldMkLst>
        <pc:spChg chg="mod">
          <ac:chgData name="Kim, Doojin" userId="42beb8f5-9d70-4908-adcf-a3e030d5dafe" providerId="ADAL" clId="{C673FFAA-D20F-4903-8EE6-BBF2D902C8F7}" dt="2025-05-21T14:22:21.859" v="2557" actId="20577"/>
          <ac:spMkLst>
            <pc:docMk/>
            <pc:sldMk cId="434551317" sldId="1274"/>
            <ac:spMk id="2" creationId="{AA360830-835D-E09D-FFE2-DD41E1E9E652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434551317" sldId="1274"/>
            <ac:spMk id="3" creationId="{2CB7D0DC-BA92-F76F-AC67-CCAE33E74457}"/>
          </ac:spMkLst>
        </pc:spChg>
        <pc:spChg chg="add mod">
          <ac:chgData name="Kim, Doojin" userId="42beb8f5-9d70-4908-adcf-a3e030d5dafe" providerId="ADAL" clId="{C673FFAA-D20F-4903-8EE6-BBF2D902C8F7}" dt="2025-05-20T20:14:29.657" v="1901" actId="1035"/>
          <ac:spMkLst>
            <pc:docMk/>
            <pc:sldMk cId="434551317" sldId="1274"/>
            <ac:spMk id="11" creationId="{C96B5C12-3B5D-634D-B32E-BF698B133A04}"/>
          </ac:spMkLst>
        </pc:spChg>
        <pc:spChg chg="add mod">
          <ac:chgData name="Kim, Doojin" userId="42beb8f5-9d70-4908-adcf-a3e030d5dafe" providerId="ADAL" clId="{C673FFAA-D20F-4903-8EE6-BBF2D902C8F7}" dt="2025-05-20T20:14:29.657" v="1901" actId="1035"/>
          <ac:spMkLst>
            <pc:docMk/>
            <pc:sldMk cId="434551317" sldId="1274"/>
            <ac:spMk id="13" creationId="{29EBA9EF-EA98-AC14-C798-C67DCADEFE91}"/>
          </ac:spMkLst>
        </pc:spChg>
        <pc:spChg chg="add mod">
          <ac:chgData name="Kim, Doojin" userId="42beb8f5-9d70-4908-adcf-a3e030d5dafe" providerId="ADAL" clId="{C673FFAA-D20F-4903-8EE6-BBF2D902C8F7}" dt="2025-05-20T20:14:40.338" v="1902" actId="1035"/>
          <ac:spMkLst>
            <pc:docMk/>
            <pc:sldMk cId="434551317" sldId="1274"/>
            <ac:spMk id="25" creationId="{566A62F5-8CA2-62B8-0AA5-D58F5597AE6C}"/>
          </ac:spMkLst>
        </pc:spChg>
        <pc:spChg chg="add mod">
          <ac:chgData name="Kim, Doojin" userId="42beb8f5-9d70-4908-adcf-a3e030d5dafe" providerId="ADAL" clId="{C673FFAA-D20F-4903-8EE6-BBF2D902C8F7}" dt="2025-05-20T20:15:52.327" v="2004" actId="113"/>
          <ac:spMkLst>
            <pc:docMk/>
            <pc:sldMk cId="434551317" sldId="1274"/>
            <ac:spMk id="26" creationId="{14232455-F7C2-332E-7984-BD5F82528376}"/>
          </ac:spMkLst>
        </pc:spChg>
        <pc:spChg chg="add mod">
          <ac:chgData name="Kim, Doojin" userId="42beb8f5-9d70-4908-adcf-a3e030d5dafe" providerId="ADAL" clId="{C673FFAA-D20F-4903-8EE6-BBF2D902C8F7}" dt="2025-05-30T04:00:20.599" v="8356" actId="207"/>
          <ac:spMkLst>
            <pc:docMk/>
            <pc:sldMk cId="434551317" sldId="1274"/>
            <ac:spMk id="27" creationId="{7A92DA43-0D5E-E493-F83A-23D7923532A8}"/>
          </ac:spMkLst>
        </pc:spChg>
        <pc:spChg chg="add mod">
          <ac:chgData name="Kim, Doojin" userId="42beb8f5-9d70-4908-adcf-a3e030d5dafe" providerId="ADAL" clId="{C673FFAA-D20F-4903-8EE6-BBF2D902C8F7}" dt="2025-05-20T20:18:41.382" v="2237" actId="692"/>
          <ac:spMkLst>
            <pc:docMk/>
            <pc:sldMk cId="434551317" sldId="1274"/>
            <ac:spMk id="28" creationId="{55D858E5-5A43-0C62-6278-D8FA8B6B5D2C}"/>
          </ac:spMkLst>
        </pc:spChg>
        <pc:picChg chg="add mod">
          <ac:chgData name="Kim, Doojin" userId="42beb8f5-9d70-4908-adcf-a3e030d5dafe" providerId="ADAL" clId="{C673FFAA-D20F-4903-8EE6-BBF2D902C8F7}" dt="2025-05-26T21:54:32.560" v="8325" actId="1037"/>
          <ac:picMkLst>
            <pc:docMk/>
            <pc:sldMk cId="434551317" sldId="1274"/>
            <ac:picMk id="5" creationId="{2A0D3135-3BF0-6BA8-52CC-5FF7470879EB}"/>
          </ac:picMkLst>
        </pc:picChg>
        <pc:picChg chg="add mod">
          <ac:chgData name="Kim, Doojin" userId="42beb8f5-9d70-4908-adcf-a3e030d5dafe" providerId="ADAL" clId="{C673FFAA-D20F-4903-8EE6-BBF2D902C8F7}" dt="2025-05-20T20:14:29.657" v="1901" actId="1035"/>
          <ac:picMkLst>
            <pc:docMk/>
            <pc:sldMk cId="434551317" sldId="1274"/>
            <ac:picMk id="6" creationId="{221D03A6-95D2-5B17-EECF-1BCF88B1BDEA}"/>
          </ac:picMkLst>
        </pc:picChg>
        <pc:picChg chg="add mod">
          <ac:chgData name="Kim, Doojin" userId="42beb8f5-9d70-4908-adcf-a3e030d5dafe" providerId="ADAL" clId="{C673FFAA-D20F-4903-8EE6-BBF2D902C8F7}" dt="2025-05-20T20:14:29.657" v="1901" actId="1035"/>
          <ac:picMkLst>
            <pc:docMk/>
            <pc:sldMk cId="434551317" sldId="1274"/>
            <ac:picMk id="8" creationId="{26507AA9-DE0F-0782-23BD-851285D44906}"/>
          </ac:picMkLst>
        </pc:picChg>
        <pc:picChg chg="add mod">
          <ac:chgData name="Kim, Doojin" userId="42beb8f5-9d70-4908-adcf-a3e030d5dafe" providerId="ADAL" clId="{C673FFAA-D20F-4903-8EE6-BBF2D902C8F7}" dt="2025-05-20T20:14:29.657" v="1901" actId="1035"/>
          <ac:picMkLst>
            <pc:docMk/>
            <pc:sldMk cId="434551317" sldId="1274"/>
            <ac:picMk id="10" creationId="{01819524-04C4-8CFF-7472-724766836132}"/>
          </ac:picMkLst>
        </pc:picChg>
        <pc:picChg chg="add mod ord">
          <ac:chgData name="Kim, Doojin" userId="42beb8f5-9d70-4908-adcf-a3e030d5dafe" providerId="ADAL" clId="{C673FFAA-D20F-4903-8EE6-BBF2D902C8F7}" dt="2025-05-20T20:14:40.338" v="1902" actId="1035"/>
          <ac:picMkLst>
            <pc:docMk/>
            <pc:sldMk cId="434551317" sldId="1274"/>
            <ac:picMk id="17" creationId="{76D29EF9-439C-F6C1-2226-00582DA8BAB7}"/>
          </ac:picMkLst>
        </pc:picChg>
        <pc:picChg chg="add mod ord">
          <ac:chgData name="Kim, Doojin" userId="42beb8f5-9d70-4908-adcf-a3e030d5dafe" providerId="ADAL" clId="{C673FFAA-D20F-4903-8EE6-BBF2D902C8F7}" dt="2025-05-20T20:14:40.338" v="1902" actId="1035"/>
          <ac:picMkLst>
            <pc:docMk/>
            <pc:sldMk cId="434551317" sldId="1274"/>
            <ac:picMk id="19" creationId="{1872A9D2-B0BC-F2A4-AE8F-2BF3087719C1}"/>
          </ac:picMkLst>
        </pc:picChg>
        <pc:picChg chg="add mod">
          <ac:chgData name="Kim, Doojin" userId="42beb8f5-9d70-4908-adcf-a3e030d5dafe" providerId="ADAL" clId="{C673FFAA-D20F-4903-8EE6-BBF2D902C8F7}" dt="2025-05-20T20:14:40.338" v="1902" actId="1035"/>
          <ac:picMkLst>
            <pc:docMk/>
            <pc:sldMk cId="434551317" sldId="1274"/>
            <ac:picMk id="21" creationId="{55C6C892-7F2C-58FA-C8BC-497A4305E7B4}"/>
          </ac:picMkLst>
        </pc:picChg>
        <pc:picChg chg="add mod">
          <ac:chgData name="Kim, Doojin" userId="42beb8f5-9d70-4908-adcf-a3e030d5dafe" providerId="ADAL" clId="{C673FFAA-D20F-4903-8EE6-BBF2D902C8F7}" dt="2025-05-20T20:14:40.338" v="1902" actId="1035"/>
          <ac:picMkLst>
            <pc:docMk/>
            <pc:sldMk cId="434551317" sldId="1274"/>
            <ac:picMk id="23" creationId="{C935C8A2-E202-CDEE-9EF3-62B5EC30E6BB}"/>
          </ac:picMkLst>
        </pc:picChg>
      </pc:sldChg>
      <pc:sldChg chg="addSp modSp new mod">
        <pc:chgData name="Kim, Doojin" userId="42beb8f5-9d70-4908-adcf-a3e030d5dafe" providerId="ADAL" clId="{C673FFAA-D20F-4903-8EE6-BBF2D902C8F7}" dt="2025-05-21T14:19:53.334" v="2503" actId="20577"/>
        <pc:sldMkLst>
          <pc:docMk/>
          <pc:sldMk cId="3804117344" sldId="1275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804117344" sldId="1275"/>
            <ac:spMk id="2" creationId="{0B2A687A-93DC-173A-DF85-86F106764E57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804117344" sldId="1275"/>
            <ac:spMk id="3" creationId="{8E5125F7-39D7-7ACD-0361-3745F920C1E1}"/>
          </ac:spMkLst>
        </pc:spChg>
        <pc:spChg chg="add mod">
          <ac:chgData name="Kim, Doojin" userId="42beb8f5-9d70-4908-adcf-a3e030d5dafe" providerId="ADAL" clId="{C673FFAA-D20F-4903-8EE6-BBF2D902C8F7}" dt="2025-05-21T14:19:53.334" v="2503" actId="20577"/>
          <ac:spMkLst>
            <pc:docMk/>
            <pc:sldMk cId="3804117344" sldId="1275"/>
            <ac:spMk id="6" creationId="{3D57F0F7-7A67-6C87-646B-CA308191E22B}"/>
          </ac:spMkLst>
        </pc:spChg>
        <pc:picChg chg="add mod">
          <ac:chgData name="Kim, Doojin" userId="42beb8f5-9d70-4908-adcf-a3e030d5dafe" providerId="ADAL" clId="{C673FFAA-D20F-4903-8EE6-BBF2D902C8F7}" dt="2025-05-21T14:18:55.378" v="2482" actId="1036"/>
          <ac:picMkLst>
            <pc:docMk/>
            <pc:sldMk cId="3804117344" sldId="1275"/>
            <ac:picMk id="5" creationId="{7A01C1BE-BB73-43DE-275F-47DF0196C6E2}"/>
          </ac:picMkLst>
        </pc:picChg>
      </pc:sldChg>
      <pc:sldChg chg="addSp modSp new mod">
        <pc:chgData name="Kim, Doojin" userId="42beb8f5-9d70-4908-adcf-a3e030d5dafe" providerId="ADAL" clId="{C673FFAA-D20F-4903-8EE6-BBF2D902C8F7}" dt="2025-05-22T17:16:15.592" v="8219" actId="113"/>
        <pc:sldMkLst>
          <pc:docMk/>
          <pc:sldMk cId="2756030842" sldId="1276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2756030842" sldId="1276"/>
            <ac:spMk id="2" creationId="{2D0F5CF7-813A-ECEC-8BDC-C8EFDF77D9A1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2756030842" sldId="1276"/>
            <ac:spMk id="3" creationId="{42C9438D-8FE3-57BE-1C69-FC22DD8377DE}"/>
          </ac:spMkLst>
        </pc:spChg>
        <pc:spChg chg="add mod">
          <ac:chgData name="Kim, Doojin" userId="42beb8f5-9d70-4908-adcf-a3e030d5dafe" providerId="ADAL" clId="{C673FFAA-D20F-4903-8EE6-BBF2D902C8F7}" dt="2025-05-22T17:16:15.592" v="8219" actId="113"/>
          <ac:spMkLst>
            <pc:docMk/>
            <pc:sldMk cId="2756030842" sldId="1276"/>
            <ac:spMk id="8" creationId="{576B8E1A-9BCA-7978-509F-E7A074B78199}"/>
          </ac:spMkLst>
        </pc:spChg>
        <pc:spChg chg="add mod">
          <ac:chgData name="Kim, Doojin" userId="42beb8f5-9d70-4908-adcf-a3e030d5dafe" providerId="ADAL" clId="{C673FFAA-D20F-4903-8EE6-BBF2D902C8F7}" dt="2025-05-21T15:38:19.839" v="2859" actId="1037"/>
          <ac:spMkLst>
            <pc:docMk/>
            <pc:sldMk cId="2756030842" sldId="1276"/>
            <ac:spMk id="9" creationId="{5B89390C-7886-6E35-F8DA-F42C27002790}"/>
          </ac:spMkLst>
        </pc:spChg>
        <pc:picChg chg="add mod">
          <ac:chgData name="Kim, Doojin" userId="42beb8f5-9d70-4908-adcf-a3e030d5dafe" providerId="ADAL" clId="{C673FFAA-D20F-4903-8EE6-BBF2D902C8F7}" dt="2025-05-21T15:32:56.532" v="2579" actId="1038"/>
          <ac:picMkLst>
            <pc:docMk/>
            <pc:sldMk cId="2756030842" sldId="1276"/>
            <ac:picMk id="5" creationId="{19E9FDE3-2B86-7C25-4772-A237A9F0801D}"/>
          </ac:picMkLst>
        </pc:picChg>
        <pc:picChg chg="add mod">
          <ac:chgData name="Kim, Doojin" userId="42beb8f5-9d70-4908-adcf-a3e030d5dafe" providerId="ADAL" clId="{C673FFAA-D20F-4903-8EE6-BBF2D902C8F7}" dt="2025-05-21T15:32:55.039" v="2576" actId="1037"/>
          <ac:picMkLst>
            <pc:docMk/>
            <pc:sldMk cId="2756030842" sldId="1276"/>
            <ac:picMk id="7" creationId="{9649333F-328E-6457-BCCF-E8C727816372}"/>
          </ac:picMkLst>
        </pc:picChg>
      </pc:sldChg>
      <pc:sldChg chg="addSp delSp modSp new mod modAnim">
        <pc:chgData name="Kim, Doojin" userId="42beb8f5-9d70-4908-adcf-a3e030d5dafe" providerId="ADAL" clId="{C673FFAA-D20F-4903-8EE6-BBF2D902C8F7}" dt="2025-05-22T17:14:08.820" v="8218" actId="14100"/>
        <pc:sldMkLst>
          <pc:docMk/>
          <pc:sldMk cId="122150970" sldId="1277"/>
        </pc:sldMkLst>
      </pc:sldChg>
      <pc:sldChg chg="addSp delSp modSp new mod ord modAnim">
        <pc:chgData name="Kim, Doojin" userId="42beb8f5-9d70-4908-adcf-a3e030d5dafe" providerId="ADAL" clId="{C673FFAA-D20F-4903-8EE6-BBF2D902C8F7}" dt="2025-05-22T13:43:14.984" v="7316"/>
        <pc:sldMkLst>
          <pc:docMk/>
          <pc:sldMk cId="464299414" sldId="1278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464299414" sldId="1278"/>
            <ac:spMk id="2" creationId="{21D444C2-1D33-F220-3532-76F2910457A4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464299414" sldId="1278"/>
            <ac:spMk id="3" creationId="{21CD118D-0551-1C94-6B88-5E0F1B8FDFA1}"/>
          </ac:spMkLst>
        </pc:spChg>
        <pc:spChg chg="mod">
          <ac:chgData name="Kim, Doojin" userId="42beb8f5-9d70-4908-adcf-a3e030d5dafe" providerId="ADAL" clId="{C673FFAA-D20F-4903-8EE6-BBF2D902C8F7}" dt="2025-05-21T19:03:42.793" v="4036"/>
          <ac:spMkLst>
            <pc:docMk/>
            <pc:sldMk cId="464299414" sldId="1278"/>
            <ac:spMk id="7" creationId="{8DB16617-8379-ED51-87B4-128094B1D7B1}"/>
          </ac:spMkLst>
        </pc:spChg>
        <pc:spChg chg="mod">
          <ac:chgData name="Kim, Doojin" userId="42beb8f5-9d70-4908-adcf-a3e030d5dafe" providerId="ADAL" clId="{C673FFAA-D20F-4903-8EE6-BBF2D902C8F7}" dt="2025-05-21T19:03:42.793" v="4036"/>
          <ac:spMkLst>
            <pc:docMk/>
            <pc:sldMk cId="464299414" sldId="1278"/>
            <ac:spMk id="11" creationId="{3C4654C4-D2A3-E38D-5DC6-7BA75A04C9A7}"/>
          </ac:spMkLst>
        </pc:spChg>
        <pc:spChg chg="mod">
          <ac:chgData name="Kim, Doojin" userId="42beb8f5-9d70-4908-adcf-a3e030d5dafe" providerId="ADAL" clId="{C673FFAA-D20F-4903-8EE6-BBF2D902C8F7}" dt="2025-05-21T19:03:42.793" v="4036"/>
          <ac:spMkLst>
            <pc:docMk/>
            <pc:sldMk cId="464299414" sldId="1278"/>
            <ac:spMk id="12" creationId="{82B3D00C-FF64-FA59-C56C-0BE3505C13C3}"/>
          </ac:spMkLst>
        </pc:spChg>
        <pc:spChg chg="mod">
          <ac:chgData name="Kim, Doojin" userId="42beb8f5-9d70-4908-adcf-a3e030d5dafe" providerId="ADAL" clId="{C673FFAA-D20F-4903-8EE6-BBF2D902C8F7}" dt="2025-05-21T19:03:42.793" v="4036"/>
          <ac:spMkLst>
            <pc:docMk/>
            <pc:sldMk cId="464299414" sldId="1278"/>
            <ac:spMk id="16" creationId="{BDFEDA8D-AA54-F5E6-A33F-0A874E2B804F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18" creationId="{F9C25E1D-8734-9285-C172-2F312282B92F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19" creationId="{D5888A13-3110-D18A-EB79-23BE2F8B321F}"/>
          </ac:spMkLst>
        </pc:spChg>
        <pc:spChg chg="add mod topLvl">
          <ac:chgData name="Kim, Doojin" userId="42beb8f5-9d70-4908-adcf-a3e030d5dafe" providerId="ADAL" clId="{C673FFAA-D20F-4903-8EE6-BBF2D902C8F7}" dt="2025-05-22T13:41:28.784" v="7300" actId="164"/>
          <ac:spMkLst>
            <pc:docMk/>
            <pc:sldMk cId="464299414" sldId="1278"/>
            <ac:spMk id="20" creationId="{2910AE6A-22F6-9352-E6F5-85C9726EEA77}"/>
          </ac:spMkLst>
        </pc:spChg>
        <pc:spChg chg="add mod">
          <ac:chgData name="Kim, Doojin" userId="42beb8f5-9d70-4908-adcf-a3e030d5dafe" providerId="ADAL" clId="{C673FFAA-D20F-4903-8EE6-BBF2D902C8F7}" dt="2025-05-22T13:41:28.784" v="7300" actId="164"/>
          <ac:spMkLst>
            <pc:docMk/>
            <pc:sldMk cId="464299414" sldId="1278"/>
            <ac:spMk id="21" creationId="{6E472CFE-26D9-E718-086F-49B9E67BFC7C}"/>
          </ac:spMkLst>
        </pc:spChg>
        <pc:spChg chg="mod">
          <ac:chgData name="Kim, Doojin" userId="42beb8f5-9d70-4908-adcf-a3e030d5dafe" providerId="ADAL" clId="{C673FFAA-D20F-4903-8EE6-BBF2D902C8F7}" dt="2025-05-21T19:07:42.788" v="4093" actId="1076"/>
          <ac:spMkLst>
            <pc:docMk/>
            <pc:sldMk cId="464299414" sldId="1278"/>
            <ac:spMk id="23" creationId="{D1A88BF4-0656-7463-AF0A-B2806ABD369C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24" creationId="{D2E1E918-FD76-A2BE-5BFB-74A382CE1965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26" creationId="{6332C3A3-70DF-24BC-75F4-F3CC431BE689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27" creationId="{5BFD7658-DC0C-3E16-AC6C-A3D96D47EA2B}"/>
          </ac:spMkLst>
        </pc:spChg>
        <pc:spChg chg="add mod">
          <ac:chgData name="Kim, Doojin" userId="42beb8f5-9d70-4908-adcf-a3e030d5dafe" providerId="ADAL" clId="{C673FFAA-D20F-4903-8EE6-BBF2D902C8F7}" dt="2025-05-22T13:41:28.784" v="7300" actId="164"/>
          <ac:spMkLst>
            <pc:docMk/>
            <pc:sldMk cId="464299414" sldId="1278"/>
            <ac:spMk id="28" creationId="{061ABC0A-5C3F-1B83-EA3D-866CB79F6FD9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30" creationId="{EEA5CD10-1AE7-922C-B101-FD5BE5D5F2AD}"/>
          </ac:spMkLst>
        </pc:spChg>
        <pc:spChg chg="mod">
          <ac:chgData name="Kim, Doojin" userId="42beb8f5-9d70-4908-adcf-a3e030d5dafe" providerId="ADAL" clId="{C673FFAA-D20F-4903-8EE6-BBF2D902C8F7}" dt="2025-05-22T13:41:24.256" v="7299" actId="165"/>
          <ac:spMkLst>
            <pc:docMk/>
            <pc:sldMk cId="464299414" sldId="1278"/>
            <ac:spMk id="31" creationId="{A38DA84A-A614-5258-A7AE-893CDB7E9A90}"/>
          </ac:spMkLst>
        </pc:spChg>
        <pc:spChg chg="add mod topLvl">
          <ac:chgData name="Kim, Doojin" userId="42beb8f5-9d70-4908-adcf-a3e030d5dafe" providerId="ADAL" clId="{C673FFAA-D20F-4903-8EE6-BBF2D902C8F7}" dt="2025-05-22T13:41:28.784" v="7300" actId="164"/>
          <ac:spMkLst>
            <pc:docMk/>
            <pc:sldMk cId="464299414" sldId="1278"/>
            <ac:spMk id="32" creationId="{87346071-303E-1C64-22D1-0C5CEAF4B55D}"/>
          </ac:spMkLst>
        </pc:spChg>
        <pc:spChg chg="add mod topLvl">
          <ac:chgData name="Kim, Doojin" userId="42beb8f5-9d70-4908-adcf-a3e030d5dafe" providerId="ADAL" clId="{C673FFAA-D20F-4903-8EE6-BBF2D902C8F7}" dt="2025-05-22T13:41:28.784" v="7300" actId="164"/>
          <ac:spMkLst>
            <pc:docMk/>
            <pc:sldMk cId="464299414" sldId="1278"/>
            <ac:spMk id="33" creationId="{6B1CCDFB-F4AA-E65D-44B7-B0E6348061AB}"/>
          </ac:spMkLst>
        </pc:spChg>
        <pc:spChg chg="add mod">
          <ac:chgData name="Kim, Doojin" userId="42beb8f5-9d70-4908-adcf-a3e030d5dafe" providerId="ADAL" clId="{C673FFAA-D20F-4903-8EE6-BBF2D902C8F7}" dt="2025-05-21T19:10:33.604" v="4130" actId="20577"/>
          <ac:spMkLst>
            <pc:docMk/>
            <pc:sldMk cId="464299414" sldId="1278"/>
            <ac:spMk id="34" creationId="{59F0ACF2-CA5E-BF44-45E1-7E77E39A72DB}"/>
          </ac:spMkLst>
        </pc:spChg>
        <pc:spChg chg="add mod">
          <ac:chgData name="Kim, Doojin" userId="42beb8f5-9d70-4908-adcf-a3e030d5dafe" providerId="ADAL" clId="{C673FFAA-D20F-4903-8EE6-BBF2D902C8F7}" dt="2025-05-21T19:18:13.523" v="4271" actId="20577"/>
          <ac:spMkLst>
            <pc:docMk/>
            <pc:sldMk cId="464299414" sldId="1278"/>
            <ac:spMk id="37" creationId="{7E145609-5FA3-A8BF-19B2-151C4C6F5B0B}"/>
          </ac:spMkLst>
        </pc:spChg>
        <pc:spChg chg="add mod">
          <ac:chgData name="Kim, Doojin" userId="42beb8f5-9d70-4908-adcf-a3e030d5dafe" providerId="ADAL" clId="{C673FFAA-D20F-4903-8EE6-BBF2D902C8F7}" dt="2025-05-21T20:05:06.725" v="4554" actId="1036"/>
          <ac:spMkLst>
            <pc:docMk/>
            <pc:sldMk cId="464299414" sldId="1278"/>
            <ac:spMk id="38" creationId="{E9164CA0-5FA7-C6FC-11B1-9AD7242E71D0}"/>
          </ac:spMkLst>
        </pc:spChg>
        <pc:grpChg chg="add mod">
          <ac:chgData name="Kim, Doojin" userId="42beb8f5-9d70-4908-adcf-a3e030d5dafe" providerId="ADAL" clId="{C673FFAA-D20F-4903-8EE6-BBF2D902C8F7}" dt="2025-05-21T19:06:17.481" v="4057" actId="1076"/>
          <ac:grpSpMkLst>
            <pc:docMk/>
            <pc:sldMk cId="464299414" sldId="1278"/>
            <ac:grpSpMk id="4" creationId="{2950B2AA-E21C-C766-E65C-09EA9237F585}"/>
          </ac:grpSpMkLst>
        </pc:grpChg>
        <pc:grpChg chg="mod">
          <ac:chgData name="Kim, Doojin" userId="42beb8f5-9d70-4908-adcf-a3e030d5dafe" providerId="ADAL" clId="{C673FFAA-D20F-4903-8EE6-BBF2D902C8F7}" dt="2025-05-21T19:03:42.793" v="4036"/>
          <ac:grpSpMkLst>
            <pc:docMk/>
            <pc:sldMk cId="464299414" sldId="1278"/>
            <ac:grpSpMk id="5" creationId="{E0A5D462-E804-BE65-6AA4-CCA90651C983}"/>
          </ac:grpSpMkLst>
        </pc:grpChg>
        <pc:grpChg chg="mod">
          <ac:chgData name="Kim, Doojin" userId="42beb8f5-9d70-4908-adcf-a3e030d5dafe" providerId="ADAL" clId="{C673FFAA-D20F-4903-8EE6-BBF2D902C8F7}" dt="2025-05-21T19:03:42.793" v="4036"/>
          <ac:grpSpMkLst>
            <pc:docMk/>
            <pc:sldMk cId="464299414" sldId="1278"/>
            <ac:grpSpMk id="6" creationId="{4DC10BA8-15BB-F93E-B08A-E98766BB2263}"/>
          </ac:grpSpMkLst>
        </pc:grpChg>
        <pc:grpChg chg="add mod">
          <ac:chgData name="Kim, Doojin" userId="42beb8f5-9d70-4908-adcf-a3e030d5dafe" providerId="ADAL" clId="{C673FFAA-D20F-4903-8EE6-BBF2D902C8F7}" dt="2025-05-22T13:41:28.784" v="7300" actId="164"/>
          <ac:grpSpMkLst>
            <pc:docMk/>
            <pc:sldMk cId="464299414" sldId="1278"/>
            <ac:grpSpMk id="17" creationId="{DC54F136-5D51-4625-1C47-41200F5EE8B2}"/>
          </ac:grpSpMkLst>
        </pc:grpChg>
        <pc:grpChg chg="add mod">
          <ac:chgData name="Kim, Doojin" userId="42beb8f5-9d70-4908-adcf-a3e030d5dafe" providerId="ADAL" clId="{C673FFAA-D20F-4903-8EE6-BBF2D902C8F7}" dt="2025-05-22T13:41:28.784" v="7300" actId="164"/>
          <ac:grpSpMkLst>
            <pc:docMk/>
            <pc:sldMk cId="464299414" sldId="1278"/>
            <ac:grpSpMk id="22" creationId="{1B402AB6-3AF4-CE2D-8723-D3BB85B81E39}"/>
          </ac:grpSpMkLst>
        </pc:grpChg>
        <pc:grpChg chg="add mod">
          <ac:chgData name="Kim, Doojin" userId="42beb8f5-9d70-4908-adcf-a3e030d5dafe" providerId="ADAL" clId="{C673FFAA-D20F-4903-8EE6-BBF2D902C8F7}" dt="2025-05-22T13:41:28.784" v="7300" actId="164"/>
          <ac:grpSpMkLst>
            <pc:docMk/>
            <pc:sldMk cId="464299414" sldId="1278"/>
            <ac:grpSpMk id="25" creationId="{0705EDF7-A8DA-A664-0586-8B779ADF7C2B}"/>
          </ac:grpSpMkLst>
        </pc:grpChg>
        <pc:grpChg chg="add mod">
          <ac:chgData name="Kim, Doojin" userId="42beb8f5-9d70-4908-adcf-a3e030d5dafe" providerId="ADAL" clId="{C673FFAA-D20F-4903-8EE6-BBF2D902C8F7}" dt="2025-05-22T13:41:28.784" v="7300" actId="164"/>
          <ac:grpSpMkLst>
            <pc:docMk/>
            <pc:sldMk cId="464299414" sldId="1278"/>
            <ac:grpSpMk id="29" creationId="{9879C4D5-85C7-7E88-1B27-D5AA01042606}"/>
          </ac:grpSpMkLst>
        </pc:grpChg>
        <pc:grpChg chg="add mod">
          <ac:chgData name="Kim, Doojin" userId="42beb8f5-9d70-4908-adcf-a3e030d5dafe" providerId="ADAL" clId="{C673FFAA-D20F-4903-8EE6-BBF2D902C8F7}" dt="2025-05-22T13:41:28.784" v="7300" actId="164"/>
          <ac:grpSpMkLst>
            <pc:docMk/>
            <pc:sldMk cId="464299414" sldId="1278"/>
            <ac:grpSpMk id="40" creationId="{7D4A4DE7-3F22-4B4C-A6D4-FCF81D4763B8}"/>
          </ac:grpSpMkLst>
        </pc:grpChg>
        <pc:picChg chg="add mod">
          <ac:chgData name="Kim, Doojin" userId="42beb8f5-9d70-4908-adcf-a3e030d5dafe" providerId="ADAL" clId="{C673FFAA-D20F-4903-8EE6-BBF2D902C8F7}" dt="2025-05-21T19:18:51.592" v="4273" actId="14100"/>
          <ac:picMkLst>
            <pc:docMk/>
            <pc:sldMk cId="464299414" sldId="1278"/>
            <ac:picMk id="36" creationId="{518A59E5-D7F5-DC30-6FB2-7A880945DDD1}"/>
          </ac:picMkLst>
        </pc:picChg>
        <pc:cxnChg chg="mod">
          <ac:chgData name="Kim, Doojin" userId="42beb8f5-9d70-4908-adcf-a3e030d5dafe" providerId="ADAL" clId="{C673FFAA-D20F-4903-8EE6-BBF2D902C8F7}" dt="2025-05-21T19:03:42.793" v="4036"/>
          <ac:cxnSpMkLst>
            <pc:docMk/>
            <pc:sldMk cId="464299414" sldId="1278"/>
            <ac:cxnSpMk id="8" creationId="{E5A2A72B-43B3-1CAD-8EB2-EC130065237E}"/>
          </ac:cxnSpMkLst>
        </pc:cxnChg>
        <pc:cxnChg chg="mod">
          <ac:chgData name="Kim, Doojin" userId="42beb8f5-9d70-4908-adcf-a3e030d5dafe" providerId="ADAL" clId="{C673FFAA-D20F-4903-8EE6-BBF2D902C8F7}" dt="2025-05-21T19:03:42.793" v="4036"/>
          <ac:cxnSpMkLst>
            <pc:docMk/>
            <pc:sldMk cId="464299414" sldId="1278"/>
            <ac:cxnSpMk id="13" creationId="{F1B30591-D002-D063-EF2F-0B41DCE090FC}"/>
          </ac:cxnSpMkLst>
        </pc:cxnChg>
        <pc:cxnChg chg="mod">
          <ac:chgData name="Kim, Doojin" userId="42beb8f5-9d70-4908-adcf-a3e030d5dafe" providerId="ADAL" clId="{C673FFAA-D20F-4903-8EE6-BBF2D902C8F7}" dt="2025-05-21T19:03:42.793" v="4036"/>
          <ac:cxnSpMkLst>
            <pc:docMk/>
            <pc:sldMk cId="464299414" sldId="1278"/>
            <ac:cxnSpMk id="14" creationId="{0F5BA816-E7FE-AD58-B347-151CFF93A2CC}"/>
          </ac:cxnSpMkLst>
        </pc:cxnChg>
      </pc:sldChg>
      <pc:sldChg chg="addSp delSp modSp new mod ord modAnim">
        <pc:chgData name="Kim, Doojin" userId="42beb8f5-9d70-4908-adcf-a3e030d5dafe" providerId="ADAL" clId="{C673FFAA-D20F-4903-8EE6-BBF2D902C8F7}" dt="2025-05-22T13:43:25.274" v="7317"/>
        <pc:sldMkLst>
          <pc:docMk/>
          <pc:sldMk cId="4109606677" sldId="1279"/>
        </pc:sldMkLst>
        <pc:spChg chg="mod">
          <ac:chgData name="Kim, Doojin" userId="42beb8f5-9d70-4908-adcf-a3e030d5dafe" providerId="ADAL" clId="{C673FFAA-D20F-4903-8EE6-BBF2D902C8F7}" dt="2025-05-21T18:51:22.433" v="3782" actId="1076"/>
          <ac:spMkLst>
            <pc:docMk/>
            <pc:sldMk cId="4109606677" sldId="1279"/>
            <ac:spMk id="2" creationId="{32B10AEC-EA16-B4D5-09BF-F010A337F4B7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4109606677" sldId="1279"/>
            <ac:spMk id="3" creationId="{B05A2713-8438-3530-B2E3-9009262D91B5}"/>
          </ac:spMkLst>
        </pc:spChg>
        <pc:spChg chg="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5" creationId="{1BBC3C9D-1D5D-C926-86D9-3392054FE474}"/>
          </ac:spMkLst>
        </pc:spChg>
        <pc:spChg chg="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0" creationId="{E3DDF794-5A72-5D39-7200-651355626E50}"/>
          </ac:spMkLst>
        </pc:spChg>
        <pc:spChg chg="add del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1" creationId="{9A753657-3F46-1AF3-8106-7FC89433455A}"/>
          </ac:spMkLst>
        </pc:spChg>
        <pc:spChg chg="add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2" creationId="{2C3D4234-1242-9FA9-09E3-FA3ACD771D05}"/>
          </ac:spMkLst>
        </pc:spChg>
        <pc:spChg chg="add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3" creationId="{64C434FB-53BC-F85D-04C6-358D00F705B5}"/>
          </ac:spMkLst>
        </pc:spChg>
        <pc:spChg chg="add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5" creationId="{8946CE11-784B-A437-C4D0-A9154C9A15D4}"/>
          </ac:spMkLst>
        </pc:spChg>
        <pc:spChg chg="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6" creationId="{B5C8D0AB-8FF0-8ECA-62F5-5E7E50224E9C}"/>
          </ac:spMkLst>
        </pc:spChg>
        <pc:spChg chg="add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8" creationId="{D05B6F08-446B-41B3-D885-43A7D29806D5}"/>
          </ac:spMkLst>
        </pc:spChg>
        <pc:spChg chg="add 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19" creationId="{85B706C3-4280-E992-B2B9-5CEEA68C716C}"/>
          </ac:spMkLst>
        </pc:spChg>
        <pc:spChg chg="mod">
          <ac:chgData name="Kim, Doojin" userId="42beb8f5-9d70-4908-adcf-a3e030d5dafe" providerId="ADAL" clId="{C673FFAA-D20F-4903-8EE6-BBF2D902C8F7}" dt="2025-05-22T13:42:25.763" v="7308" actId="164"/>
          <ac:spMkLst>
            <pc:docMk/>
            <pc:sldMk cId="4109606677" sldId="1279"/>
            <ac:spMk id="20" creationId="{7BE2387E-7DB7-8747-58AB-A36A41F4FAA9}"/>
          </ac:spMkLst>
        </pc:spChg>
        <pc:spChg chg="add del mod">
          <ac:chgData name="Kim, Doojin" userId="42beb8f5-9d70-4908-adcf-a3e030d5dafe" providerId="ADAL" clId="{C673FFAA-D20F-4903-8EE6-BBF2D902C8F7}" dt="2025-05-21T19:06:05.294" v="4056" actId="478"/>
          <ac:spMkLst>
            <pc:docMk/>
            <pc:sldMk cId="4109606677" sldId="1279"/>
            <ac:spMk id="29" creationId="{DA76438C-2D67-0633-C75F-E96AEAA7CE71}"/>
          </ac:spMkLst>
        </pc:spChg>
        <pc:spChg chg="mod">
          <ac:chgData name="Kim, Doojin" userId="42beb8f5-9d70-4908-adcf-a3e030d5dafe" providerId="ADAL" clId="{C673FFAA-D20F-4903-8EE6-BBF2D902C8F7}" dt="2025-05-21T18:54:53.518" v="3868" actId="1076"/>
          <ac:spMkLst>
            <pc:docMk/>
            <pc:sldMk cId="4109606677" sldId="1279"/>
            <ac:spMk id="41" creationId="{4D958364-1558-4CF7-85F4-D37D4786FFAB}"/>
          </ac:spMkLst>
        </pc:spChg>
        <pc:spChg chg="mod">
          <ac:chgData name="Kim, Doojin" userId="42beb8f5-9d70-4908-adcf-a3e030d5dafe" providerId="ADAL" clId="{C673FFAA-D20F-4903-8EE6-BBF2D902C8F7}" dt="2025-05-21T18:54:53.518" v="3868" actId="1076"/>
          <ac:spMkLst>
            <pc:docMk/>
            <pc:sldMk cId="4109606677" sldId="1279"/>
            <ac:spMk id="42" creationId="{1AA5F135-3BD7-E862-56F4-DA9EE830F013}"/>
          </ac:spMkLst>
        </pc:spChg>
        <pc:spChg chg="mod">
          <ac:chgData name="Kim, Doojin" userId="42beb8f5-9d70-4908-adcf-a3e030d5dafe" providerId="ADAL" clId="{C673FFAA-D20F-4903-8EE6-BBF2D902C8F7}" dt="2025-05-21T18:53:48.864" v="3849" actId="14100"/>
          <ac:spMkLst>
            <pc:docMk/>
            <pc:sldMk cId="4109606677" sldId="1279"/>
            <ac:spMk id="44" creationId="{EBF476AA-109A-A402-0D9C-49C9675A2023}"/>
          </ac:spMkLst>
        </pc:spChg>
        <pc:spChg chg="mod">
          <ac:chgData name="Kim, Doojin" userId="42beb8f5-9d70-4908-adcf-a3e030d5dafe" providerId="ADAL" clId="{C673FFAA-D20F-4903-8EE6-BBF2D902C8F7}" dt="2025-05-21T18:53:48.864" v="3849" actId="14100"/>
          <ac:spMkLst>
            <pc:docMk/>
            <pc:sldMk cId="4109606677" sldId="1279"/>
            <ac:spMk id="45" creationId="{EF12F24A-2D47-6354-AD80-2F633E8342AC}"/>
          </ac:spMkLst>
        </pc:spChg>
        <pc:spChg chg="mod">
          <ac:chgData name="Kim, Doojin" userId="42beb8f5-9d70-4908-adcf-a3e030d5dafe" providerId="ADAL" clId="{C673FFAA-D20F-4903-8EE6-BBF2D902C8F7}" dt="2025-05-21T18:54:49.292" v="3867" actId="1076"/>
          <ac:spMkLst>
            <pc:docMk/>
            <pc:sldMk cId="4109606677" sldId="1279"/>
            <ac:spMk id="47" creationId="{8C8E777B-0657-A9BF-9A8F-0679127B35DB}"/>
          </ac:spMkLst>
        </pc:spChg>
        <pc:spChg chg="mod">
          <ac:chgData name="Kim, Doojin" userId="42beb8f5-9d70-4908-adcf-a3e030d5dafe" providerId="ADAL" clId="{C673FFAA-D20F-4903-8EE6-BBF2D902C8F7}" dt="2025-05-21T18:54:49.292" v="3867" actId="1076"/>
          <ac:spMkLst>
            <pc:docMk/>
            <pc:sldMk cId="4109606677" sldId="1279"/>
            <ac:spMk id="48" creationId="{4863F0FC-DC0F-184A-F249-C071EB817A6D}"/>
          </ac:spMkLst>
        </pc:spChg>
        <pc:spChg chg="mod">
          <ac:chgData name="Kim, Doojin" userId="42beb8f5-9d70-4908-adcf-a3e030d5dafe" providerId="ADAL" clId="{C673FFAA-D20F-4903-8EE6-BBF2D902C8F7}" dt="2025-05-21T18:55:27.405" v="3877" actId="1076"/>
          <ac:spMkLst>
            <pc:docMk/>
            <pc:sldMk cId="4109606677" sldId="1279"/>
            <ac:spMk id="50" creationId="{804FF37B-B7C3-7C12-EA31-0C909AB11D1D}"/>
          </ac:spMkLst>
        </pc:spChg>
        <pc:spChg chg="mod">
          <ac:chgData name="Kim, Doojin" userId="42beb8f5-9d70-4908-adcf-a3e030d5dafe" providerId="ADAL" clId="{C673FFAA-D20F-4903-8EE6-BBF2D902C8F7}" dt="2025-05-21T18:55:27.405" v="3877" actId="1076"/>
          <ac:spMkLst>
            <pc:docMk/>
            <pc:sldMk cId="4109606677" sldId="1279"/>
            <ac:spMk id="51" creationId="{BFBF4A57-9948-EF4C-5170-C0DCEA44B4AE}"/>
          </ac:spMkLst>
        </pc:spChg>
        <pc:spChg chg="mod">
          <ac:chgData name="Kim, Doojin" userId="42beb8f5-9d70-4908-adcf-a3e030d5dafe" providerId="ADAL" clId="{C673FFAA-D20F-4903-8EE6-BBF2D902C8F7}" dt="2025-05-21T18:55:38.505" v="3881" actId="1076"/>
          <ac:spMkLst>
            <pc:docMk/>
            <pc:sldMk cId="4109606677" sldId="1279"/>
            <ac:spMk id="53" creationId="{80ABF90A-8D14-21D2-9A9D-D1B99DBE8919}"/>
          </ac:spMkLst>
        </pc:spChg>
        <pc:spChg chg="mod">
          <ac:chgData name="Kim, Doojin" userId="42beb8f5-9d70-4908-adcf-a3e030d5dafe" providerId="ADAL" clId="{C673FFAA-D20F-4903-8EE6-BBF2D902C8F7}" dt="2025-05-21T18:55:38.505" v="3881" actId="1076"/>
          <ac:spMkLst>
            <pc:docMk/>
            <pc:sldMk cId="4109606677" sldId="1279"/>
            <ac:spMk id="54" creationId="{C8FC7086-8015-E588-039D-FC80B3DEC337}"/>
          </ac:spMkLst>
        </pc:spChg>
        <pc:spChg chg="mod">
          <ac:chgData name="Kim, Doojin" userId="42beb8f5-9d70-4908-adcf-a3e030d5dafe" providerId="ADAL" clId="{C673FFAA-D20F-4903-8EE6-BBF2D902C8F7}" dt="2025-05-21T18:55:52.697" v="3884" actId="1076"/>
          <ac:spMkLst>
            <pc:docMk/>
            <pc:sldMk cId="4109606677" sldId="1279"/>
            <ac:spMk id="56" creationId="{BE0A821E-5807-F907-3FEC-94BF9C4D00FD}"/>
          </ac:spMkLst>
        </pc:spChg>
        <pc:spChg chg="mod">
          <ac:chgData name="Kim, Doojin" userId="42beb8f5-9d70-4908-adcf-a3e030d5dafe" providerId="ADAL" clId="{C673FFAA-D20F-4903-8EE6-BBF2D902C8F7}" dt="2025-05-21T18:55:52.697" v="3884" actId="1076"/>
          <ac:spMkLst>
            <pc:docMk/>
            <pc:sldMk cId="4109606677" sldId="1279"/>
            <ac:spMk id="57" creationId="{FA42792C-DC34-7474-3504-8271CEAE9B08}"/>
          </ac:spMkLst>
        </pc:spChg>
        <pc:spChg chg="mod">
          <ac:chgData name="Kim, Doojin" userId="42beb8f5-9d70-4908-adcf-a3e030d5dafe" providerId="ADAL" clId="{C673FFAA-D20F-4903-8EE6-BBF2D902C8F7}" dt="2025-05-21T18:56:06.405" v="3889" actId="1076"/>
          <ac:spMkLst>
            <pc:docMk/>
            <pc:sldMk cId="4109606677" sldId="1279"/>
            <ac:spMk id="59" creationId="{A168800A-DF2A-7E97-A26F-EFC0E4C7FA5A}"/>
          </ac:spMkLst>
        </pc:spChg>
        <pc:spChg chg="mod">
          <ac:chgData name="Kim, Doojin" userId="42beb8f5-9d70-4908-adcf-a3e030d5dafe" providerId="ADAL" clId="{C673FFAA-D20F-4903-8EE6-BBF2D902C8F7}" dt="2025-05-21T18:56:06.405" v="3889" actId="1076"/>
          <ac:spMkLst>
            <pc:docMk/>
            <pc:sldMk cId="4109606677" sldId="1279"/>
            <ac:spMk id="60" creationId="{B37DC99A-21BE-D49F-ECA9-67AA745D1F66}"/>
          </ac:spMkLst>
        </pc:spChg>
        <pc:spChg chg="add mod">
          <ac:chgData name="Kim, Doojin" userId="42beb8f5-9d70-4908-adcf-a3e030d5dafe" providerId="ADAL" clId="{C673FFAA-D20F-4903-8EE6-BBF2D902C8F7}" dt="2025-05-21T18:58:02.824" v="4011" actId="207"/>
          <ac:spMkLst>
            <pc:docMk/>
            <pc:sldMk cId="4109606677" sldId="1279"/>
            <ac:spMk id="61" creationId="{DF3B7E27-8D46-1B95-628E-9FC346B92BFB}"/>
          </ac:spMkLst>
        </pc:spChg>
        <pc:spChg chg="add mod">
          <ac:chgData name="Kim, Doojin" userId="42beb8f5-9d70-4908-adcf-a3e030d5dafe" providerId="ADAL" clId="{C673FFAA-D20F-4903-8EE6-BBF2D902C8F7}" dt="2025-05-21T18:58:21.115" v="4017" actId="1036"/>
          <ac:spMkLst>
            <pc:docMk/>
            <pc:sldMk cId="4109606677" sldId="1279"/>
            <ac:spMk id="62" creationId="{1978181B-8145-A36A-F7F1-50CE4E9EE44B}"/>
          </ac:spMkLst>
        </pc:spChg>
        <pc:spChg chg="add mod">
          <ac:chgData name="Kim, Doojin" userId="42beb8f5-9d70-4908-adcf-a3e030d5dafe" providerId="ADAL" clId="{C673FFAA-D20F-4903-8EE6-BBF2D902C8F7}" dt="2025-05-21T19:17:06.862" v="4245" actId="1036"/>
          <ac:spMkLst>
            <pc:docMk/>
            <pc:sldMk cId="4109606677" sldId="1279"/>
            <ac:spMk id="64" creationId="{C2953542-8765-C287-19F0-D303CB8FAAF7}"/>
          </ac:spMkLst>
        </pc:spChg>
        <pc:spChg chg="add mod">
          <ac:chgData name="Kim, Doojin" userId="42beb8f5-9d70-4908-adcf-a3e030d5dafe" providerId="ADAL" clId="{C673FFAA-D20F-4903-8EE6-BBF2D902C8F7}" dt="2025-05-21T19:17:58.426" v="4268" actId="20577"/>
          <ac:spMkLst>
            <pc:docMk/>
            <pc:sldMk cId="4109606677" sldId="1279"/>
            <ac:spMk id="78" creationId="{BA85CD64-85C6-2021-7E4E-1684C0283AF0}"/>
          </ac:spMkLst>
        </pc:spChg>
        <pc:grpChg chg="add mod">
          <ac:chgData name="Kim, Doojin" userId="42beb8f5-9d70-4908-adcf-a3e030d5dafe" providerId="ADAL" clId="{C673FFAA-D20F-4903-8EE6-BBF2D902C8F7}" dt="2025-05-21T18:54:53.518" v="3868" actId="1076"/>
          <ac:grpSpMkLst>
            <pc:docMk/>
            <pc:sldMk cId="4109606677" sldId="1279"/>
            <ac:grpSpMk id="40" creationId="{D0709F96-C755-5EB3-EC49-3D6BFA10EA0C}"/>
          </ac:grpSpMkLst>
        </pc:grpChg>
        <pc:grpChg chg="add mod">
          <ac:chgData name="Kim, Doojin" userId="42beb8f5-9d70-4908-adcf-a3e030d5dafe" providerId="ADAL" clId="{C673FFAA-D20F-4903-8EE6-BBF2D902C8F7}" dt="2025-05-21T18:54:01.412" v="3850" actId="167"/>
          <ac:grpSpMkLst>
            <pc:docMk/>
            <pc:sldMk cId="4109606677" sldId="1279"/>
            <ac:grpSpMk id="43" creationId="{C98E3967-8E53-431D-260A-7C5D3FF31026}"/>
          </ac:grpSpMkLst>
        </pc:grpChg>
        <pc:grpChg chg="add mod">
          <ac:chgData name="Kim, Doojin" userId="42beb8f5-9d70-4908-adcf-a3e030d5dafe" providerId="ADAL" clId="{C673FFAA-D20F-4903-8EE6-BBF2D902C8F7}" dt="2025-05-21T18:54:49.292" v="3867" actId="1076"/>
          <ac:grpSpMkLst>
            <pc:docMk/>
            <pc:sldMk cId="4109606677" sldId="1279"/>
            <ac:grpSpMk id="46" creationId="{E81085A1-958C-A60E-BBC0-9E7EECE0BAB4}"/>
          </ac:grpSpMkLst>
        </pc:grpChg>
        <pc:grpChg chg="add mod">
          <ac:chgData name="Kim, Doojin" userId="42beb8f5-9d70-4908-adcf-a3e030d5dafe" providerId="ADAL" clId="{C673FFAA-D20F-4903-8EE6-BBF2D902C8F7}" dt="2025-05-21T18:55:30.250" v="3878" actId="692"/>
          <ac:grpSpMkLst>
            <pc:docMk/>
            <pc:sldMk cId="4109606677" sldId="1279"/>
            <ac:grpSpMk id="49" creationId="{564B38D5-0913-C2FA-9854-D6086C877890}"/>
          </ac:grpSpMkLst>
        </pc:grpChg>
        <pc:grpChg chg="add mod">
          <ac:chgData name="Kim, Doojin" userId="42beb8f5-9d70-4908-adcf-a3e030d5dafe" providerId="ADAL" clId="{C673FFAA-D20F-4903-8EE6-BBF2D902C8F7}" dt="2025-05-21T18:55:38.505" v="3881" actId="1076"/>
          <ac:grpSpMkLst>
            <pc:docMk/>
            <pc:sldMk cId="4109606677" sldId="1279"/>
            <ac:grpSpMk id="52" creationId="{FD44925C-CA18-B055-4F8B-81CDDBA4884C}"/>
          </ac:grpSpMkLst>
        </pc:grpChg>
        <pc:grpChg chg="add mod">
          <ac:chgData name="Kim, Doojin" userId="42beb8f5-9d70-4908-adcf-a3e030d5dafe" providerId="ADAL" clId="{C673FFAA-D20F-4903-8EE6-BBF2D902C8F7}" dt="2025-05-21T18:55:52.697" v="3884" actId="1076"/>
          <ac:grpSpMkLst>
            <pc:docMk/>
            <pc:sldMk cId="4109606677" sldId="1279"/>
            <ac:grpSpMk id="55" creationId="{20FCBBB7-36EE-F43C-A88A-482BF543D837}"/>
          </ac:grpSpMkLst>
        </pc:grpChg>
        <pc:grpChg chg="add mod">
          <ac:chgData name="Kim, Doojin" userId="42beb8f5-9d70-4908-adcf-a3e030d5dafe" providerId="ADAL" clId="{C673FFAA-D20F-4903-8EE6-BBF2D902C8F7}" dt="2025-05-21T18:56:06.405" v="3889" actId="1076"/>
          <ac:grpSpMkLst>
            <pc:docMk/>
            <pc:sldMk cId="4109606677" sldId="1279"/>
            <ac:grpSpMk id="58" creationId="{8E7AEA6F-E8F1-10D6-9EE8-B43297F6394A}"/>
          </ac:grpSpMkLst>
        </pc:grpChg>
        <pc:picChg chg="add mod">
          <ac:chgData name="Kim, Doojin" userId="42beb8f5-9d70-4908-adcf-a3e030d5dafe" providerId="ADAL" clId="{C673FFAA-D20F-4903-8EE6-BBF2D902C8F7}" dt="2025-05-21T19:17:06.862" v="4245" actId="1036"/>
          <ac:picMkLst>
            <pc:docMk/>
            <pc:sldMk cId="4109606677" sldId="1279"/>
            <ac:picMk id="63" creationId="{519BE8A9-1A2D-8273-2674-32F0F4BC3C86}"/>
          </ac:picMkLst>
        </pc:picChg>
      </pc:sldChg>
      <pc:sldChg chg="addSp delSp modSp new mod ord modAnim">
        <pc:chgData name="Kim, Doojin" userId="42beb8f5-9d70-4908-adcf-a3e030d5dafe" providerId="ADAL" clId="{C673FFAA-D20F-4903-8EE6-BBF2D902C8F7}" dt="2025-05-22T17:16:30.953" v="8220" actId="113"/>
        <pc:sldMkLst>
          <pc:docMk/>
          <pc:sldMk cId="232315636" sldId="1280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232315636" sldId="1280"/>
            <ac:spMk id="2" creationId="{AEEC61CE-4224-1B43-248F-8E900D5C63DD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232315636" sldId="1280"/>
            <ac:spMk id="3" creationId="{8F9DEF3F-AB35-CC56-F9E6-43AA7C136CFF}"/>
          </ac:spMkLst>
        </pc:spChg>
        <pc:spChg chg="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5" creationId="{7079A4D0-70C5-EB0A-BDCE-AF50557C4E7A}"/>
          </ac:spMkLst>
        </pc:spChg>
        <pc:spChg chg="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6" creationId="{00514505-24D5-681D-1B20-6FE1A583C423}"/>
          </ac:spMkLst>
        </pc:spChg>
        <pc:spChg chg="add 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7" creationId="{AED49C03-1298-28FE-AE88-435D423FEE8D}"/>
          </ac:spMkLst>
        </pc:spChg>
        <pc:spChg chg="add 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8" creationId="{7B823A2F-7F68-2437-7C65-17D8670C05DE}"/>
          </ac:spMkLst>
        </pc:spChg>
        <pc:spChg chg="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9" creationId="{819A145C-FBCE-2549-3965-1452585E2365}"/>
          </ac:spMkLst>
        </pc:spChg>
        <pc:spChg chg="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10" creationId="{43AF2937-0AD4-A8CC-6F09-158D192EE3BC}"/>
          </ac:spMkLst>
        </pc:spChg>
        <pc:spChg chg="add mod">
          <ac:chgData name="Kim, Doojin" userId="42beb8f5-9d70-4908-adcf-a3e030d5dafe" providerId="ADAL" clId="{C673FFAA-D20F-4903-8EE6-BBF2D902C8F7}" dt="2025-05-22T13:30:42.251" v="7230" actId="164"/>
          <ac:spMkLst>
            <pc:docMk/>
            <pc:sldMk cId="232315636" sldId="1280"/>
            <ac:spMk id="12" creationId="{0887DA54-20D2-3753-6017-F6C354B4FA24}"/>
          </ac:spMkLst>
        </pc:spChg>
        <pc:spChg chg="mod">
          <ac:chgData name="Kim, Doojin" userId="42beb8f5-9d70-4908-adcf-a3e030d5dafe" providerId="ADAL" clId="{C673FFAA-D20F-4903-8EE6-BBF2D902C8F7}" dt="2025-05-22T13:33:31.150" v="7255" actId="164"/>
          <ac:spMkLst>
            <pc:docMk/>
            <pc:sldMk cId="232315636" sldId="1280"/>
            <ac:spMk id="13" creationId="{FCBE1541-F147-3D71-07B1-BBF1474729CA}"/>
          </ac:spMkLst>
        </pc:spChg>
        <pc:spChg chg="add mod">
          <ac:chgData name="Kim, Doojin" userId="42beb8f5-9d70-4908-adcf-a3e030d5dafe" providerId="ADAL" clId="{C673FFAA-D20F-4903-8EE6-BBF2D902C8F7}" dt="2025-05-22T13:33:38.208" v="7256" actId="164"/>
          <ac:spMkLst>
            <pc:docMk/>
            <pc:sldMk cId="232315636" sldId="1280"/>
            <ac:spMk id="14" creationId="{F5250A28-A906-C4A5-FF1E-030F36162EF0}"/>
          </ac:spMkLst>
        </pc:spChg>
        <pc:spChg chg="mod">
          <ac:chgData name="Kim, Doojin" userId="42beb8f5-9d70-4908-adcf-a3e030d5dafe" providerId="ADAL" clId="{C673FFAA-D20F-4903-8EE6-BBF2D902C8F7}" dt="2025-05-22T13:33:38.208" v="7256" actId="164"/>
          <ac:spMkLst>
            <pc:docMk/>
            <pc:sldMk cId="232315636" sldId="1280"/>
            <ac:spMk id="15" creationId="{535B141C-C7E9-BE79-57B7-8DA29114F4A7}"/>
          </ac:spMkLst>
        </pc:spChg>
        <pc:spChg chg="add mod">
          <ac:chgData name="Kim, Doojin" userId="42beb8f5-9d70-4908-adcf-a3e030d5dafe" providerId="ADAL" clId="{C673FFAA-D20F-4903-8EE6-BBF2D902C8F7}" dt="2025-05-22T13:30:42.251" v="7230" actId="164"/>
          <ac:spMkLst>
            <pc:docMk/>
            <pc:sldMk cId="232315636" sldId="1280"/>
            <ac:spMk id="16" creationId="{8F675958-CC41-C682-D5E8-672EA3C9878D}"/>
          </ac:spMkLst>
        </pc:spChg>
        <pc:spChg chg="mod">
          <ac:chgData name="Kim, Doojin" userId="42beb8f5-9d70-4908-adcf-a3e030d5dafe" providerId="ADAL" clId="{C673FFAA-D20F-4903-8EE6-BBF2D902C8F7}" dt="2025-05-21T18:44:00.961" v="3658" actId="1037"/>
          <ac:spMkLst>
            <pc:docMk/>
            <pc:sldMk cId="232315636" sldId="1280"/>
            <ac:spMk id="19" creationId="{546282A5-DD55-9279-806E-912A0078F702}"/>
          </ac:spMkLst>
        </pc:spChg>
        <pc:spChg chg="mod">
          <ac:chgData name="Kim, Doojin" userId="42beb8f5-9d70-4908-adcf-a3e030d5dafe" providerId="ADAL" clId="{C673FFAA-D20F-4903-8EE6-BBF2D902C8F7}" dt="2025-05-21T18:44:00.961" v="3658" actId="1037"/>
          <ac:spMkLst>
            <pc:docMk/>
            <pc:sldMk cId="232315636" sldId="1280"/>
            <ac:spMk id="20" creationId="{B82420FF-C4E2-A748-31FA-0568830B9A77}"/>
          </ac:spMkLst>
        </pc:spChg>
        <pc:spChg chg="mod">
          <ac:chgData name="Kim, Doojin" userId="42beb8f5-9d70-4908-adcf-a3e030d5dafe" providerId="ADAL" clId="{C673FFAA-D20F-4903-8EE6-BBF2D902C8F7}" dt="2025-05-21T18:42:48.923" v="3632" actId="1076"/>
          <ac:spMkLst>
            <pc:docMk/>
            <pc:sldMk cId="232315636" sldId="1280"/>
            <ac:spMk id="22" creationId="{2DE7D27B-957E-831F-308F-07A0960B0231}"/>
          </ac:spMkLst>
        </pc:spChg>
        <pc:spChg chg="mod">
          <ac:chgData name="Kim, Doojin" userId="42beb8f5-9d70-4908-adcf-a3e030d5dafe" providerId="ADAL" clId="{C673FFAA-D20F-4903-8EE6-BBF2D902C8F7}" dt="2025-05-21T18:44:00.961" v="3658" actId="1037"/>
          <ac:spMkLst>
            <pc:docMk/>
            <pc:sldMk cId="232315636" sldId="1280"/>
            <ac:spMk id="23" creationId="{DD774175-24CB-50DF-F83A-80FC4F1BF0E1}"/>
          </ac:spMkLst>
        </pc:spChg>
        <pc:spChg chg="add mod">
          <ac:chgData name="Kim, Doojin" userId="42beb8f5-9d70-4908-adcf-a3e030d5dafe" providerId="ADAL" clId="{C673FFAA-D20F-4903-8EE6-BBF2D902C8F7}" dt="2025-05-22T13:30:42.251" v="7230" actId="164"/>
          <ac:spMkLst>
            <pc:docMk/>
            <pc:sldMk cId="232315636" sldId="1280"/>
            <ac:spMk id="24" creationId="{FCF57820-21DF-CF59-CAE2-A6348BF40641}"/>
          </ac:spMkLst>
        </pc:spChg>
        <pc:spChg chg="mod">
          <ac:chgData name="Kim, Doojin" userId="42beb8f5-9d70-4908-adcf-a3e030d5dafe" providerId="ADAL" clId="{C673FFAA-D20F-4903-8EE6-BBF2D902C8F7}" dt="2025-05-22T13:30:42.251" v="7230" actId="164"/>
          <ac:spMkLst>
            <pc:docMk/>
            <pc:sldMk cId="232315636" sldId="1280"/>
            <ac:spMk id="25" creationId="{B20BE23D-58CE-0680-8AA4-119E7B087550}"/>
          </ac:spMkLst>
        </pc:spChg>
        <pc:spChg chg="add mod">
          <ac:chgData name="Kim, Doojin" userId="42beb8f5-9d70-4908-adcf-a3e030d5dafe" providerId="ADAL" clId="{C673FFAA-D20F-4903-8EE6-BBF2D902C8F7}" dt="2025-05-21T18:43:48.558" v="3652" actId="1076"/>
          <ac:spMkLst>
            <pc:docMk/>
            <pc:sldMk cId="232315636" sldId="1280"/>
            <ac:spMk id="27" creationId="{C9EB7706-0230-2C48-23DD-0606CB9A6C7C}"/>
          </ac:spMkLst>
        </pc:spChg>
        <pc:spChg chg="add mod">
          <ac:chgData name="Kim, Doojin" userId="42beb8f5-9d70-4908-adcf-a3e030d5dafe" providerId="ADAL" clId="{C673FFAA-D20F-4903-8EE6-BBF2D902C8F7}" dt="2025-05-22T17:16:30.953" v="8220" actId="113"/>
          <ac:spMkLst>
            <pc:docMk/>
            <pc:sldMk cId="232315636" sldId="1280"/>
            <ac:spMk id="32" creationId="{EAE7E67B-18E7-4AED-267B-54B080B0AC21}"/>
          </ac:spMkLst>
        </pc:spChg>
        <pc:spChg chg="add mod">
          <ac:chgData name="Kim, Doojin" userId="42beb8f5-9d70-4908-adcf-a3e030d5dafe" providerId="ADAL" clId="{C673FFAA-D20F-4903-8EE6-BBF2D902C8F7}" dt="2025-05-21T19:26:16.183" v="4502" actId="20577"/>
          <ac:spMkLst>
            <pc:docMk/>
            <pc:sldMk cId="232315636" sldId="1280"/>
            <ac:spMk id="33" creationId="{76DA53A6-83BF-348A-0EEF-75EBB0ED0FC8}"/>
          </ac:spMkLst>
        </pc:spChg>
        <pc:grpChg chg="mod">
          <ac:chgData name="Kim, Doojin" userId="42beb8f5-9d70-4908-adcf-a3e030d5dafe" providerId="ADAL" clId="{C673FFAA-D20F-4903-8EE6-BBF2D902C8F7}" dt="2025-05-22T13:30:42.251" v="7230" actId="164"/>
          <ac:grpSpMkLst>
            <pc:docMk/>
            <pc:sldMk cId="232315636" sldId="1280"/>
            <ac:grpSpMk id="18" creationId="{E30CBF0F-547A-A64C-63D9-C35A4B36322E}"/>
          </ac:grpSpMkLst>
        </pc:grpChg>
        <pc:grpChg chg="mod">
          <ac:chgData name="Kim, Doojin" userId="42beb8f5-9d70-4908-adcf-a3e030d5dafe" providerId="ADAL" clId="{C673FFAA-D20F-4903-8EE6-BBF2D902C8F7}" dt="2025-05-22T13:30:42.251" v="7230" actId="164"/>
          <ac:grpSpMkLst>
            <pc:docMk/>
            <pc:sldMk cId="232315636" sldId="1280"/>
            <ac:grpSpMk id="21" creationId="{E3E99E80-6759-999C-3827-D224949D9E2A}"/>
          </ac:grpSpMkLst>
        </pc:grpChg>
        <pc:grpChg chg="add mod">
          <ac:chgData name="Kim, Doojin" userId="42beb8f5-9d70-4908-adcf-a3e030d5dafe" providerId="ADAL" clId="{C673FFAA-D20F-4903-8EE6-BBF2D902C8F7}" dt="2025-05-22T13:30:42.251" v="7230" actId="164"/>
          <ac:grpSpMkLst>
            <pc:docMk/>
            <pc:sldMk cId="232315636" sldId="1280"/>
            <ac:grpSpMk id="34" creationId="{1ABD990A-97A6-6FBA-9A3D-1AFFB88C1905}"/>
          </ac:grpSpMkLst>
        </pc:grpChg>
        <pc:grpChg chg="add mod">
          <ac:chgData name="Kim, Doojin" userId="42beb8f5-9d70-4908-adcf-a3e030d5dafe" providerId="ADAL" clId="{C673FFAA-D20F-4903-8EE6-BBF2D902C8F7}" dt="2025-05-22T13:33:31.150" v="7255" actId="164"/>
          <ac:grpSpMkLst>
            <pc:docMk/>
            <pc:sldMk cId="232315636" sldId="1280"/>
            <ac:grpSpMk id="35" creationId="{627D4435-4342-0F08-7F98-E323C15D2CB2}"/>
          </ac:grpSpMkLst>
        </pc:grpChg>
        <pc:grpChg chg="add mod">
          <ac:chgData name="Kim, Doojin" userId="42beb8f5-9d70-4908-adcf-a3e030d5dafe" providerId="ADAL" clId="{C673FFAA-D20F-4903-8EE6-BBF2D902C8F7}" dt="2025-05-22T13:33:38.208" v="7256" actId="164"/>
          <ac:grpSpMkLst>
            <pc:docMk/>
            <pc:sldMk cId="232315636" sldId="1280"/>
            <ac:grpSpMk id="36" creationId="{BBDE26B3-517D-9F72-971A-F8093EDB5EB0}"/>
          </ac:grpSpMkLst>
        </pc:grpChg>
        <pc:picChg chg="mod">
          <ac:chgData name="Kim, Doojin" userId="42beb8f5-9d70-4908-adcf-a3e030d5dafe" providerId="ADAL" clId="{C673FFAA-D20F-4903-8EE6-BBF2D902C8F7}" dt="2025-05-22T13:33:31.150" v="7255" actId="164"/>
          <ac:picMkLst>
            <pc:docMk/>
            <pc:sldMk cId="232315636" sldId="1280"/>
            <ac:picMk id="4" creationId="{67BD6B6D-5ED3-4A5A-D0DA-B3D2776E636B}"/>
          </ac:picMkLst>
        </pc:picChg>
        <pc:picChg chg="mod">
          <ac:chgData name="Kim, Doojin" userId="42beb8f5-9d70-4908-adcf-a3e030d5dafe" providerId="ADAL" clId="{C673FFAA-D20F-4903-8EE6-BBF2D902C8F7}" dt="2025-05-22T13:30:42.251" v="7230" actId="164"/>
          <ac:picMkLst>
            <pc:docMk/>
            <pc:sldMk cId="232315636" sldId="1280"/>
            <ac:picMk id="17" creationId="{8C447F1A-688D-C510-8304-6394D72BE6F3}"/>
          </ac:picMkLst>
        </pc:picChg>
        <pc:picChg chg="add mod">
          <ac:chgData name="Kim, Doojin" userId="42beb8f5-9d70-4908-adcf-a3e030d5dafe" providerId="ADAL" clId="{C673FFAA-D20F-4903-8EE6-BBF2D902C8F7}" dt="2025-05-21T19:25:41.287" v="4469" actId="1036"/>
          <ac:picMkLst>
            <pc:docMk/>
            <pc:sldMk cId="232315636" sldId="1280"/>
            <ac:picMk id="29" creationId="{BDF01530-1100-E8FE-A0BB-5FC7C91F76BB}"/>
          </ac:picMkLst>
        </pc:picChg>
        <pc:cxnChg chg="mod">
          <ac:chgData name="Kim, Doojin" userId="42beb8f5-9d70-4908-adcf-a3e030d5dafe" providerId="ADAL" clId="{C673FFAA-D20F-4903-8EE6-BBF2D902C8F7}" dt="2025-05-21T18:43:18.446" v="3643" actId="1076"/>
          <ac:cxnSpMkLst>
            <pc:docMk/>
            <pc:sldMk cId="232315636" sldId="1280"/>
            <ac:cxnSpMk id="11" creationId="{2001351A-B1E9-52CD-477C-1AEE7197B026}"/>
          </ac:cxnSpMkLst>
        </pc:cxnChg>
      </pc:sldChg>
      <pc:sldChg chg="addSp modSp new mod ord">
        <pc:chgData name="Kim, Doojin" userId="42beb8f5-9d70-4908-adcf-a3e030d5dafe" providerId="ADAL" clId="{C673FFAA-D20F-4903-8EE6-BBF2D902C8F7}" dt="2025-05-22T17:01:23.479" v="8216" actId="2711"/>
        <pc:sldMkLst>
          <pc:docMk/>
          <pc:sldMk cId="542350450" sldId="1281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542350450" sldId="1281"/>
            <ac:spMk id="2" creationId="{85F22B87-9687-A208-DA5C-604DCD198061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542350450" sldId="1281"/>
            <ac:spMk id="3" creationId="{401A3C55-ACA8-E379-816F-209C8B15654A}"/>
          </ac:spMkLst>
        </pc:spChg>
        <pc:spChg chg="add mod">
          <ac:chgData name="Kim, Doojin" userId="42beb8f5-9d70-4908-adcf-a3e030d5dafe" providerId="ADAL" clId="{C673FFAA-D20F-4903-8EE6-BBF2D902C8F7}" dt="2025-05-22T16:41:26.244" v="7590" actId="1035"/>
          <ac:spMkLst>
            <pc:docMk/>
            <pc:sldMk cId="542350450" sldId="1281"/>
            <ac:spMk id="6" creationId="{8CCA3EFB-07F2-BC01-538B-1EE11660D4D8}"/>
          </ac:spMkLst>
        </pc:spChg>
        <pc:spChg chg="add mod">
          <ac:chgData name="Kim, Doojin" userId="42beb8f5-9d70-4908-adcf-a3e030d5dafe" providerId="ADAL" clId="{C673FFAA-D20F-4903-8EE6-BBF2D902C8F7}" dt="2025-05-22T16:41:26.244" v="7590" actId="1035"/>
          <ac:spMkLst>
            <pc:docMk/>
            <pc:sldMk cId="542350450" sldId="1281"/>
            <ac:spMk id="14" creationId="{94887885-C9DC-B1C6-06A0-05AB520AD8E1}"/>
          </ac:spMkLst>
        </pc:spChg>
        <pc:spChg chg="add mod">
          <ac:chgData name="Kim, Doojin" userId="42beb8f5-9d70-4908-adcf-a3e030d5dafe" providerId="ADAL" clId="{C673FFAA-D20F-4903-8EE6-BBF2D902C8F7}" dt="2025-05-22T16:45:08.558" v="7674" actId="122"/>
          <ac:spMkLst>
            <pc:docMk/>
            <pc:sldMk cId="542350450" sldId="1281"/>
            <ac:spMk id="15" creationId="{61853657-C050-8839-E85F-B4917E285BA2}"/>
          </ac:spMkLst>
        </pc:spChg>
        <pc:spChg chg="add mod">
          <ac:chgData name="Kim, Doojin" userId="42beb8f5-9d70-4908-adcf-a3e030d5dafe" providerId="ADAL" clId="{C673FFAA-D20F-4903-8EE6-BBF2D902C8F7}" dt="2025-05-22T16:44:40.350" v="7670" actId="1036"/>
          <ac:spMkLst>
            <pc:docMk/>
            <pc:sldMk cId="542350450" sldId="1281"/>
            <ac:spMk id="16" creationId="{8B5BC7E7-AA7E-B2CD-26CF-A243A2B64081}"/>
          </ac:spMkLst>
        </pc:spChg>
        <pc:spChg chg="add mod">
          <ac:chgData name="Kim, Doojin" userId="42beb8f5-9d70-4908-adcf-a3e030d5dafe" providerId="ADAL" clId="{C673FFAA-D20F-4903-8EE6-BBF2D902C8F7}" dt="2025-05-22T16:44:45.863" v="7672" actId="1036"/>
          <ac:spMkLst>
            <pc:docMk/>
            <pc:sldMk cId="542350450" sldId="1281"/>
            <ac:spMk id="17" creationId="{3B1E2A99-198F-1603-3608-54C8F1732A80}"/>
          </ac:spMkLst>
        </pc:spChg>
        <pc:spChg chg="add mod">
          <ac:chgData name="Kim, Doojin" userId="42beb8f5-9d70-4908-adcf-a3e030d5dafe" providerId="ADAL" clId="{C673FFAA-D20F-4903-8EE6-BBF2D902C8F7}" dt="2025-05-22T16:46:06.135" v="7697" actId="16959"/>
          <ac:spMkLst>
            <pc:docMk/>
            <pc:sldMk cId="542350450" sldId="1281"/>
            <ac:spMk id="20" creationId="{85A1C47A-E226-552A-0EB6-8C0027C1D60F}"/>
          </ac:spMkLst>
        </pc:spChg>
        <pc:spChg chg="add mod">
          <ac:chgData name="Kim, Doojin" userId="42beb8f5-9d70-4908-adcf-a3e030d5dafe" providerId="ADAL" clId="{C673FFAA-D20F-4903-8EE6-BBF2D902C8F7}" dt="2025-05-22T16:55:16.640" v="7859" actId="20577"/>
          <ac:spMkLst>
            <pc:docMk/>
            <pc:sldMk cId="542350450" sldId="1281"/>
            <ac:spMk id="21" creationId="{D07CFA62-6995-583C-6B3F-95714611EB04}"/>
          </ac:spMkLst>
        </pc:spChg>
        <pc:spChg chg="add mod">
          <ac:chgData name="Kim, Doojin" userId="42beb8f5-9d70-4908-adcf-a3e030d5dafe" providerId="ADAL" clId="{C673FFAA-D20F-4903-8EE6-BBF2D902C8F7}" dt="2025-05-22T17:01:23.479" v="8216" actId="2711"/>
          <ac:spMkLst>
            <pc:docMk/>
            <pc:sldMk cId="542350450" sldId="1281"/>
            <ac:spMk id="22" creationId="{04623A4A-941C-E485-ADF4-E264874897FB}"/>
          </ac:spMkLst>
        </pc:spChg>
        <pc:picChg chg="add mod">
          <ac:chgData name="Kim, Doojin" userId="42beb8f5-9d70-4908-adcf-a3e030d5dafe" providerId="ADAL" clId="{C673FFAA-D20F-4903-8EE6-BBF2D902C8F7}" dt="2025-05-22T16:41:26.244" v="7590" actId="1035"/>
          <ac:picMkLst>
            <pc:docMk/>
            <pc:sldMk cId="542350450" sldId="1281"/>
            <ac:picMk id="5" creationId="{9FF334FD-A9A5-A2AB-FCB2-E31017B98750}"/>
          </ac:picMkLst>
        </pc:picChg>
        <pc:picChg chg="add mod">
          <ac:chgData name="Kim, Doojin" userId="42beb8f5-9d70-4908-adcf-a3e030d5dafe" providerId="ADAL" clId="{C673FFAA-D20F-4903-8EE6-BBF2D902C8F7}" dt="2025-05-22T16:44:29.293" v="7654" actId="1038"/>
          <ac:picMkLst>
            <pc:docMk/>
            <pc:sldMk cId="542350450" sldId="1281"/>
            <ac:picMk id="19" creationId="{3E27FFC0-0009-8871-9CAE-1AF566F2E77B}"/>
          </ac:picMkLst>
        </pc:picChg>
        <pc:cxnChg chg="add mod">
          <ac:chgData name="Kim, Doojin" userId="42beb8f5-9d70-4908-adcf-a3e030d5dafe" providerId="ADAL" clId="{C673FFAA-D20F-4903-8EE6-BBF2D902C8F7}" dt="2025-05-22T16:41:26.244" v="7590" actId="1035"/>
          <ac:cxnSpMkLst>
            <pc:docMk/>
            <pc:sldMk cId="542350450" sldId="1281"/>
            <ac:cxnSpMk id="8" creationId="{841285AD-45BA-E80B-06E5-C1BB5505BBE6}"/>
          </ac:cxnSpMkLst>
        </pc:cxnChg>
        <pc:cxnChg chg="add mod">
          <ac:chgData name="Kim, Doojin" userId="42beb8f5-9d70-4908-adcf-a3e030d5dafe" providerId="ADAL" clId="{C673FFAA-D20F-4903-8EE6-BBF2D902C8F7}" dt="2025-05-22T16:41:26.244" v="7590" actId="1035"/>
          <ac:cxnSpMkLst>
            <pc:docMk/>
            <pc:sldMk cId="542350450" sldId="1281"/>
            <ac:cxnSpMk id="10" creationId="{5C850D90-18CD-6976-3AA4-3EFE260EE301}"/>
          </ac:cxnSpMkLst>
        </pc:cxnChg>
      </pc:sldChg>
      <pc:sldChg chg="addSp delSp modSp new mod ord">
        <pc:chgData name="Kim, Doojin" userId="42beb8f5-9d70-4908-adcf-a3e030d5dafe" providerId="ADAL" clId="{C673FFAA-D20F-4903-8EE6-BBF2D902C8F7}" dt="2025-05-22T18:42:39.294" v="8281" actId="166"/>
        <pc:sldMkLst>
          <pc:docMk/>
          <pc:sldMk cId="3009210534" sldId="1282"/>
        </pc:sldMkLst>
      </pc:sldChg>
      <pc:sldChg chg="add">
        <pc:chgData name="Kim, Doojin" userId="42beb8f5-9d70-4908-adcf-a3e030d5dafe" providerId="ADAL" clId="{C673FFAA-D20F-4903-8EE6-BBF2D902C8F7}" dt="2025-05-20T16:36:31.176" v="1234"/>
        <pc:sldMkLst>
          <pc:docMk/>
          <pc:sldMk cId="3364467416" sldId="1367"/>
        </pc:sldMkLst>
      </pc:sldChg>
      <pc:sldChg chg="add">
        <pc:chgData name="Kim, Doojin" userId="42beb8f5-9d70-4908-adcf-a3e030d5dafe" providerId="ADAL" clId="{C673FFAA-D20F-4903-8EE6-BBF2D902C8F7}" dt="2025-05-20T16:35:13.957" v="1233"/>
        <pc:sldMkLst>
          <pc:docMk/>
          <pc:sldMk cId="1549926598" sldId="1368"/>
        </pc:sldMkLst>
      </pc:sldChg>
      <pc:sldChg chg="modSp add mod">
        <pc:chgData name="Kim, Doojin" userId="42beb8f5-9d70-4908-adcf-a3e030d5dafe" providerId="ADAL" clId="{C673FFAA-D20F-4903-8EE6-BBF2D902C8F7}" dt="2025-05-22T15:31:23.246" v="7320" actId="20577"/>
        <pc:sldMkLst>
          <pc:docMk/>
          <pc:sldMk cId="736342210" sldId="1370"/>
        </pc:sldMkLst>
        <pc:spChg chg="mod">
          <ac:chgData name="Kim, Doojin" userId="42beb8f5-9d70-4908-adcf-a3e030d5dafe" providerId="ADAL" clId="{C673FFAA-D20F-4903-8EE6-BBF2D902C8F7}" dt="2025-05-20T17:35:11.224" v="1406" actId="20577"/>
          <ac:spMkLst>
            <pc:docMk/>
            <pc:sldMk cId="736342210" sldId="1370"/>
            <ac:spMk id="2" creationId="{2CB40945-3598-6A18-9810-A0D65874874B}"/>
          </ac:spMkLst>
        </pc:spChg>
        <pc:spChg chg="mod">
          <ac:chgData name="Kim, Doojin" userId="42beb8f5-9d70-4908-adcf-a3e030d5dafe" providerId="ADAL" clId="{C673FFAA-D20F-4903-8EE6-BBF2D902C8F7}" dt="2025-05-20T17:41:44.875" v="1425" actId="1037"/>
          <ac:spMkLst>
            <pc:docMk/>
            <pc:sldMk cId="736342210" sldId="1370"/>
            <ac:spMk id="35" creationId="{35739D62-75A8-69FF-7695-3D7C88D09075}"/>
          </ac:spMkLst>
        </pc:spChg>
        <pc:spChg chg="mod">
          <ac:chgData name="Kim, Doojin" userId="42beb8f5-9d70-4908-adcf-a3e030d5dafe" providerId="ADAL" clId="{C673FFAA-D20F-4903-8EE6-BBF2D902C8F7}" dt="2025-05-22T15:31:23.246" v="7320" actId="20577"/>
          <ac:spMkLst>
            <pc:docMk/>
            <pc:sldMk cId="736342210" sldId="1370"/>
            <ac:spMk id="38" creationId="{A273665E-54FD-4331-6B2E-3ED67E8A1660}"/>
          </ac:spMkLst>
        </pc:spChg>
      </pc:sldChg>
      <pc:sldChg chg="modSp add mod modAnim">
        <pc:chgData name="Kim, Doojin" userId="42beb8f5-9d70-4908-adcf-a3e030d5dafe" providerId="ADAL" clId="{C673FFAA-D20F-4903-8EE6-BBF2D902C8F7}" dt="2025-05-22T18:49:30.909" v="8300" actId="14861"/>
        <pc:sldMkLst>
          <pc:docMk/>
          <pc:sldMk cId="4162860458" sldId="1371"/>
        </pc:sldMkLst>
        <pc:spChg chg="mod">
          <ac:chgData name="Kim, Doojin" userId="42beb8f5-9d70-4908-adcf-a3e030d5dafe" providerId="ADAL" clId="{C673FFAA-D20F-4903-8EE6-BBF2D902C8F7}" dt="2025-05-20T17:44:09.647" v="1456" actId="20577"/>
          <ac:spMkLst>
            <pc:docMk/>
            <pc:sldMk cId="4162860458" sldId="1371"/>
            <ac:spMk id="2" creationId="{F890E61C-8D79-8326-77C9-4CC32494CFA9}"/>
          </ac:spMkLst>
        </pc:spChg>
        <pc:picChg chg="mod">
          <ac:chgData name="Kim, Doojin" userId="42beb8f5-9d70-4908-adcf-a3e030d5dafe" providerId="ADAL" clId="{C673FFAA-D20F-4903-8EE6-BBF2D902C8F7}" dt="2025-05-22T18:49:30.909" v="8300" actId="14861"/>
          <ac:picMkLst>
            <pc:docMk/>
            <pc:sldMk cId="4162860458" sldId="1371"/>
            <ac:picMk id="6" creationId="{4503A1D5-75D0-D248-33BF-0A3831FE29B6}"/>
          </ac:picMkLst>
        </pc:picChg>
      </pc:sldChg>
      <pc:sldChg chg="modSp add mod modAnim">
        <pc:chgData name="Kim, Doojin" userId="42beb8f5-9d70-4908-adcf-a3e030d5dafe" providerId="ADAL" clId="{C673FFAA-D20F-4903-8EE6-BBF2D902C8F7}" dt="2025-05-22T15:32:19.930" v="7326"/>
        <pc:sldMkLst>
          <pc:docMk/>
          <pc:sldMk cId="3095119550" sldId="1373"/>
        </pc:sldMkLst>
        <pc:spChg chg="mod">
          <ac:chgData name="Kim, Doojin" userId="42beb8f5-9d70-4908-adcf-a3e030d5dafe" providerId="ADAL" clId="{C673FFAA-D20F-4903-8EE6-BBF2D902C8F7}" dt="2025-05-20T17:46:10.466" v="1493" actId="20577"/>
          <ac:spMkLst>
            <pc:docMk/>
            <pc:sldMk cId="3095119550" sldId="1373"/>
            <ac:spMk id="2" creationId="{F6C9DAD6-E677-C37B-94FF-630CDFA85CEF}"/>
          </ac:spMkLst>
        </pc:spChg>
      </pc:sldChg>
      <pc:sldChg chg="modSp add mod">
        <pc:chgData name="Kim, Doojin" userId="42beb8f5-9d70-4908-adcf-a3e030d5dafe" providerId="ADAL" clId="{C673FFAA-D20F-4903-8EE6-BBF2D902C8F7}" dt="2025-05-30T04:03:22.911" v="8369" actId="20577"/>
        <pc:sldMkLst>
          <pc:docMk/>
          <pc:sldMk cId="1406658275" sldId="1374"/>
        </pc:sldMkLst>
      </pc:sldChg>
      <pc:sldChg chg="addSp delSp modSp add mod modAnim">
        <pc:chgData name="Kim, Doojin" userId="42beb8f5-9d70-4908-adcf-a3e030d5dafe" providerId="ADAL" clId="{C673FFAA-D20F-4903-8EE6-BBF2D902C8F7}" dt="2025-05-20T16:31:53.574" v="1232"/>
        <pc:sldMkLst>
          <pc:docMk/>
          <pc:sldMk cId="3370003127" sldId="1375"/>
        </pc:sldMkLst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370003127" sldId="1375"/>
            <ac:spMk id="2" creationId="{59BC640B-E302-4608-7D16-30D9651BDB25}"/>
          </ac:spMkLst>
        </pc:spChg>
        <pc:spChg chg="mod">
          <ac:chgData name="Kim, Doojin" userId="42beb8f5-9d70-4908-adcf-a3e030d5dafe" providerId="ADAL" clId="{C673FFAA-D20F-4903-8EE6-BBF2D902C8F7}" dt="2025-05-20T16:25:25.787" v="1181"/>
          <ac:spMkLst>
            <pc:docMk/>
            <pc:sldMk cId="3370003127" sldId="1375"/>
            <ac:spMk id="3" creationId="{E67A3B96-BF1E-A8CF-A1C0-F1C979686393}"/>
          </ac:spMkLst>
        </pc:spChg>
      </pc:sldChg>
      <pc:sldChg chg="add">
        <pc:chgData name="Kim, Doojin" userId="42beb8f5-9d70-4908-adcf-a3e030d5dafe" providerId="ADAL" clId="{C673FFAA-D20F-4903-8EE6-BBF2D902C8F7}" dt="2025-05-20T16:36:31.176" v="1234"/>
        <pc:sldMkLst>
          <pc:docMk/>
          <pc:sldMk cId="4226680649" sldId="1376"/>
        </pc:sldMkLst>
      </pc:sldChg>
      <pc:sldChg chg="addSp delSp modSp new mod modAnim">
        <pc:chgData name="Kim, Doojin" userId="42beb8f5-9d70-4908-adcf-a3e030d5dafe" providerId="ADAL" clId="{C673FFAA-D20F-4903-8EE6-BBF2D902C8F7}" dt="2025-05-22T17:11:58.957" v="8217"/>
        <pc:sldMkLst>
          <pc:docMk/>
          <pc:sldMk cId="3261111846" sldId="1377"/>
        </pc:sldMkLst>
        <pc:spChg chg="mod">
          <ac:chgData name="Kim, Doojin" userId="42beb8f5-9d70-4908-adcf-a3e030d5dafe" providerId="ADAL" clId="{C673FFAA-D20F-4903-8EE6-BBF2D902C8F7}" dt="2025-05-21T20:28:46.316" v="5214" actId="20577"/>
          <ac:spMkLst>
            <pc:docMk/>
            <pc:sldMk cId="3261111846" sldId="1377"/>
            <ac:spMk id="2" creationId="{61E7A6C5-8391-D5FB-8020-0DDEC2FBB2F0}"/>
          </ac:spMkLst>
        </pc:spChg>
        <pc:spChg chg="add mod">
          <ac:chgData name="Kim, Doojin" userId="42beb8f5-9d70-4908-adcf-a3e030d5dafe" providerId="ADAL" clId="{C673FFAA-D20F-4903-8EE6-BBF2D902C8F7}" dt="2025-05-21T20:32:18.828" v="5365" actId="1076"/>
          <ac:spMkLst>
            <pc:docMk/>
            <pc:sldMk cId="3261111846" sldId="1377"/>
            <ac:spMk id="4" creationId="{297FB887-64F1-CB67-BC49-9ADEF32004EF}"/>
          </ac:spMkLst>
        </pc:spChg>
        <pc:spChg chg="add mod ord">
          <ac:chgData name="Kim, Doojin" userId="42beb8f5-9d70-4908-adcf-a3e030d5dafe" providerId="ADAL" clId="{C673FFAA-D20F-4903-8EE6-BBF2D902C8F7}" dt="2025-05-21T20:23:39.796" v="5022" actId="164"/>
          <ac:spMkLst>
            <pc:docMk/>
            <pc:sldMk cId="3261111846" sldId="1377"/>
            <ac:spMk id="18" creationId="{1723B3D6-3792-0BB7-B287-FDF421BD5351}"/>
          </ac:spMkLst>
        </pc:spChg>
        <pc:spChg chg="add mod">
          <ac:chgData name="Kim, Doojin" userId="42beb8f5-9d70-4908-adcf-a3e030d5dafe" providerId="ADAL" clId="{C673FFAA-D20F-4903-8EE6-BBF2D902C8F7}" dt="2025-05-21T20:34:40.517" v="5412" actId="20577"/>
          <ac:spMkLst>
            <pc:docMk/>
            <pc:sldMk cId="3261111846" sldId="1377"/>
            <ac:spMk id="38" creationId="{9DE16975-74CC-B7BC-910C-3C0DA4B2E234}"/>
          </ac:spMkLst>
        </pc:spChg>
        <pc:spChg chg="add mod">
          <ac:chgData name="Kim, Doojin" userId="42beb8f5-9d70-4908-adcf-a3e030d5dafe" providerId="ADAL" clId="{C673FFAA-D20F-4903-8EE6-BBF2D902C8F7}" dt="2025-05-21T20:33:09.975" v="5387" actId="113"/>
          <ac:spMkLst>
            <pc:docMk/>
            <pc:sldMk cId="3261111846" sldId="1377"/>
            <ac:spMk id="44" creationId="{60E2D759-7621-F414-65CB-8F2204F05A88}"/>
          </ac:spMkLst>
        </pc:spChg>
        <pc:grpChg chg="add mod">
          <ac:chgData name="Kim, Doojin" userId="42beb8f5-9d70-4908-adcf-a3e030d5dafe" providerId="ADAL" clId="{C673FFAA-D20F-4903-8EE6-BBF2D902C8F7}" dt="2025-05-21T20:26:38.224" v="5047" actId="1036"/>
          <ac:grpSpMkLst>
            <pc:docMk/>
            <pc:sldMk cId="3261111846" sldId="1377"/>
            <ac:grpSpMk id="29" creationId="{059D5F7E-1EEB-7E8C-F4BA-0AA76410D9E7}"/>
          </ac:grpSpMkLst>
        </pc:grpChg>
        <pc:picChg chg="add mod">
          <ac:chgData name="Kim, Doojin" userId="42beb8f5-9d70-4908-adcf-a3e030d5dafe" providerId="ADAL" clId="{C673FFAA-D20F-4903-8EE6-BBF2D902C8F7}" dt="2025-05-21T20:37:57.728" v="5464" actId="29295"/>
          <ac:picMkLst>
            <pc:docMk/>
            <pc:sldMk cId="3261111846" sldId="1377"/>
            <ac:picMk id="5" creationId="{0DE043BA-7A23-DBF7-8A0A-5E0B0DF445F0}"/>
          </ac:picMkLst>
        </pc:picChg>
        <pc:picChg chg="add mod">
          <ac:chgData name="Kim, Doojin" userId="42beb8f5-9d70-4908-adcf-a3e030d5dafe" providerId="ADAL" clId="{C673FFAA-D20F-4903-8EE6-BBF2D902C8F7}" dt="2025-05-21T20:26:38.224" v="5047" actId="1036"/>
          <ac:picMkLst>
            <pc:docMk/>
            <pc:sldMk cId="3261111846" sldId="1377"/>
            <ac:picMk id="6" creationId="{ABA7C76D-5E93-6D9E-A70D-C61B3C7BCC2B}"/>
          </ac:picMkLst>
        </pc:picChg>
        <pc:cxnChg chg="add mod">
          <ac:chgData name="Kim, Doojin" userId="42beb8f5-9d70-4908-adcf-a3e030d5dafe" providerId="ADAL" clId="{C673FFAA-D20F-4903-8EE6-BBF2D902C8F7}" dt="2025-05-21T20:23:39.796" v="5022" actId="164"/>
          <ac:cxnSpMkLst>
            <pc:docMk/>
            <pc:sldMk cId="3261111846" sldId="1377"/>
            <ac:cxnSpMk id="8" creationId="{CDB5020C-B379-B2AB-5466-38C72D515258}"/>
          </ac:cxnSpMkLst>
        </pc:cxnChg>
        <pc:cxnChg chg="add mod">
          <ac:chgData name="Kim, Doojin" userId="42beb8f5-9d70-4908-adcf-a3e030d5dafe" providerId="ADAL" clId="{C673FFAA-D20F-4903-8EE6-BBF2D902C8F7}" dt="2025-05-21T20:23:39.796" v="5022" actId="164"/>
          <ac:cxnSpMkLst>
            <pc:docMk/>
            <pc:sldMk cId="3261111846" sldId="1377"/>
            <ac:cxnSpMk id="12" creationId="{ED5A6182-1C02-23E2-D656-741C3B9B0640}"/>
          </ac:cxnSpMkLst>
        </pc:cxnChg>
        <pc:cxnChg chg="add mod">
          <ac:chgData name="Kim, Doojin" userId="42beb8f5-9d70-4908-adcf-a3e030d5dafe" providerId="ADAL" clId="{C673FFAA-D20F-4903-8EE6-BBF2D902C8F7}" dt="2025-05-21T20:22:16.965" v="5000" actId="1037"/>
          <ac:cxnSpMkLst>
            <pc:docMk/>
            <pc:sldMk cId="3261111846" sldId="1377"/>
            <ac:cxnSpMk id="13" creationId="{58F7D046-F8E6-0919-0BEC-D7ED8572BEAD}"/>
          </ac:cxnSpMkLst>
        </pc:cxnChg>
        <pc:cxnChg chg="add mod">
          <ac:chgData name="Kim, Doojin" userId="42beb8f5-9d70-4908-adcf-a3e030d5dafe" providerId="ADAL" clId="{C673FFAA-D20F-4903-8EE6-BBF2D902C8F7}" dt="2025-05-21T20:23:39.796" v="5022" actId="164"/>
          <ac:cxnSpMkLst>
            <pc:docMk/>
            <pc:sldMk cId="3261111846" sldId="1377"/>
            <ac:cxnSpMk id="14" creationId="{90B65734-19BF-4AD5-6647-04595690E17F}"/>
          </ac:cxnSpMkLst>
        </pc:cxnChg>
        <pc:cxnChg chg="add mod">
          <ac:chgData name="Kim, Doojin" userId="42beb8f5-9d70-4908-adcf-a3e030d5dafe" providerId="ADAL" clId="{C673FFAA-D20F-4903-8EE6-BBF2D902C8F7}" dt="2025-05-21T20:23:39.796" v="5022" actId="164"/>
          <ac:cxnSpMkLst>
            <pc:docMk/>
            <pc:sldMk cId="3261111846" sldId="1377"/>
            <ac:cxnSpMk id="15" creationId="{026D7632-979F-AC7E-51C9-C1EB0E3DC3BC}"/>
          </ac:cxnSpMkLst>
        </pc:cxnChg>
        <pc:cxnChg chg="add mod">
          <ac:chgData name="Kim, Doojin" userId="42beb8f5-9d70-4908-adcf-a3e030d5dafe" providerId="ADAL" clId="{C673FFAA-D20F-4903-8EE6-BBF2D902C8F7}" dt="2025-05-21T20:26:11.510" v="5041" actId="14100"/>
          <ac:cxnSpMkLst>
            <pc:docMk/>
            <pc:sldMk cId="3261111846" sldId="1377"/>
            <ac:cxnSpMk id="16" creationId="{13620CC8-8D91-74B0-8835-6B8DC0FB0662}"/>
          </ac:cxnSpMkLst>
        </pc:cxnChg>
        <pc:cxnChg chg="add mod">
          <ac:chgData name="Kim, Doojin" userId="42beb8f5-9d70-4908-adcf-a3e030d5dafe" providerId="ADAL" clId="{C673FFAA-D20F-4903-8EE6-BBF2D902C8F7}" dt="2025-05-21T20:26:06.707" v="5038" actId="14100"/>
          <ac:cxnSpMkLst>
            <pc:docMk/>
            <pc:sldMk cId="3261111846" sldId="1377"/>
            <ac:cxnSpMk id="19" creationId="{1305B4EC-6365-3E5F-6784-9A9A72738BA9}"/>
          </ac:cxnSpMkLst>
        </pc:cxnChg>
        <pc:cxnChg chg="add mod">
          <ac:chgData name="Kim, Doojin" userId="42beb8f5-9d70-4908-adcf-a3e030d5dafe" providerId="ADAL" clId="{C673FFAA-D20F-4903-8EE6-BBF2D902C8F7}" dt="2025-05-21T20:26:04.716" v="5037" actId="14100"/>
          <ac:cxnSpMkLst>
            <pc:docMk/>
            <pc:sldMk cId="3261111846" sldId="1377"/>
            <ac:cxnSpMk id="23" creationId="{E6801B83-68B3-8510-1AB4-337FC1A62790}"/>
          </ac:cxnSpMkLst>
        </pc:cxnChg>
        <pc:cxnChg chg="add mod">
          <ac:chgData name="Kim, Doojin" userId="42beb8f5-9d70-4908-adcf-a3e030d5dafe" providerId="ADAL" clId="{C673FFAA-D20F-4903-8EE6-BBF2D902C8F7}" dt="2025-05-21T20:26:02.363" v="5036" actId="14100"/>
          <ac:cxnSpMkLst>
            <pc:docMk/>
            <pc:sldMk cId="3261111846" sldId="1377"/>
            <ac:cxnSpMk id="26" creationId="{220107E5-6FA4-A182-4729-E68D781A7CB6}"/>
          </ac:cxnSpMkLst>
        </pc:cxnChg>
        <pc:cxnChg chg="add mod">
          <ac:chgData name="Kim, Doojin" userId="42beb8f5-9d70-4908-adcf-a3e030d5dafe" providerId="ADAL" clId="{C673FFAA-D20F-4903-8EE6-BBF2D902C8F7}" dt="2025-05-21T20:31:15.851" v="5335" actId="692"/>
          <ac:cxnSpMkLst>
            <pc:docMk/>
            <pc:sldMk cId="3261111846" sldId="1377"/>
            <ac:cxnSpMk id="43" creationId="{382099C7-D07D-D313-9AD0-62847FB8A022}"/>
          </ac:cxnSpMkLst>
        </pc:cxnChg>
        <pc:cxnChg chg="add mod">
          <ac:chgData name="Kim, Doojin" userId="42beb8f5-9d70-4908-adcf-a3e030d5dafe" providerId="ADAL" clId="{C673FFAA-D20F-4903-8EE6-BBF2D902C8F7}" dt="2025-05-21T20:33:00.547" v="5385" actId="14100"/>
          <ac:cxnSpMkLst>
            <pc:docMk/>
            <pc:sldMk cId="3261111846" sldId="1377"/>
            <ac:cxnSpMk id="45" creationId="{ECFFE321-8D0D-77AD-6355-674A7048BD53}"/>
          </ac:cxnSpMkLst>
        </pc:cxnChg>
      </pc:sldChg>
      <pc:sldChg chg="addSp delSp modSp new mod modAnim">
        <pc:chgData name="Kim, Doojin" userId="42beb8f5-9d70-4908-adcf-a3e030d5dafe" providerId="ADAL" clId="{C673FFAA-D20F-4903-8EE6-BBF2D902C8F7}" dt="2025-05-30T04:11:33.411" v="8521"/>
        <pc:sldMkLst>
          <pc:docMk/>
          <pc:sldMk cId="1441829129" sldId="1378"/>
        </pc:sldMkLst>
      </pc:sldChg>
      <pc:sldChg chg="addSp modSp new mod">
        <pc:chgData name="Kim, Doojin" userId="42beb8f5-9d70-4908-adcf-a3e030d5dafe" providerId="ADAL" clId="{C673FFAA-D20F-4903-8EE6-BBF2D902C8F7}" dt="2025-05-30T04:09:21.780" v="8520" actId="1038"/>
        <pc:sldMkLst>
          <pc:docMk/>
          <pc:sldMk cId="660676558" sldId="1379"/>
        </pc:sldMkLst>
        <pc:spChg chg="mod">
          <ac:chgData name="Kim, Doojin" userId="42beb8f5-9d70-4908-adcf-a3e030d5dafe" providerId="ADAL" clId="{C673FFAA-D20F-4903-8EE6-BBF2D902C8F7}" dt="2025-05-30T04:07:03.198" v="8446" actId="20577"/>
          <ac:spMkLst>
            <pc:docMk/>
            <pc:sldMk cId="660676558" sldId="1379"/>
            <ac:spMk id="2" creationId="{919AD6A9-9794-D9A4-AA9D-D577F3163BC4}"/>
          </ac:spMkLst>
        </pc:spChg>
      </pc:sldChg>
      <pc:sldChg chg="new del">
        <pc:chgData name="Kim, Doojin" userId="42beb8f5-9d70-4908-adcf-a3e030d5dafe" providerId="ADAL" clId="{C673FFAA-D20F-4903-8EE6-BBF2D902C8F7}" dt="2025-06-09T21:29:37.657" v="8576" actId="47"/>
        <pc:sldMkLst>
          <pc:docMk/>
          <pc:sldMk cId="1093857634" sldId="1380"/>
        </pc:sldMkLst>
      </pc:sldChg>
      <pc:sldChg chg="modSp new del mod">
        <pc:chgData name="Kim, Doojin" userId="42beb8f5-9d70-4908-adcf-a3e030d5dafe" providerId="ADAL" clId="{C673FFAA-D20F-4903-8EE6-BBF2D902C8F7}" dt="2025-05-30T05:00:41.116" v="8568" actId="47"/>
        <pc:sldMkLst>
          <pc:docMk/>
          <pc:sldMk cId="1329927448" sldId="1380"/>
        </pc:sldMkLst>
      </pc:sldChg>
      <pc:sldChg chg="addSp modSp new mod">
        <pc:chgData name="Kim, Doojin" userId="42beb8f5-9d70-4908-adcf-a3e030d5dafe" providerId="ADAL" clId="{C673FFAA-D20F-4903-8EE6-BBF2D902C8F7}" dt="2025-06-09T21:36:01.675" v="8671" actId="1076"/>
        <pc:sldMkLst>
          <pc:docMk/>
          <pc:sldMk cId="2078752264" sldId="1380"/>
        </pc:sldMkLst>
      </pc:sldChg>
      <pc:sldMasterChg chg="setBg modSldLayout">
        <pc:chgData name="Kim, Doojin" userId="42beb8f5-9d70-4908-adcf-a3e030d5dafe" providerId="ADAL" clId="{C673FFAA-D20F-4903-8EE6-BBF2D902C8F7}" dt="2025-05-30T05:01:33.537" v="8574" actId="6549"/>
        <pc:sldMasterMkLst>
          <pc:docMk/>
          <pc:sldMasterMk cId="0" sldId="2147483660"/>
        </pc:sldMasterMkLst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1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2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3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4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5"/>
          </pc:sldLayoutMkLst>
        </pc:sldLayoutChg>
        <pc:sldLayoutChg chg="modSp mod setBg">
          <pc:chgData name="Kim, Doojin" userId="42beb8f5-9d70-4908-adcf-a3e030d5dafe" providerId="ADAL" clId="{C673FFAA-D20F-4903-8EE6-BBF2D902C8F7}" dt="2025-05-30T05:01:33.537" v="8574" actId="6549"/>
          <pc:sldLayoutMkLst>
            <pc:docMk/>
            <pc:sldMasterMk cId="0" sldId="2147483660"/>
            <pc:sldLayoutMk cId="0" sldId="2147483666"/>
          </pc:sldLayoutMkLst>
          <pc:spChg chg="mod">
            <ac:chgData name="Kim, Doojin" userId="42beb8f5-9d70-4908-adcf-a3e030d5dafe" providerId="ADAL" clId="{C673FFAA-D20F-4903-8EE6-BBF2D902C8F7}" dt="2025-05-19T04:34:51.740" v="135" actId="20577"/>
            <ac:spMkLst>
              <pc:docMk/>
              <pc:sldMasterMk cId="0" sldId="2147483660"/>
              <pc:sldLayoutMk cId="0" sldId="2147483666"/>
              <ac:spMk id="7" creationId="{00000000-0000-0000-0000-000000000000}"/>
            </ac:spMkLst>
          </pc:spChg>
          <pc:spChg chg="mod">
            <ac:chgData name="Kim, Doojin" userId="42beb8f5-9d70-4908-adcf-a3e030d5dafe" providerId="ADAL" clId="{C673FFAA-D20F-4903-8EE6-BBF2D902C8F7}" dt="2025-05-30T05:01:33.537" v="8574" actId="6549"/>
            <ac:spMkLst>
              <pc:docMk/>
              <pc:sldMasterMk cId="0" sldId="2147483660"/>
              <pc:sldLayoutMk cId="0" sldId="2147483666"/>
              <ac:spMk id="13" creationId="{00000000-0000-0000-0000-000000000000}"/>
            </ac:spMkLst>
          </pc:spChg>
        </pc:sldLayoutChg>
        <pc:sldLayoutChg chg="modSp setBg">
          <pc:chgData name="Kim, Doojin" userId="42beb8f5-9d70-4908-adcf-a3e030d5dafe" providerId="ADAL" clId="{C673FFAA-D20F-4903-8EE6-BBF2D902C8F7}" dt="2025-05-20T16:29:08.369" v="1194"/>
          <pc:sldLayoutMkLst>
            <pc:docMk/>
            <pc:sldMasterMk cId="0" sldId="2147483660"/>
            <pc:sldLayoutMk cId="0" sldId="2147483667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8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69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70"/>
          </pc:sldLayoutMkLst>
        </pc:sldLayoutChg>
        <pc:sldLayoutChg chg="setBg">
          <pc:chgData name="Kim, Doojin" userId="42beb8f5-9d70-4908-adcf-a3e030d5dafe" providerId="ADAL" clId="{C673FFAA-D20F-4903-8EE6-BBF2D902C8F7}" dt="2025-05-20T16:28:03.690" v="1189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  <pc:docChgLst>
    <pc:chgData name="Kim, Doojin" userId="42beb8f5-9d70-4908-adcf-a3e030d5dafe" providerId="ADAL" clId="{3598CC02-49FE-4DBE-BE10-2AD1D3DA809E}"/>
    <pc:docChg chg="undo custSel addSld delSld modSld sldOrd modMainMaster">
      <pc:chgData name="Kim, Doojin" userId="42beb8f5-9d70-4908-adcf-a3e030d5dafe" providerId="ADAL" clId="{3598CC02-49FE-4DBE-BE10-2AD1D3DA809E}" dt="2025-06-27T13:34:06.303" v="3490" actId="1076"/>
      <pc:docMkLst>
        <pc:docMk/>
      </pc:docMkLst>
      <pc:sldChg chg="modSp mod">
        <pc:chgData name="Kim, Doojin" userId="42beb8f5-9d70-4908-adcf-a3e030d5dafe" providerId="ADAL" clId="{3598CC02-49FE-4DBE-BE10-2AD1D3DA809E}" dt="2025-06-26T22:55:12.886" v="3433" actId="255"/>
        <pc:sldMkLst>
          <pc:docMk/>
          <pc:sldMk cId="204082380" sldId="787"/>
        </pc:sldMkLst>
        <pc:spChg chg="mod">
          <ac:chgData name="Kim, Doojin" userId="42beb8f5-9d70-4908-adcf-a3e030d5dafe" providerId="ADAL" clId="{3598CC02-49FE-4DBE-BE10-2AD1D3DA809E}" dt="2025-06-26T22:55:12.886" v="3433" actId="255"/>
          <ac:spMkLst>
            <pc:docMk/>
            <pc:sldMk cId="204082380" sldId="787"/>
            <ac:spMk id="2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22:55:02.012" v="3432" actId="27636"/>
          <ac:spMkLst>
            <pc:docMk/>
            <pc:sldMk cId="204082380" sldId="787"/>
            <ac:spMk id="5" creationId="{166B4FC2-6967-0470-6767-DD50F18290FD}"/>
          </ac:spMkLst>
        </pc:spChg>
      </pc:sldChg>
      <pc:sldChg chg="addSp modSp add mod ord">
        <pc:chgData name="Kim, Doojin" userId="42beb8f5-9d70-4908-adcf-a3e030d5dafe" providerId="ADAL" clId="{3598CC02-49FE-4DBE-BE10-2AD1D3DA809E}" dt="2025-06-26T19:53:01.592" v="2867" actId="1076"/>
        <pc:sldMkLst>
          <pc:docMk/>
          <pc:sldMk cId="3431702490" sldId="892"/>
        </pc:sldMkLst>
        <pc:spChg chg="mod">
          <ac:chgData name="Kim, Doojin" userId="42beb8f5-9d70-4908-adcf-a3e030d5dafe" providerId="ADAL" clId="{3598CC02-49FE-4DBE-BE10-2AD1D3DA809E}" dt="2025-06-26T19:47:29.401" v="2690"/>
          <ac:spMkLst>
            <pc:docMk/>
            <pc:sldMk cId="3431702490" sldId="892"/>
            <ac:spMk id="2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16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21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22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25.694" v="2720" actId="1036"/>
          <ac:spMkLst>
            <pc:docMk/>
            <pc:sldMk cId="3431702490" sldId="892"/>
            <ac:spMk id="24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25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26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29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31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34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12.745" v="2719" actId="1076"/>
          <ac:spMkLst>
            <pc:docMk/>
            <pc:sldMk cId="3431702490" sldId="892"/>
            <ac:spMk id="36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3:01.592" v="2867" actId="1076"/>
          <ac:spMkLst>
            <pc:docMk/>
            <pc:sldMk cId="3431702490" sldId="892"/>
            <ac:spMk id="37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38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25.694" v="2720" actId="1036"/>
          <ac:spMkLst>
            <pc:docMk/>
            <pc:sldMk cId="3431702490" sldId="892"/>
            <ac:spMk id="39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19:50:40.208" v="2721" actId="1035"/>
          <ac:spMkLst>
            <pc:docMk/>
            <pc:sldMk cId="3431702490" sldId="892"/>
            <ac:spMk id="40" creationId="{00000000-0000-0000-0000-000000000000}"/>
          </ac:spMkLst>
        </pc:spChg>
        <pc:spChg chg="add mod">
          <ac:chgData name="Kim, Doojin" userId="42beb8f5-9d70-4908-adcf-a3e030d5dafe" providerId="ADAL" clId="{3598CC02-49FE-4DBE-BE10-2AD1D3DA809E}" dt="2025-06-26T19:52:04.164" v="2866" actId="6549"/>
          <ac:spMkLst>
            <pc:docMk/>
            <pc:sldMk cId="3431702490" sldId="892"/>
            <ac:spMk id="41" creationId="{59609561-3182-E8BA-CB21-6553E4D053B4}"/>
          </ac:spMkLst>
        </pc:spChg>
      </pc:sldChg>
      <pc:sldChg chg="modSp add mod">
        <pc:chgData name="Kim, Doojin" userId="42beb8f5-9d70-4908-adcf-a3e030d5dafe" providerId="ADAL" clId="{3598CC02-49FE-4DBE-BE10-2AD1D3DA809E}" dt="2025-06-26T22:44:17.636" v="3251" actId="20577"/>
        <pc:sldMkLst>
          <pc:docMk/>
          <pc:sldMk cId="3504250300" sldId="1194"/>
        </pc:sldMkLst>
        <pc:spChg chg="mod">
          <ac:chgData name="Kim, Doojin" userId="42beb8f5-9d70-4908-adcf-a3e030d5dafe" providerId="ADAL" clId="{3598CC02-49FE-4DBE-BE10-2AD1D3DA809E}" dt="2025-06-26T22:43:20.072" v="3241" actId="16959"/>
          <ac:spMkLst>
            <pc:docMk/>
            <pc:sldMk cId="3504250300" sldId="1194"/>
            <ac:spMk id="2" creationId="{00000000-0000-0000-0000-000000000000}"/>
          </ac:spMkLst>
        </pc:spChg>
        <pc:spChg chg="mod">
          <ac:chgData name="Kim, Doojin" userId="42beb8f5-9d70-4908-adcf-a3e030d5dafe" providerId="ADAL" clId="{3598CC02-49FE-4DBE-BE10-2AD1D3DA809E}" dt="2025-06-26T22:44:17.636" v="3251" actId="20577"/>
          <ac:spMkLst>
            <pc:docMk/>
            <pc:sldMk cId="3504250300" sldId="1194"/>
            <ac:spMk id="86" creationId="{BDFA3606-337D-D7BF-7163-2EAB702D4BB0}"/>
          </ac:spMkLst>
        </pc:spChg>
      </pc:sldChg>
      <pc:sldChg chg="del">
        <pc:chgData name="Kim, Doojin" userId="42beb8f5-9d70-4908-adcf-a3e030d5dafe" providerId="ADAL" clId="{3598CC02-49FE-4DBE-BE10-2AD1D3DA809E}" dt="2025-06-26T20:11:01.672" v="3135" actId="47"/>
        <pc:sldMkLst>
          <pc:docMk/>
          <pc:sldMk cId="2901371849" sldId="1219"/>
        </pc:sldMkLst>
      </pc:sldChg>
      <pc:sldChg chg="del">
        <pc:chgData name="Kim, Doojin" userId="42beb8f5-9d70-4908-adcf-a3e030d5dafe" providerId="ADAL" clId="{3598CC02-49FE-4DBE-BE10-2AD1D3DA809E}" dt="2025-06-26T20:10:54.459" v="3132" actId="47"/>
        <pc:sldMkLst>
          <pc:docMk/>
          <pc:sldMk cId="1473583330" sldId="1220"/>
        </pc:sldMkLst>
      </pc:sldChg>
      <pc:sldChg chg="del">
        <pc:chgData name="Kim, Doojin" userId="42beb8f5-9d70-4908-adcf-a3e030d5dafe" providerId="ADAL" clId="{3598CC02-49FE-4DBE-BE10-2AD1D3DA809E}" dt="2025-06-26T20:10:56.289" v="3133" actId="47"/>
        <pc:sldMkLst>
          <pc:docMk/>
          <pc:sldMk cId="486600924" sldId="1221"/>
        </pc:sldMkLst>
      </pc:sldChg>
      <pc:sldChg chg="modSp mod">
        <pc:chgData name="Kim, Doojin" userId="42beb8f5-9d70-4908-adcf-a3e030d5dafe" providerId="ADAL" clId="{3598CC02-49FE-4DBE-BE10-2AD1D3DA809E}" dt="2025-06-26T17:24:50.919" v="1989" actId="113"/>
        <pc:sldMkLst>
          <pc:docMk/>
          <pc:sldMk cId="3840911311" sldId="1233"/>
        </pc:sldMkLst>
        <pc:spChg chg="mod">
          <ac:chgData name="Kim, Doojin" userId="42beb8f5-9d70-4908-adcf-a3e030d5dafe" providerId="ADAL" clId="{3598CC02-49FE-4DBE-BE10-2AD1D3DA809E}" dt="2025-06-26T17:24:46.651" v="1988" actId="113"/>
          <ac:spMkLst>
            <pc:docMk/>
            <pc:sldMk cId="3840911311" sldId="1233"/>
            <ac:spMk id="34" creationId="{294245FD-8A13-EFA5-2C5F-9CAE01EB0CFA}"/>
          </ac:spMkLst>
        </pc:spChg>
        <pc:spChg chg="mod">
          <ac:chgData name="Kim, Doojin" userId="42beb8f5-9d70-4908-adcf-a3e030d5dafe" providerId="ADAL" clId="{3598CC02-49FE-4DBE-BE10-2AD1D3DA809E}" dt="2025-06-26T17:24:50.919" v="1989" actId="113"/>
          <ac:spMkLst>
            <pc:docMk/>
            <pc:sldMk cId="3840911311" sldId="1233"/>
            <ac:spMk id="35" creationId="{9C1515F2-B77A-9915-97D7-C16C3123265E}"/>
          </ac:spMkLst>
        </pc:spChg>
      </pc:sldChg>
      <pc:sldChg chg="modSp mod">
        <pc:chgData name="Kim, Doojin" userId="42beb8f5-9d70-4908-adcf-a3e030d5dafe" providerId="ADAL" clId="{3598CC02-49FE-4DBE-BE10-2AD1D3DA809E}" dt="2025-06-26T16:19:57.893" v="450" actId="20577"/>
        <pc:sldMkLst>
          <pc:docMk/>
          <pc:sldMk cId="3076714256" sldId="1259"/>
        </pc:sldMkLst>
        <pc:spChg chg="mod">
          <ac:chgData name="Kim, Doojin" userId="42beb8f5-9d70-4908-adcf-a3e030d5dafe" providerId="ADAL" clId="{3598CC02-49FE-4DBE-BE10-2AD1D3DA809E}" dt="2025-06-26T16:19:57.893" v="450" actId="20577"/>
          <ac:spMkLst>
            <pc:docMk/>
            <pc:sldMk cId="3076714256" sldId="1259"/>
            <ac:spMk id="29" creationId="{CFA61FCC-10BA-A2EF-BAB4-8350E80714A6}"/>
          </ac:spMkLst>
        </pc:spChg>
      </pc:sldChg>
      <pc:sldChg chg="del">
        <pc:chgData name="Kim, Doojin" userId="42beb8f5-9d70-4908-adcf-a3e030d5dafe" providerId="ADAL" clId="{3598CC02-49FE-4DBE-BE10-2AD1D3DA809E}" dt="2025-06-26T15:53:13.786" v="279" actId="47"/>
        <pc:sldMkLst>
          <pc:docMk/>
          <pc:sldMk cId="1330140983" sldId="1273"/>
        </pc:sldMkLst>
      </pc:sldChg>
      <pc:sldChg chg="modSp">
        <pc:chgData name="Kim, Doojin" userId="42beb8f5-9d70-4908-adcf-a3e030d5dafe" providerId="ADAL" clId="{3598CC02-49FE-4DBE-BE10-2AD1D3DA809E}" dt="2025-06-26T21:05:24.301" v="3145" actId="113"/>
        <pc:sldMkLst>
          <pc:docMk/>
          <pc:sldMk cId="434551317" sldId="1274"/>
        </pc:sldMkLst>
        <pc:spChg chg="mod">
          <ac:chgData name="Kim, Doojin" userId="42beb8f5-9d70-4908-adcf-a3e030d5dafe" providerId="ADAL" clId="{3598CC02-49FE-4DBE-BE10-2AD1D3DA809E}" dt="2025-06-26T21:05:24.301" v="3145" actId="113"/>
          <ac:spMkLst>
            <pc:docMk/>
            <pc:sldMk cId="434551317" sldId="1274"/>
            <ac:spMk id="11" creationId="{C96B5C12-3B5D-634D-B32E-BF698B133A04}"/>
          </ac:spMkLst>
        </pc:spChg>
        <pc:spChg chg="mod">
          <ac:chgData name="Kim, Doojin" userId="42beb8f5-9d70-4908-adcf-a3e030d5dafe" providerId="ADAL" clId="{3598CC02-49FE-4DBE-BE10-2AD1D3DA809E}" dt="2025-06-26T21:05:16.491" v="3144" actId="113"/>
          <ac:spMkLst>
            <pc:docMk/>
            <pc:sldMk cId="434551317" sldId="1274"/>
            <ac:spMk id="27" creationId="{7A92DA43-0D5E-E493-F83A-23D7923532A8}"/>
          </ac:spMkLst>
        </pc:spChg>
      </pc:sldChg>
      <pc:sldChg chg="modSp mod">
        <pc:chgData name="Kim, Doojin" userId="42beb8f5-9d70-4908-adcf-a3e030d5dafe" providerId="ADAL" clId="{3598CC02-49FE-4DBE-BE10-2AD1D3DA809E}" dt="2025-06-26T16:15:24.139" v="357" actId="20577"/>
        <pc:sldMkLst>
          <pc:docMk/>
          <pc:sldMk cId="2756030842" sldId="1276"/>
        </pc:sldMkLst>
        <pc:spChg chg="mod">
          <ac:chgData name="Kim, Doojin" userId="42beb8f5-9d70-4908-adcf-a3e030d5dafe" providerId="ADAL" clId="{3598CC02-49FE-4DBE-BE10-2AD1D3DA809E}" dt="2025-06-26T16:15:24.139" v="357" actId="20577"/>
          <ac:spMkLst>
            <pc:docMk/>
            <pc:sldMk cId="2756030842" sldId="1276"/>
            <ac:spMk id="2" creationId="{2D0F5CF7-813A-ECEC-8BDC-C8EFDF77D9A1}"/>
          </ac:spMkLst>
        </pc:spChg>
      </pc:sldChg>
      <pc:sldChg chg="del">
        <pc:chgData name="Kim, Doojin" userId="42beb8f5-9d70-4908-adcf-a3e030d5dafe" providerId="ADAL" clId="{3598CC02-49FE-4DBE-BE10-2AD1D3DA809E}" dt="2025-06-26T16:17:44.956" v="358" actId="47"/>
        <pc:sldMkLst>
          <pc:docMk/>
          <pc:sldMk cId="122150970" sldId="1277"/>
        </pc:sldMkLst>
      </pc:sldChg>
      <pc:sldChg chg="modSp mod">
        <pc:chgData name="Kim, Doojin" userId="42beb8f5-9d70-4908-adcf-a3e030d5dafe" providerId="ADAL" clId="{3598CC02-49FE-4DBE-BE10-2AD1D3DA809E}" dt="2025-06-26T22:34:48.787" v="3148" actId="113"/>
        <pc:sldMkLst>
          <pc:docMk/>
          <pc:sldMk cId="464299414" sldId="1278"/>
        </pc:sldMkLst>
        <pc:spChg chg="mod">
          <ac:chgData name="Kim, Doojin" userId="42beb8f5-9d70-4908-adcf-a3e030d5dafe" providerId="ADAL" clId="{3598CC02-49FE-4DBE-BE10-2AD1D3DA809E}" dt="2025-06-26T22:34:48.787" v="3148" actId="113"/>
          <ac:spMkLst>
            <pc:docMk/>
            <pc:sldMk cId="464299414" sldId="1278"/>
            <ac:spMk id="34" creationId="{59F0ACF2-CA5E-BF44-45E1-7E77E39A72DB}"/>
          </ac:spMkLst>
        </pc:spChg>
        <pc:spChg chg="mod">
          <ac:chgData name="Kim, Doojin" userId="42beb8f5-9d70-4908-adcf-a3e030d5dafe" providerId="ADAL" clId="{3598CC02-49FE-4DBE-BE10-2AD1D3DA809E}" dt="2025-06-26T16:01:10.645" v="318" actId="20577"/>
          <ac:spMkLst>
            <pc:docMk/>
            <pc:sldMk cId="464299414" sldId="1278"/>
            <ac:spMk id="38" creationId="{E9164CA0-5FA7-C6FC-11B1-9AD7242E71D0}"/>
          </ac:spMkLst>
        </pc:spChg>
      </pc:sldChg>
      <pc:sldChg chg="modSp mod">
        <pc:chgData name="Kim, Doojin" userId="42beb8f5-9d70-4908-adcf-a3e030d5dafe" providerId="ADAL" clId="{3598CC02-49FE-4DBE-BE10-2AD1D3DA809E}" dt="2025-06-26T16:02:49.932" v="323" actId="255"/>
        <pc:sldMkLst>
          <pc:docMk/>
          <pc:sldMk cId="4109606677" sldId="1279"/>
        </pc:sldMkLst>
        <pc:spChg chg="mod">
          <ac:chgData name="Kim, Doojin" userId="42beb8f5-9d70-4908-adcf-a3e030d5dafe" providerId="ADAL" clId="{3598CC02-49FE-4DBE-BE10-2AD1D3DA809E}" dt="2025-06-26T16:02:49.932" v="323" actId="255"/>
          <ac:spMkLst>
            <pc:docMk/>
            <pc:sldMk cId="4109606677" sldId="1279"/>
            <ac:spMk id="61" creationId="{DF3B7E27-8D46-1B95-628E-9FC346B92BFB}"/>
          </ac:spMkLst>
        </pc:spChg>
      </pc:sldChg>
      <pc:sldChg chg="modSp mod">
        <pc:chgData name="Kim, Doojin" userId="42beb8f5-9d70-4908-adcf-a3e030d5dafe" providerId="ADAL" clId="{3598CC02-49FE-4DBE-BE10-2AD1D3DA809E}" dt="2025-06-26T16:03:34.164" v="325" actId="14100"/>
        <pc:sldMkLst>
          <pc:docMk/>
          <pc:sldMk cId="232315636" sldId="1280"/>
        </pc:sldMkLst>
        <pc:spChg chg="mod">
          <ac:chgData name="Kim, Doojin" userId="42beb8f5-9d70-4908-adcf-a3e030d5dafe" providerId="ADAL" clId="{3598CC02-49FE-4DBE-BE10-2AD1D3DA809E}" dt="2025-06-26T16:03:34.164" v="325" actId="14100"/>
          <ac:spMkLst>
            <pc:docMk/>
            <pc:sldMk cId="232315636" sldId="1280"/>
            <ac:spMk id="27" creationId="{C9EB7706-0230-2C48-23DD-0606CB9A6C7C}"/>
          </ac:spMkLst>
        </pc:spChg>
      </pc:sldChg>
      <pc:sldChg chg="modSp">
        <pc:chgData name="Kim, Doojin" userId="42beb8f5-9d70-4908-adcf-a3e030d5dafe" providerId="ADAL" clId="{3598CC02-49FE-4DBE-BE10-2AD1D3DA809E}" dt="2025-06-27T03:53:30.375" v="3485" actId="20577"/>
        <pc:sldMkLst>
          <pc:docMk/>
          <pc:sldMk cId="542350450" sldId="1281"/>
        </pc:sldMkLst>
        <pc:spChg chg="mod">
          <ac:chgData name="Kim, Doojin" userId="42beb8f5-9d70-4908-adcf-a3e030d5dafe" providerId="ADAL" clId="{3598CC02-49FE-4DBE-BE10-2AD1D3DA809E}" dt="2025-06-27T03:53:30.375" v="3485" actId="20577"/>
          <ac:spMkLst>
            <pc:docMk/>
            <pc:sldMk cId="542350450" sldId="1281"/>
            <ac:spMk id="22" creationId="{04623A4A-941C-E485-ADF4-E264874897FB}"/>
          </ac:spMkLst>
        </pc:spChg>
      </pc:sldChg>
      <pc:sldChg chg="delSp del mod ord">
        <pc:chgData name="Kim, Doojin" userId="42beb8f5-9d70-4908-adcf-a3e030d5dafe" providerId="ADAL" clId="{3598CC02-49FE-4DBE-BE10-2AD1D3DA809E}" dt="2025-06-27T04:09:15.324" v="3486" actId="47"/>
        <pc:sldMkLst>
          <pc:docMk/>
          <pc:sldMk cId="3009210534" sldId="1282"/>
        </pc:sldMkLst>
        <pc:picChg chg="del">
          <ac:chgData name="Kim, Doojin" userId="42beb8f5-9d70-4908-adcf-a3e030d5dafe" providerId="ADAL" clId="{3598CC02-49FE-4DBE-BE10-2AD1D3DA809E}" dt="2025-06-26T15:53:24.089" v="280" actId="478"/>
          <ac:picMkLst>
            <pc:docMk/>
            <pc:sldMk cId="3009210534" sldId="1282"/>
            <ac:picMk id="12" creationId="{9A2B5751-2113-0039-E06A-5637947DC0B4}"/>
          </ac:picMkLst>
        </pc:picChg>
      </pc:sldChg>
      <pc:sldChg chg="addSp delSp modSp mod">
        <pc:chgData name="Kim, Doojin" userId="42beb8f5-9d70-4908-adcf-a3e030d5dafe" providerId="ADAL" clId="{3598CC02-49FE-4DBE-BE10-2AD1D3DA809E}" dt="2025-06-26T16:49:39.162" v="918" actId="692"/>
        <pc:sldMkLst>
          <pc:docMk/>
          <pc:sldMk cId="3364467416" sldId="1367"/>
        </pc:sldMkLst>
        <pc:spChg chg="del mod">
          <ac:chgData name="Kim, Doojin" userId="42beb8f5-9d70-4908-adcf-a3e030d5dafe" providerId="ADAL" clId="{3598CC02-49FE-4DBE-BE10-2AD1D3DA809E}" dt="2025-06-26T16:35:21.492" v="502" actId="478"/>
          <ac:spMkLst>
            <pc:docMk/>
            <pc:sldMk cId="3364467416" sldId="1367"/>
            <ac:spMk id="13" creationId="{24CC0B91-0F86-93DC-70C2-061F5C0E0874}"/>
          </ac:spMkLst>
        </pc:spChg>
        <pc:spChg chg="del">
          <ac:chgData name="Kim, Doojin" userId="42beb8f5-9d70-4908-adcf-a3e030d5dafe" providerId="ADAL" clId="{3598CC02-49FE-4DBE-BE10-2AD1D3DA809E}" dt="2025-06-26T16:35:23.936" v="504" actId="478"/>
          <ac:spMkLst>
            <pc:docMk/>
            <pc:sldMk cId="3364467416" sldId="1367"/>
            <ac:spMk id="14" creationId="{7FEF5D39-2A2F-725F-8CB5-668DC697A752}"/>
          </ac:spMkLst>
        </pc:spChg>
        <pc:spChg chg="add mod ord">
          <ac:chgData name="Kim, Doojin" userId="42beb8f5-9d70-4908-adcf-a3e030d5dafe" providerId="ADAL" clId="{3598CC02-49FE-4DBE-BE10-2AD1D3DA809E}" dt="2025-06-26T16:48:24.131" v="905" actId="14100"/>
          <ac:spMkLst>
            <pc:docMk/>
            <pc:sldMk cId="3364467416" sldId="1367"/>
            <ac:spMk id="16" creationId="{61A26264-8BDB-69C7-AD4C-7C4DEA94765B}"/>
          </ac:spMkLst>
        </pc:spChg>
        <pc:spChg chg="add del">
          <ac:chgData name="Kim, Doojin" userId="42beb8f5-9d70-4908-adcf-a3e030d5dafe" providerId="ADAL" clId="{3598CC02-49FE-4DBE-BE10-2AD1D3DA809E}" dt="2025-06-26T16:38:34.291" v="537" actId="478"/>
          <ac:spMkLst>
            <pc:docMk/>
            <pc:sldMk cId="3364467416" sldId="1367"/>
            <ac:spMk id="17" creationId="{ECC8C32A-03E2-32D1-8185-2B0E8A6902DE}"/>
          </ac:spMkLst>
        </pc:spChg>
        <pc:spChg chg="add del">
          <ac:chgData name="Kim, Doojin" userId="42beb8f5-9d70-4908-adcf-a3e030d5dafe" providerId="ADAL" clId="{3598CC02-49FE-4DBE-BE10-2AD1D3DA809E}" dt="2025-06-26T16:39:04.410" v="539" actId="478"/>
          <ac:spMkLst>
            <pc:docMk/>
            <pc:sldMk cId="3364467416" sldId="1367"/>
            <ac:spMk id="18" creationId="{948822C8-160F-BB7C-227E-6446762E9D75}"/>
          </ac:spMkLst>
        </pc:spChg>
        <pc:spChg chg="add mod">
          <ac:chgData name="Kim, Doojin" userId="42beb8f5-9d70-4908-adcf-a3e030d5dafe" providerId="ADAL" clId="{3598CC02-49FE-4DBE-BE10-2AD1D3DA809E}" dt="2025-06-26T16:43:43.275" v="561" actId="14100"/>
          <ac:spMkLst>
            <pc:docMk/>
            <pc:sldMk cId="3364467416" sldId="1367"/>
            <ac:spMk id="19" creationId="{B81E9D49-63E4-9CEA-C4D2-DE1C125FA84B}"/>
          </ac:spMkLst>
        </pc:spChg>
        <pc:spChg chg="add mod">
          <ac:chgData name="Kim, Doojin" userId="42beb8f5-9d70-4908-adcf-a3e030d5dafe" providerId="ADAL" clId="{3598CC02-49FE-4DBE-BE10-2AD1D3DA809E}" dt="2025-06-26T16:47:48.332" v="904" actId="6549"/>
          <ac:spMkLst>
            <pc:docMk/>
            <pc:sldMk cId="3364467416" sldId="1367"/>
            <ac:spMk id="20" creationId="{7E467779-9B47-3608-2295-10059768BBEE}"/>
          </ac:spMkLst>
        </pc:spChg>
        <pc:spChg chg="add mod">
          <ac:chgData name="Kim, Doojin" userId="42beb8f5-9d70-4908-adcf-a3e030d5dafe" providerId="ADAL" clId="{3598CC02-49FE-4DBE-BE10-2AD1D3DA809E}" dt="2025-06-26T16:47:32.742" v="887" actId="121"/>
          <ac:spMkLst>
            <pc:docMk/>
            <pc:sldMk cId="3364467416" sldId="1367"/>
            <ac:spMk id="21" creationId="{72451B72-AAFF-BA70-AD16-49DAA76830D6}"/>
          </ac:spMkLst>
        </pc:spChg>
        <pc:grpChg chg="del">
          <ac:chgData name="Kim, Doojin" userId="42beb8f5-9d70-4908-adcf-a3e030d5dafe" providerId="ADAL" clId="{3598CC02-49FE-4DBE-BE10-2AD1D3DA809E}" dt="2025-06-26T16:35:17.182" v="500" actId="478"/>
          <ac:grpSpMkLst>
            <pc:docMk/>
            <pc:sldMk cId="3364467416" sldId="1367"/>
            <ac:grpSpMk id="4" creationId="{CBEA248C-6722-A3AF-BDD2-E94CB6010C66}"/>
          </ac:grpSpMkLst>
        </pc:grpChg>
        <pc:picChg chg="mod">
          <ac:chgData name="Kim, Doojin" userId="42beb8f5-9d70-4908-adcf-a3e030d5dafe" providerId="ADAL" clId="{3598CC02-49FE-4DBE-BE10-2AD1D3DA809E}" dt="2025-06-26T16:47:08.540" v="885" actId="1038"/>
          <ac:picMkLst>
            <pc:docMk/>
            <pc:sldMk cId="3364467416" sldId="1367"/>
            <ac:picMk id="7" creationId="{36D029B2-8DF8-993A-B467-ECD83577BC46}"/>
          </ac:picMkLst>
        </pc:picChg>
        <pc:picChg chg="mod">
          <ac:chgData name="Kim, Doojin" userId="42beb8f5-9d70-4908-adcf-a3e030d5dafe" providerId="ADAL" clId="{3598CC02-49FE-4DBE-BE10-2AD1D3DA809E}" dt="2025-06-26T16:47:17.831" v="886" actId="1038"/>
          <ac:picMkLst>
            <pc:docMk/>
            <pc:sldMk cId="3364467416" sldId="1367"/>
            <ac:picMk id="8" creationId="{33875A06-F9CA-4338-59E7-14EE3B2C28B1}"/>
          </ac:picMkLst>
        </pc:picChg>
        <pc:picChg chg="mod">
          <ac:chgData name="Kim, Doojin" userId="42beb8f5-9d70-4908-adcf-a3e030d5dafe" providerId="ADAL" clId="{3598CC02-49FE-4DBE-BE10-2AD1D3DA809E}" dt="2025-06-26T16:46:10.071" v="763" actId="1038"/>
          <ac:picMkLst>
            <pc:docMk/>
            <pc:sldMk cId="3364467416" sldId="1367"/>
            <ac:picMk id="9" creationId="{DA617D4B-4B1F-CF24-FBBF-B4FF9060601B}"/>
          </ac:picMkLst>
        </pc:picChg>
        <pc:picChg chg="mod">
          <ac:chgData name="Kim, Doojin" userId="42beb8f5-9d70-4908-adcf-a3e030d5dafe" providerId="ADAL" clId="{3598CC02-49FE-4DBE-BE10-2AD1D3DA809E}" dt="2025-06-26T16:45:57.666" v="653" actId="1038"/>
          <ac:picMkLst>
            <pc:docMk/>
            <pc:sldMk cId="3364467416" sldId="1367"/>
            <ac:picMk id="10" creationId="{82A64C84-2DC2-6C30-AA84-581A52A5F1EE}"/>
          </ac:picMkLst>
        </pc:picChg>
        <pc:picChg chg="mod">
          <ac:chgData name="Kim, Doojin" userId="42beb8f5-9d70-4908-adcf-a3e030d5dafe" providerId="ADAL" clId="{3598CC02-49FE-4DBE-BE10-2AD1D3DA809E}" dt="2025-06-26T16:36:44.369" v="530" actId="1036"/>
          <ac:picMkLst>
            <pc:docMk/>
            <pc:sldMk cId="3364467416" sldId="1367"/>
            <ac:picMk id="15" creationId="{75630590-B8B9-F5BD-BA8F-A027213F5D91}"/>
          </ac:picMkLst>
        </pc:picChg>
        <pc:cxnChg chg="del">
          <ac:chgData name="Kim, Doojin" userId="42beb8f5-9d70-4908-adcf-a3e030d5dafe" providerId="ADAL" clId="{3598CC02-49FE-4DBE-BE10-2AD1D3DA809E}" dt="2025-06-26T16:35:22.544" v="503" actId="478"/>
          <ac:cxnSpMkLst>
            <pc:docMk/>
            <pc:sldMk cId="3364467416" sldId="1367"/>
            <ac:cxnSpMk id="11" creationId="{577339FA-1341-2BB5-2BF7-5AFA33B0AE24}"/>
          </ac:cxnSpMkLst>
        </pc:cxnChg>
        <pc:cxnChg chg="del">
          <ac:chgData name="Kim, Doojin" userId="42beb8f5-9d70-4908-adcf-a3e030d5dafe" providerId="ADAL" clId="{3598CC02-49FE-4DBE-BE10-2AD1D3DA809E}" dt="2025-06-26T16:35:24.914" v="505" actId="478"/>
          <ac:cxnSpMkLst>
            <pc:docMk/>
            <pc:sldMk cId="3364467416" sldId="1367"/>
            <ac:cxnSpMk id="12" creationId="{141AB2E0-8DCF-0D96-FDA4-795D3070F53E}"/>
          </ac:cxnSpMkLst>
        </pc:cxnChg>
        <pc:cxnChg chg="add mod">
          <ac:chgData name="Kim, Doojin" userId="42beb8f5-9d70-4908-adcf-a3e030d5dafe" providerId="ADAL" clId="{3598CC02-49FE-4DBE-BE10-2AD1D3DA809E}" dt="2025-06-26T16:49:13.703" v="913" actId="1076"/>
          <ac:cxnSpMkLst>
            <pc:docMk/>
            <pc:sldMk cId="3364467416" sldId="1367"/>
            <ac:cxnSpMk id="22" creationId="{077D36B5-D8A5-8B8C-6F4C-174503399454}"/>
          </ac:cxnSpMkLst>
        </pc:cxnChg>
        <pc:cxnChg chg="add mod">
          <ac:chgData name="Kim, Doojin" userId="42beb8f5-9d70-4908-adcf-a3e030d5dafe" providerId="ADAL" clId="{3598CC02-49FE-4DBE-BE10-2AD1D3DA809E}" dt="2025-06-26T16:49:39.162" v="918" actId="692"/>
          <ac:cxnSpMkLst>
            <pc:docMk/>
            <pc:sldMk cId="3364467416" sldId="1367"/>
            <ac:cxnSpMk id="24" creationId="{AE8A143B-4179-004B-023C-E20EBC43F1E8}"/>
          </ac:cxnSpMkLst>
        </pc:cxnChg>
      </pc:sldChg>
      <pc:sldChg chg="modSp mod">
        <pc:chgData name="Kim, Doojin" userId="42beb8f5-9d70-4908-adcf-a3e030d5dafe" providerId="ADAL" clId="{3598CC02-49FE-4DBE-BE10-2AD1D3DA809E}" dt="2025-06-27T03:49:39.410" v="3459" actId="20577"/>
        <pc:sldMkLst>
          <pc:docMk/>
          <pc:sldMk cId="1549926598" sldId="1368"/>
        </pc:sldMkLst>
        <pc:spChg chg="mod">
          <ac:chgData name="Kim, Doojin" userId="42beb8f5-9d70-4908-adcf-a3e030d5dafe" providerId="ADAL" clId="{3598CC02-49FE-4DBE-BE10-2AD1D3DA809E}" dt="2025-06-27T03:49:39.410" v="3459" actId="20577"/>
          <ac:spMkLst>
            <pc:docMk/>
            <pc:sldMk cId="1549926598" sldId="1368"/>
            <ac:spMk id="2" creationId="{A1326741-E7BE-1EA5-C913-40E38CDC2BAA}"/>
          </ac:spMkLst>
        </pc:spChg>
        <pc:spChg chg="mod">
          <ac:chgData name="Kim, Doojin" userId="42beb8f5-9d70-4908-adcf-a3e030d5dafe" providerId="ADAL" clId="{3598CC02-49FE-4DBE-BE10-2AD1D3DA809E}" dt="2025-06-26T19:29:22.235" v="2527" actId="207"/>
          <ac:spMkLst>
            <pc:docMk/>
            <pc:sldMk cId="1549926598" sldId="1368"/>
            <ac:spMk id="41" creationId="{A9E448FF-1B00-4819-078F-8E40D864976B}"/>
          </ac:spMkLst>
        </pc:spChg>
        <pc:spChg chg="mod">
          <ac:chgData name="Kim, Doojin" userId="42beb8f5-9d70-4908-adcf-a3e030d5dafe" providerId="ADAL" clId="{3598CC02-49FE-4DBE-BE10-2AD1D3DA809E}" dt="2025-06-26T19:29:39.573" v="2529" actId="207"/>
          <ac:spMkLst>
            <pc:docMk/>
            <pc:sldMk cId="1549926598" sldId="1368"/>
            <ac:spMk id="44" creationId="{E83D2F15-B818-9207-0107-610E682D00FA}"/>
          </ac:spMkLst>
        </pc:spChg>
        <pc:spChg chg="mod">
          <ac:chgData name="Kim, Doojin" userId="42beb8f5-9d70-4908-adcf-a3e030d5dafe" providerId="ADAL" clId="{3598CC02-49FE-4DBE-BE10-2AD1D3DA809E}" dt="2025-06-26T19:29:02.573" v="2524" actId="207"/>
          <ac:spMkLst>
            <pc:docMk/>
            <pc:sldMk cId="1549926598" sldId="1368"/>
            <ac:spMk id="45" creationId="{72407FCC-1895-FC1C-3A64-8FBDF163EA3C}"/>
          </ac:spMkLst>
        </pc:spChg>
        <pc:spChg chg="mod">
          <ac:chgData name="Kim, Doojin" userId="42beb8f5-9d70-4908-adcf-a3e030d5dafe" providerId="ADAL" clId="{3598CC02-49FE-4DBE-BE10-2AD1D3DA809E}" dt="2025-06-26T15:54:11.996" v="286" actId="20577"/>
          <ac:spMkLst>
            <pc:docMk/>
            <pc:sldMk cId="1549926598" sldId="1368"/>
            <ac:spMk id="62" creationId="{AB8F05DE-3812-7356-1B0B-E2784F9E2F8B}"/>
          </ac:spMkLst>
        </pc:spChg>
        <pc:spChg chg="mod">
          <ac:chgData name="Kim, Doojin" userId="42beb8f5-9d70-4908-adcf-a3e030d5dafe" providerId="ADAL" clId="{3598CC02-49FE-4DBE-BE10-2AD1D3DA809E}" dt="2025-06-26T19:28:33.193" v="2522" actId="207"/>
          <ac:spMkLst>
            <pc:docMk/>
            <pc:sldMk cId="1549926598" sldId="1368"/>
            <ac:spMk id="82" creationId="{0E5DC458-DF6F-D6A4-08C3-F3D846E9C820}"/>
          </ac:spMkLst>
        </pc:spChg>
        <pc:grpChg chg="mod">
          <ac:chgData name="Kim, Doojin" userId="42beb8f5-9d70-4908-adcf-a3e030d5dafe" providerId="ADAL" clId="{3598CC02-49FE-4DBE-BE10-2AD1D3DA809E}" dt="2025-06-26T19:29:02.573" v="2524" actId="207"/>
          <ac:grpSpMkLst>
            <pc:docMk/>
            <pc:sldMk cId="1549926598" sldId="1368"/>
            <ac:grpSpMk id="83" creationId="{E4D07EAA-F42E-9A70-496B-93EDF31920AA}"/>
          </ac:grpSpMkLst>
        </pc:grpChg>
        <pc:cxnChg chg="mod">
          <ac:chgData name="Kim, Doojin" userId="42beb8f5-9d70-4908-adcf-a3e030d5dafe" providerId="ADAL" clId="{3598CC02-49FE-4DBE-BE10-2AD1D3DA809E}" dt="2025-06-26T19:25:20.422" v="2507" actId="692"/>
          <ac:cxnSpMkLst>
            <pc:docMk/>
            <pc:sldMk cId="1549926598" sldId="1368"/>
            <ac:cxnSpMk id="4" creationId="{4A1C58F5-FACE-A904-AB20-417A5980273B}"/>
          </ac:cxnSpMkLst>
        </pc:cxnChg>
        <pc:cxnChg chg="mod ord">
          <ac:chgData name="Kim, Doojin" userId="42beb8f5-9d70-4908-adcf-a3e030d5dafe" providerId="ADAL" clId="{3598CC02-49FE-4DBE-BE10-2AD1D3DA809E}" dt="2025-06-26T19:29:33.149" v="2528" actId="166"/>
          <ac:cxnSpMkLst>
            <pc:docMk/>
            <pc:sldMk cId="1549926598" sldId="1368"/>
            <ac:cxnSpMk id="40" creationId="{9DA34E07-2614-8DA5-99B3-3322543E5731}"/>
          </ac:cxnSpMkLst>
        </pc:cxnChg>
        <pc:cxnChg chg="ord">
          <ac:chgData name="Kim, Doojin" userId="42beb8f5-9d70-4908-adcf-a3e030d5dafe" providerId="ADAL" clId="{3598CC02-49FE-4DBE-BE10-2AD1D3DA809E}" dt="2025-06-26T19:29:49.628" v="2530" actId="166"/>
          <ac:cxnSpMkLst>
            <pc:docMk/>
            <pc:sldMk cId="1549926598" sldId="1368"/>
            <ac:cxnSpMk id="43" creationId="{0DA63AC8-9C19-1244-8D89-61D423E1416E}"/>
          </ac:cxnSpMkLst>
        </pc:cxnChg>
        <pc:cxnChg chg="mod">
          <ac:chgData name="Kim, Doojin" userId="42beb8f5-9d70-4908-adcf-a3e030d5dafe" providerId="ADAL" clId="{3598CC02-49FE-4DBE-BE10-2AD1D3DA809E}" dt="2025-06-26T19:27:52.984" v="2513" actId="692"/>
          <ac:cxnSpMkLst>
            <pc:docMk/>
            <pc:sldMk cId="1549926598" sldId="1368"/>
            <ac:cxnSpMk id="47" creationId="{25AFE5F5-C17D-6B1D-B8D0-805AE6E6C698}"/>
          </ac:cxnSpMkLst>
        </pc:cxnChg>
        <pc:cxnChg chg="mod">
          <ac:chgData name="Kim, Doojin" userId="42beb8f5-9d70-4908-adcf-a3e030d5dafe" providerId="ADAL" clId="{3598CC02-49FE-4DBE-BE10-2AD1D3DA809E}" dt="2025-06-26T15:54:11.996" v="286" actId="20577"/>
          <ac:cxnSpMkLst>
            <pc:docMk/>
            <pc:sldMk cId="1549926598" sldId="1368"/>
            <ac:cxnSpMk id="76" creationId="{5C6A354D-78BA-107C-93D7-F2E918153622}"/>
          </ac:cxnSpMkLst>
        </pc:cxnChg>
      </pc:sldChg>
      <pc:sldChg chg="modSp mod">
        <pc:chgData name="Kim, Doojin" userId="42beb8f5-9d70-4908-adcf-a3e030d5dafe" providerId="ADAL" clId="{3598CC02-49FE-4DBE-BE10-2AD1D3DA809E}" dt="2025-06-27T13:34:06.303" v="3490" actId="1076"/>
        <pc:sldMkLst>
          <pc:docMk/>
          <pc:sldMk cId="736342210" sldId="1370"/>
        </pc:sldMkLst>
        <pc:spChg chg="mod">
          <ac:chgData name="Kim, Doojin" userId="42beb8f5-9d70-4908-adcf-a3e030d5dafe" providerId="ADAL" clId="{3598CC02-49FE-4DBE-BE10-2AD1D3DA809E}" dt="2025-06-26T15:55:10.235" v="294" actId="20577"/>
          <ac:spMkLst>
            <pc:docMk/>
            <pc:sldMk cId="736342210" sldId="1370"/>
            <ac:spMk id="2" creationId="{2CB40945-3598-6A18-9810-A0D65874874B}"/>
          </ac:spMkLst>
        </pc:spChg>
        <pc:spChg chg="mod">
          <ac:chgData name="Kim, Doojin" userId="42beb8f5-9d70-4908-adcf-a3e030d5dafe" providerId="ADAL" clId="{3598CC02-49FE-4DBE-BE10-2AD1D3DA809E}" dt="2025-06-27T13:34:03.308" v="3489" actId="14100"/>
          <ac:spMkLst>
            <pc:docMk/>
            <pc:sldMk cId="736342210" sldId="1370"/>
            <ac:spMk id="6" creationId="{6223BE91-0227-5EB5-4620-EC3A64C9FC0C}"/>
          </ac:spMkLst>
        </pc:spChg>
        <pc:spChg chg="mod">
          <ac:chgData name="Kim, Doojin" userId="42beb8f5-9d70-4908-adcf-a3e030d5dafe" providerId="ADAL" clId="{3598CC02-49FE-4DBE-BE10-2AD1D3DA809E}" dt="2025-06-27T13:34:06.303" v="3490" actId="1076"/>
          <ac:spMkLst>
            <pc:docMk/>
            <pc:sldMk cId="736342210" sldId="1370"/>
            <ac:spMk id="33" creationId="{60FDA3B6-A4E6-345D-913F-D60674AFAF68}"/>
          </ac:spMkLst>
        </pc:spChg>
      </pc:sldChg>
      <pc:sldChg chg="addSp delSp modSp mod modAnim">
        <pc:chgData name="Kim, Doojin" userId="42beb8f5-9d70-4908-adcf-a3e030d5dafe" providerId="ADAL" clId="{3598CC02-49FE-4DBE-BE10-2AD1D3DA809E}" dt="2025-06-26T19:39:35.886" v="2685"/>
        <pc:sldMkLst>
          <pc:docMk/>
          <pc:sldMk cId="4162860458" sldId="1371"/>
        </pc:sldMkLst>
        <pc:spChg chg="del">
          <ac:chgData name="Kim, Doojin" userId="42beb8f5-9d70-4908-adcf-a3e030d5dafe" providerId="ADAL" clId="{3598CC02-49FE-4DBE-BE10-2AD1D3DA809E}" dt="2025-06-26T19:33:13.146" v="2582" actId="478"/>
          <ac:spMkLst>
            <pc:docMk/>
            <pc:sldMk cId="4162860458" sldId="1371"/>
            <ac:spMk id="4" creationId="{D62C844E-47CC-D813-C230-F7DD161CDEDE}"/>
          </ac:spMkLst>
        </pc:spChg>
        <pc:spChg chg="del">
          <ac:chgData name="Kim, Doojin" userId="42beb8f5-9d70-4908-adcf-a3e030d5dafe" providerId="ADAL" clId="{3598CC02-49FE-4DBE-BE10-2AD1D3DA809E}" dt="2025-06-26T19:36:43.314" v="2625" actId="478"/>
          <ac:spMkLst>
            <pc:docMk/>
            <pc:sldMk cId="4162860458" sldId="1371"/>
            <ac:spMk id="7" creationId="{94F56440-998C-2FF9-CA72-4F42BAD22643}"/>
          </ac:spMkLst>
        </pc:spChg>
        <pc:spChg chg="mod">
          <ac:chgData name="Kim, Doojin" userId="42beb8f5-9d70-4908-adcf-a3e030d5dafe" providerId="ADAL" clId="{3598CC02-49FE-4DBE-BE10-2AD1D3DA809E}" dt="2025-06-26T19:37:39.519" v="2664" actId="1037"/>
          <ac:spMkLst>
            <pc:docMk/>
            <pc:sldMk cId="4162860458" sldId="1371"/>
            <ac:spMk id="8" creationId="{9F4A9183-6631-9BB6-145F-00BF00132D07}"/>
          </ac:spMkLst>
        </pc:spChg>
        <pc:spChg chg="del">
          <ac:chgData name="Kim, Doojin" userId="42beb8f5-9d70-4908-adcf-a3e030d5dafe" providerId="ADAL" clId="{3598CC02-49FE-4DBE-BE10-2AD1D3DA809E}" dt="2025-06-26T19:33:14.904" v="2583" actId="478"/>
          <ac:spMkLst>
            <pc:docMk/>
            <pc:sldMk cId="4162860458" sldId="1371"/>
            <ac:spMk id="9" creationId="{7B543C7A-ED4F-F6E4-E563-C900C22089E2}"/>
          </ac:spMkLst>
        </pc:spChg>
        <pc:spChg chg="add mod">
          <ac:chgData name="Kim, Doojin" userId="42beb8f5-9d70-4908-adcf-a3e030d5dafe" providerId="ADAL" clId="{3598CC02-49FE-4DBE-BE10-2AD1D3DA809E}" dt="2025-06-26T19:37:47.477" v="2668" actId="1037"/>
          <ac:spMkLst>
            <pc:docMk/>
            <pc:sldMk cId="4162860458" sldId="1371"/>
            <ac:spMk id="13" creationId="{4CF1FED2-2F62-2837-6719-FC934FACA3BA}"/>
          </ac:spMkLst>
        </pc:spChg>
        <pc:spChg chg="add del mod">
          <ac:chgData name="Kim, Doojin" userId="42beb8f5-9d70-4908-adcf-a3e030d5dafe" providerId="ADAL" clId="{3598CC02-49FE-4DBE-BE10-2AD1D3DA809E}" dt="2025-06-26T19:37:08.125" v="2636" actId="478"/>
          <ac:spMkLst>
            <pc:docMk/>
            <pc:sldMk cId="4162860458" sldId="1371"/>
            <ac:spMk id="14" creationId="{8EDA48EB-B719-FFBE-A2D4-EDE05D373640}"/>
          </ac:spMkLst>
        </pc:spChg>
        <pc:spChg chg="add mod">
          <ac:chgData name="Kim, Doojin" userId="42beb8f5-9d70-4908-adcf-a3e030d5dafe" providerId="ADAL" clId="{3598CC02-49FE-4DBE-BE10-2AD1D3DA809E}" dt="2025-06-26T19:37:39.519" v="2664" actId="1037"/>
          <ac:spMkLst>
            <pc:docMk/>
            <pc:sldMk cId="4162860458" sldId="1371"/>
            <ac:spMk id="15" creationId="{90D8A600-8F09-0798-1481-1363BB123C7A}"/>
          </ac:spMkLst>
        </pc:spChg>
        <pc:spChg chg="add mod">
          <ac:chgData name="Kim, Doojin" userId="42beb8f5-9d70-4908-adcf-a3e030d5dafe" providerId="ADAL" clId="{3598CC02-49FE-4DBE-BE10-2AD1D3DA809E}" dt="2025-06-26T19:39:24.517" v="2683" actId="164"/>
          <ac:spMkLst>
            <pc:docMk/>
            <pc:sldMk cId="4162860458" sldId="1371"/>
            <ac:spMk id="16" creationId="{8B61F073-EB07-8DD0-4455-8E52945411AE}"/>
          </ac:spMkLst>
        </pc:spChg>
        <pc:spChg chg="add mod">
          <ac:chgData name="Kim, Doojin" userId="42beb8f5-9d70-4908-adcf-a3e030d5dafe" providerId="ADAL" clId="{3598CC02-49FE-4DBE-BE10-2AD1D3DA809E}" dt="2025-06-26T19:39:24.517" v="2683" actId="164"/>
          <ac:spMkLst>
            <pc:docMk/>
            <pc:sldMk cId="4162860458" sldId="1371"/>
            <ac:spMk id="17" creationId="{EAADCCF7-1D9A-C30A-98B9-6AA1027CE493}"/>
          </ac:spMkLst>
        </pc:spChg>
        <pc:grpChg chg="add mod">
          <ac:chgData name="Kim, Doojin" userId="42beb8f5-9d70-4908-adcf-a3e030d5dafe" providerId="ADAL" clId="{3598CC02-49FE-4DBE-BE10-2AD1D3DA809E}" dt="2025-06-26T19:39:24.517" v="2683" actId="164"/>
          <ac:grpSpMkLst>
            <pc:docMk/>
            <pc:sldMk cId="4162860458" sldId="1371"/>
            <ac:grpSpMk id="18" creationId="{BF2FB006-82C2-0B63-3688-5872291D90D0}"/>
          </ac:grpSpMkLst>
        </pc:grpChg>
        <pc:picChg chg="mod">
          <ac:chgData name="Kim, Doojin" userId="42beb8f5-9d70-4908-adcf-a3e030d5dafe" providerId="ADAL" clId="{3598CC02-49FE-4DBE-BE10-2AD1D3DA809E}" dt="2025-06-26T19:37:39.519" v="2664" actId="1037"/>
          <ac:picMkLst>
            <pc:docMk/>
            <pc:sldMk cId="4162860458" sldId="1371"/>
            <ac:picMk id="6" creationId="{4503A1D5-75D0-D248-33BF-0A3831FE29B6}"/>
          </ac:picMkLst>
        </pc:picChg>
        <pc:picChg chg="add del mod">
          <ac:chgData name="Kim, Doojin" userId="42beb8f5-9d70-4908-adcf-a3e030d5dafe" providerId="ADAL" clId="{3598CC02-49FE-4DBE-BE10-2AD1D3DA809E}" dt="2025-06-26T19:34:19.480" v="2590" actId="478"/>
          <ac:picMkLst>
            <pc:docMk/>
            <pc:sldMk cId="4162860458" sldId="1371"/>
            <ac:picMk id="10" creationId="{91A363C0-F1C4-3EF1-0CD1-0C87059552E4}"/>
          </ac:picMkLst>
        </pc:picChg>
        <pc:picChg chg="add mod">
          <ac:chgData name="Kim, Doojin" userId="42beb8f5-9d70-4908-adcf-a3e030d5dafe" providerId="ADAL" clId="{3598CC02-49FE-4DBE-BE10-2AD1D3DA809E}" dt="2025-06-26T19:37:47.477" v="2668" actId="1037"/>
          <ac:picMkLst>
            <pc:docMk/>
            <pc:sldMk cId="4162860458" sldId="1371"/>
            <ac:picMk id="12" creationId="{568A53CF-B0CA-A92D-AF19-BF3FB37D6A24}"/>
          </ac:picMkLst>
        </pc:picChg>
      </pc:sldChg>
      <pc:sldChg chg="addSp delSp modSp mod setBg delAnim modAnim">
        <pc:chgData name="Kim, Doojin" userId="42beb8f5-9d70-4908-adcf-a3e030d5dafe" providerId="ADAL" clId="{3598CC02-49FE-4DBE-BE10-2AD1D3DA809E}" dt="2025-06-27T03:38:13.867" v="3434" actId="207"/>
        <pc:sldMkLst>
          <pc:docMk/>
          <pc:sldMk cId="3095119550" sldId="1373"/>
        </pc:sldMkLst>
        <pc:spChg chg="mod">
          <ac:chgData name="Kim, Doojin" userId="42beb8f5-9d70-4908-adcf-a3e030d5dafe" providerId="ADAL" clId="{3598CC02-49FE-4DBE-BE10-2AD1D3DA809E}" dt="2025-06-27T03:38:13.867" v="3434" actId="207"/>
          <ac:spMkLst>
            <pc:docMk/>
            <pc:sldMk cId="3095119550" sldId="1373"/>
            <ac:spMk id="4" creationId="{78A44C93-C356-77B1-B74D-BEEEA9BACBC8}"/>
          </ac:spMkLst>
        </pc:spChg>
        <pc:spChg chg="mod">
          <ac:chgData name="Kim, Doojin" userId="42beb8f5-9d70-4908-adcf-a3e030d5dafe" providerId="ADAL" clId="{3598CC02-49FE-4DBE-BE10-2AD1D3DA809E}" dt="2025-06-26T17:05:33.425" v="962" actId="1076"/>
          <ac:spMkLst>
            <pc:docMk/>
            <pc:sldMk cId="3095119550" sldId="1373"/>
            <ac:spMk id="9" creationId="{7788E1D1-440F-042B-6AA9-74332181BF91}"/>
          </ac:spMkLst>
        </pc:spChg>
        <pc:spChg chg="mod">
          <ac:chgData name="Kim, Doojin" userId="42beb8f5-9d70-4908-adcf-a3e030d5dafe" providerId="ADAL" clId="{3598CC02-49FE-4DBE-BE10-2AD1D3DA809E}" dt="2025-06-26T17:09:15.663" v="979" actId="207"/>
          <ac:spMkLst>
            <pc:docMk/>
            <pc:sldMk cId="3095119550" sldId="1373"/>
            <ac:spMk id="10" creationId="{F17ECE06-E969-F4C7-CBE8-824D5FB1C740}"/>
          </ac:spMkLst>
        </pc:spChg>
        <pc:spChg chg="mod">
          <ac:chgData name="Kim, Doojin" userId="42beb8f5-9d70-4908-adcf-a3e030d5dafe" providerId="ADAL" clId="{3598CC02-49FE-4DBE-BE10-2AD1D3DA809E}" dt="2025-06-26T17:09:15.663" v="979" actId="207"/>
          <ac:spMkLst>
            <pc:docMk/>
            <pc:sldMk cId="3095119550" sldId="1373"/>
            <ac:spMk id="11" creationId="{9FD118D7-7016-1EE4-3E5D-9398C7898C36}"/>
          </ac:spMkLst>
        </pc:spChg>
        <pc:spChg chg="mod">
          <ac:chgData name="Kim, Doojin" userId="42beb8f5-9d70-4908-adcf-a3e030d5dafe" providerId="ADAL" clId="{3598CC02-49FE-4DBE-BE10-2AD1D3DA809E}" dt="2025-06-26T17:05:33.425" v="962" actId="1076"/>
          <ac:spMkLst>
            <pc:docMk/>
            <pc:sldMk cId="3095119550" sldId="1373"/>
            <ac:spMk id="12" creationId="{693FFF99-F7E5-9319-A260-D384EE394BED}"/>
          </ac:spMkLst>
        </pc:spChg>
        <pc:spChg chg="del">
          <ac:chgData name="Kim, Doojin" userId="42beb8f5-9d70-4908-adcf-a3e030d5dafe" providerId="ADAL" clId="{3598CC02-49FE-4DBE-BE10-2AD1D3DA809E}" dt="2025-06-26T17:02:42.667" v="928" actId="478"/>
          <ac:spMkLst>
            <pc:docMk/>
            <pc:sldMk cId="3095119550" sldId="1373"/>
            <ac:spMk id="13" creationId="{69E3F047-842B-CB89-136B-CD47ACEA0551}"/>
          </ac:spMkLst>
        </pc:spChg>
        <pc:spChg chg="del">
          <ac:chgData name="Kim, Doojin" userId="42beb8f5-9d70-4908-adcf-a3e030d5dafe" providerId="ADAL" clId="{3598CC02-49FE-4DBE-BE10-2AD1D3DA809E}" dt="2025-06-26T17:02:43.667" v="929" actId="478"/>
          <ac:spMkLst>
            <pc:docMk/>
            <pc:sldMk cId="3095119550" sldId="1373"/>
            <ac:spMk id="14" creationId="{FB1AC057-021C-805C-D1FA-344CFC66373B}"/>
          </ac:spMkLst>
        </pc:spChg>
        <pc:spChg chg="del">
          <ac:chgData name="Kim, Doojin" userId="42beb8f5-9d70-4908-adcf-a3e030d5dafe" providerId="ADAL" clId="{3598CC02-49FE-4DBE-BE10-2AD1D3DA809E}" dt="2025-06-26T17:02:44.556" v="930" actId="478"/>
          <ac:spMkLst>
            <pc:docMk/>
            <pc:sldMk cId="3095119550" sldId="1373"/>
            <ac:spMk id="15" creationId="{2880F57B-8DA4-45C2-8FB9-8B61289A9115}"/>
          </ac:spMkLst>
        </pc:spChg>
        <pc:spChg chg="del mod">
          <ac:chgData name="Kim, Doojin" userId="42beb8f5-9d70-4908-adcf-a3e030d5dafe" providerId="ADAL" clId="{3598CC02-49FE-4DBE-BE10-2AD1D3DA809E}" dt="2025-06-26T17:02:31.489" v="925" actId="478"/>
          <ac:spMkLst>
            <pc:docMk/>
            <pc:sldMk cId="3095119550" sldId="1373"/>
            <ac:spMk id="17" creationId="{84A1B313-8987-7153-0779-EA405E1B25AA}"/>
          </ac:spMkLst>
        </pc:spChg>
        <pc:spChg chg="del">
          <ac:chgData name="Kim, Doojin" userId="42beb8f5-9d70-4908-adcf-a3e030d5dafe" providerId="ADAL" clId="{3598CC02-49FE-4DBE-BE10-2AD1D3DA809E}" dt="2025-06-26T17:02:32.991" v="926" actId="478"/>
          <ac:spMkLst>
            <pc:docMk/>
            <pc:sldMk cId="3095119550" sldId="1373"/>
            <ac:spMk id="18" creationId="{D1F47752-8447-35FA-50E3-FE492A8C4CD1}"/>
          </ac:spMkLst>
        </pc:spChg>
        <pc:spChg chg="del">
          <ac:chgData name="Kim, Doojin" userId="42beb8f5-9d70-4908-adcf-a3e030d5dafe" providerId="ADAL" clId="{3598CC02-49FE-4DBE-BE10-2AD1D3DA809E}" dt="2025-06-26T17:02:34.999" v="927" actId="478"/>
          <ac:spMkLst>
            <pc:docMk/>
            <pc:sldMk cId="3095119550" sldId="1373"/>
            <ac:spMk id="19" creationId="{BCCC4195-C754-75C1-E354-E584AEFABA35}"/>
          </ac:spMkLst>
        </pc:spChg>
        <pc:spChg chg="mod">
          <ac:chgData name="Kim, Doojin" userId="42beb8f5-9d70-4908-adcf-a3e030d5dafe" providerId="ADAL" clId="{3598CC02-49FE-4DBE-BE10-2AD1D3DA809E}" dt="2025-06-26T17:05:33.425" v="962" actId="1076"/>
          <ac:spMkLst>
            <pc:docMk/>
            <pc:sldMk cId="3095119550" sldId="1373"/>
            <ac:spMk id="23" creationId="{F34FEA9B-52E5-AFCA-9104-C1E332CE065D}"/>
          </ac:spMkLst>
        </pc:spChg>
        <pc:spChg chg="add del mod ord">
          <ac:chgData name="Kim, Doojin" userId="42beb8f5-9d70-4908-adcf-a3e030d5dafe" providerId="ADAL" clId="{3598CC02-49FE-4DBE-BE10-2AD1D3DA809E}" dt="2025-06-26T17:19:05.136" v="1716" actId="478"/>
          <ac:spMkLst>
            <pc:docMk/>
            <pc:sldMk cId="3095119550" sldId="1373"/>
            <ac:spMk id="43" creationId="{FDF0983A-5CAC-E80C-7406-B972D349E7C5}"/>
          </ac:spMkLst>
        </pc:spChg>
        <pc:spChg chg="add mod ord">
          <ac:chgData name="Kim, Doojin" userId="42beb8f5-9d70-4908-adcf-a3e030d5dafe" providerId="ADAL" clId="{3598CC02-49FE-4DBE-BE10-2AD1D3DA809E}" dt="2025-06-26T17:21:15.263" v="1961" actId="207"/>
          <ac:spMkLst>
            <pc:docMk/>
            <pc:sldMk cId="3095119550" sldId="1373"/>
            <ac:spMk id="47" creationId="{45454116-B12E-6101-D774-0053C9A8F489}"/>
          </ac:spMkLst>
        </pc:spChg>
        <pc:spChg chg="add mod">
          <ac:chgData name="Kim, Doojin" userId="42beb8f5-9d70-4908-adcf-a3e030d5dafe" providerId="ADAL" clId="{3598CC02-49FE-4DBE-BE10-2AD1D3DA809E}" dt="2025-06-26T17:21:58.310" v="1968" actId="207"/>
          <ac:spMkLst>
            <pc:docMk/>
            <pc:sldMk cId="3095119550" sldId="1373"/>
            <ac:spMk id="48" creationId="{633E3DBE-A653-D01F-6C4B-D1BBA89B939E}"/>
          </ac:spMkLst>
        </pc:spChg>
        <pc:spChg chg="add mod">
          <ac:chgData name="Kim, Doojin" userId="42beb8f5-9d70-4908-adcf-a3e030d5dafe" providerId="ADAL" clId="{3598CC02-49FE-4DBE-BE10-2AD1D3DA809E}" dt="2025-06-26T17:22:15.024" v="1971" actId="1076"/>
          <ac:spMkLst>
            <pc:docMk/>
            <pc:sldMk cId="3095119550" sldId="1373"/>
            <ac:spMk id="49" creationId="{B435EA2C-689B-9461-193C-46BCF4CEC5FD}"/>
          </ac:spMkLst>
        </pc:spChg>
        <pc:spChg chg="add mod">
          <ac:chgData name="Kim, Doojin" userId="42beb8f5-9d70-4908-adcf-a3e030d5dafe" providerId="ADAL" clId="{3598CC02-49FE-4DBE-BE10-2AD1D3DA809E}" dt="2025-06-26T17:22:38.310" v="1974" actId="1076"/>
          <ac:spMkLst>
            <pc:docMk/>
            <pc:sldMk cId="3095119550" sldId="1373"/>
            <ac:spMk id="50" creationId="{6931D61D-FE4B-95D2-B564-BBF8ECFF40F8}"/>
          </ac:spMkLst>
        </pc:spChg>
        <pc:picChg chg="del">
          <ac:chgData name="Kim, Doojin" userId="42beb8f5-9d70-4908-adcf-a3e030d5dafe" providerId="ADAL" clId="{3598CC02-49FE-4DBE-BE10-2AD1D3DA809E}" dt="2025-06-26T17:01:49.138" v="922" actId="478"/>
          <ac:picMkLst>
            <pc:docMk/>
            <pc:sldMk cId="3095119550" sldId="1373"/>
            <ac:picMk id="20" creationId="{54C45C0E-3E3B-5D60-FADE-B9109E3F5F3F}"/>
          </ac:picMkLst>
        </pc:picChg>
        <pc:picChg chg="del">
          <ac:chgData name="Kim, Doojin" userId="42beb8f5-9d70-4908-adcf-a3e030d5dafe" providerId="ADAL" clId="{3598CC02-49FE-4DBE-BE10-2AD1D3DA809E}" dt="2025-06-26T17:01:47.083" v="921" actId="478"/>
          <ac:picMkLst>
            <pc:docMk/>
            <pc:sldMk cId="3095119550" sldId="1373"/>
            <ac:picMk id="21" creationId="{96C888D4-CF29-A964-1F0C-17E5C1557F98}"/>
          </ac:picMkLst>
        </pc:picChg>
        <pc:picChg chg="del">
          <ac:chgData name="Kim, Doojin" userId="42beb8f5-9d70-4908-adcf-a3e030d5dafe" providerId="ADAL" clId="{3598CC02-49FE-4DBE-BE10-2AD1D3DA809E}" dt="2025-06-26T17:01:51.182" v="923" actId="478"/>
          <ac:picMkLst>
            <pc:docMk/>
            <pc:sldMk cId="3095119550" sldId="1373"/>
            <ac:picMk id="22" creationId="{91F31DDC-B5F2-7ECF-F26E-EE97D9EA470A}"/>
          </ac:picMkLst>
        </pc:picChg>
        <pc:picChg chg="add mod ord">
          <ac:chgData name="Kim, Doojin" userId="42beb8f5-9d70-4908-adcf-a3e030d5dafe" providerId="ADAL" clId="{3598CC02-49FE-4DBE-BE10-2AD1D3DA809E}" dt="2025-06-26T17:11:17.461" v="1004" actId="1038"/>
          <ac:picMkLst>
            <pc:docMk/>
            <pc:sldMk cId="3095119550" sldId="1373"/>
            <ac:picMk id="38" creationId="{8495CEB6-F45F-33A6-AC70-38D6617C1E1B}"/>
          </ac:picMkLst>
        </pc:picChg>
        <pc:picChg chg="add mod ord">
          <ac:chgData name="Kim, Doojin" userId="42beb8f5-9d70-4908-adcf-a3e030d5dafe" providerId="ADAL" clId="{3598CC02-49FE-4DBE-BE10-2AD1D3DA809E}" dt="2025-06-26T17:22:48.901" v="1979" actId="1038"/>
          <ac:picMkLst>
            <pc:docMk/>
            <pc:sldMk cId="3095119550" sldId="1373"/>
            <ac:picMk id="40" creationId="{75679025-0426-F5C7-6241-A8075B6ED799}"/>
          </ac:picMkLst>
        </pc:picChg>
        <pc:picChg chg="add mod ord">
          <ac:chgData name="Kim, Doojin" userId="42beb8f5-9d70-4908-adcf-a3e030d5dafe" providerId="ADAL" clId="{3598CC02-49FE-4DBE-BE10-2AD1D3DA809E}" dt="2025-06-26T17:11:40.152" v="1009" actId="1038"/>
          <ac:picMkLst>
            <pc:docMk/>
            <pc:sldMk cId="3095119550" sldId="1373"/>
            <ac:picMk id="42" creationId="{3CADA010-482C-91CB-1E4E-36A46A4D2993}"/>
          </ac:picMkLst>
        </pc:picChg>
        <pc:picChg chg="add mod">
          <ac:chgData name="Kim, Doojin" userId="42beb8f5-9d70-4908-adcf-a3e030d5dafe" providerId="ADAL" clId="{3598CC02-49FE-4DBE-BE10-2AD1D3DA809E}" dt="2025-06-26T17:12:23.938" v="1017" actId="1076"/>
          <ac:picMkLst>
            <pc:docMk/>
            <pc:sldMk cId="3095119550" sldId="1373"/>
            <ac:picMk id="44" creationId="{2273B7C3-0370-DA96-865F-BDD53DA6270B}"/>
          </ac:picMkLst>
        </pc:picChg>
        <pc:picChg chg="add mod">
          <ac:chgData name="Kim, Doojin" userId="42beb8f5-9d70-4908-adcf-a3e030d5dafe" providerId="ADAL" clId="{3598CC02-49FE-4DBE-BE10-2AD1D3DA809E}" dt="2025-06-26T17:12:16.731" v="1015" actId="1076"/>
          <ac:picMkLst>
            <pc:docMk/>
            <pc:sldMk cId="3095119550" sldId="1373"/>
            <ac:picMk id="45" creationId="{BE873C17-8E53-DBF0-6231-7D5353D7761A}"/>
          </ac:picMkLst>
        </pc:picChg>
        <pc:picChg chg="add mod">
          <ac:chgData name="Kim, Doojin" userId="42beb8f5-9d70-4908-adcf-a3e030d5dafe" providerId="ADAL" clId="{3598CC02-49FE-4DBE-BE10-2AD1D3DA809E}" dt="2025-06-26T17:12:19.217" v="1016" actId="1076"/>
          <ac:picMkLst>
            <pc:docMk/>
            <pc:sldMk cId="3095119550" sldId="1373"/>
            <ac:picMk id="46" creationId="{4878F3DD-CDC1-F0D0-D4D3-9E71D58425F0}"/>
          </ac:picMkLst>
        </pc:picChg>
        <pc:cxnChg chg="mod">
          <ac:chgData name="Kim, Doojin" userId="42beb8f5-9d70-4908-adcf-a3e030d5dafe" providerId="ADAL" clId="{3598CC02-49FE-4DBE-BE10-2AD1D3DA809E}" dt="2025-06-26T17:05:33.425" v="962" actId="1076"/>
          <ac:cxnSpMkLst>
            <pc:docMk/>
            <pc:sldMk cId="3095119550" sldId="1373"/>
            <ac:cxnSpMk id="5" creationId="{DAAB1DC3-8738-E720-DAB5-9B080891B5F7}"/>
          </ac:cxnSpMkLst>
        </pc:cxnChg>
        <pc:cxnChg chg="mod">
          <ac:chgData name="Kim, Doojin" userId="42beb8f5-9d70-4908-adcf-a3e030d5dafe" providerId="ADAL" clId="{3598CC02-49FE-4DBE-BE10-2AD1D3DA809E}" dt="2025-06-26T17:09:07.857" v="978" actId="692"/>
          <ac:cxnSpMkLst>
            <pc:docMk/>
            <pc:sldMk cId="3095119550" sldId="1373"/>
            <ac:cxnSpMk id="6" creationId="{9F232A72-D6E7-5DF2-1C07-8F3F792CD6D4}"/>
          </ac:cxnSpMkLst>
        </pc:cxnChg>
        <pc:cxnChg chg="mod">
          <ac:chgData name="Kim, Doojin" userId="42beb8f5-9d70-4908-adcf-a3e030d5dafe" providerId="ADAL" clId="{3598CC02-49FE-4DBE-BE10-2AD1D3DA809E}" dt="2025-06-26T17:05:33.425" v="962" actId="1076"/>
          <ac:cxnSpMkLst>
            <pc:docMk/>
            <pc:sldMk cId="3095119550" sldId="1373"/>
            <ac:cxnSpMk id="7" creationId="{BFEEEAA3-F1F2-4CDF-ADC6-303ED5CB1FB5}"/>
          </ac:cxnSpMkLst>
        </pc:cxnChg>
        <pc:cxnChg chg="mod">
          <ac:chgData name="Kim, Doojin" userId="42beb8f5-9d70-4908-adcf-a3e030d5dafe" providerId="ADAL" clId="{3598CC02-49FE-4DBE-BE10-2AD1D3DA809E}" dt="2025-06-26T17:09:07.857" v="978" actId="692"/>
          <ac:cxnSpMkLst>
            <pc:docMk/>
            <pc:sldMk cId="3095119550" sldId="1373"/>
            <ac:cxnSpMk id="8" creationId="{03360797-B730-B616-ED8F-4F5D2C0BA0CC}"/>
          </ac:cxnSpMkLst>
        </pc:cxnChg>
      </pc:sldChg>
      <pc:sldChg chg="del">
        <pc:chgData name="Kim, Doojin" userId="42beb8f5-9d70-4908-adcf-a3e030d5dafe" providerId="ADAL" clId="{3598CC02-49FE-4DBE-BE10-2AD1D3DA809E}" dt="2025-06-26T15:50:13.955" v="277" actId="47"/>
        <pc:sldMkLst>
          <pc:docMk/>
          <pc:sldMk cId="1406658275" sldId="1374"/>
        </pc:sldMkLst>
      </pc:sldChg>
      <pc:sldChg chg="addSp delSp modSp mod delAnim modAnim">
        <pc:chgData name="Kim, Doojin" userId="42beb8f5-9d70-4908-adcf-a3e030d5dafe" providerId="ADAL" clId="{3598CC02-49FE-4DBE-BE10-2AD1D3DA809E}" dt="2025-06-27T03:43:44.628" v="3446" actId="20577"/>
        <pc:sldMkLst>
          <pc:docMk/>
          <pc:sldMk cId="3370003127" sldId="1375"/>
        </pc:sldMkLst>
        <pc:spChg chg="del mod">
          <ac:chgData name="Kim, Doojin" userId="42beb8f5-9d70-4908-adcf-a3e030d5dafe" providerId="ADAL" clId="{3598CC02-49FE-4DBE-BE10-2AD1D3DA809E}" dt="2025-06-26T19:00:46.981" v="2007" actId="478"/>
          <ac:spMkLst>
            <pc:docMk/>
            <pc:sldMk cId="3370003127" sldId="1375"/>
            <ac:spMk id="4" creationId="{8DEBEE79-FE99-F5DD-313A-1E290D69886D}"/>
          </ac:spMkLst>
        </pc:spChg>
        <pc:spChg chg="del">
          <ac:chgData name="Kim, Doojin" userId="42beb8f5-9d70-4908-adcf-a3e030d5dafe" providerId="ADAL" clId="{3598CC02-49FE-4DBE-BE10-2AD1D3DA809E}" dt="2025-06-26T19:00:46.981" v="2007" actId="478"/>
          <ac:spMkLst>
            <pc:docMk/>
            <pc:sldMk cId="3370003127" sldId="1375"/>
            <ac:spMk id="5" creationId="{0E5968DB-23E0-5326-2CE0-9E76787117D7}"/>
          </ac:spMkLst>
        </pc:spChg>
        <pc:spChg chg="add mod">
          <ac:chgData name="Kim, Doojin" userId="42beb8f5-9d70-4908-adcf-a3e030d5dafe" providerId="ADAL" clId="{3598CC02-49FE-4DBE-BE10-2AD1D3DA809E}" dt="2025-06-26T19:19:01.939" v="2465" actId="14100"/>
          <ac:spMkLst>
            <pc:docMk/>
            <pc:sldMk cId="3370003127" sldId="1375"/>
            <ac:spMk id="6" creationId="{53CE30F5-EAEE-B240-4AB3-A286D7277D99}"/>
          </ac:spMkLst>
        </pc:spChg>
        <pc:spChg chg="del">
          <ac:chgData name="Kim, Doojin" userId="42beb8f5-9d70-4908-adcf-a3e030d5dafe" providerId="ADAL" clId="{3598CC02-49FE-4DBE-BE10-2AD1D3DA809E}" dt="2025-06-26T19:00:46.981" v="2007" actId="478"/>
          <ac:spMkLst>
            <pc:docMk/>
            <pc:sldMk cId="3370003127" sldId="1375"/>
            <ac:spMk id="7" creationId="{4213E9B7-17C7-F1D7-59C2-DBED08E35148}"/>
          </ac:spMkLst>
        </pc:spChg>
        <pc:spChg chg="del">
          <ac:chgData name="Kim, Doojin" userId="42beb8f5-9d70-4908-adcf-a3e030d5dafe" providerId="ADAL" clId="{3598CC02-49FE-4DBE-BE10-2AD1D3DA809E}" dt="2025-06-26T19:00:46.981" v="2007" actId="478"/>
          <ac:spMkLst>
            <pc:docMk/>
            <pc:sldMk cId="3370003127" sldId="1375"/>
            <ac:spMk id="10" creationId="{AD93DFBB-A075-3ADA-6361-8DABC42E5DDA}"/>
          </ac:spMkLst>
        </pc:spChg>
        <pc:spChg chg="add mod">
          <ac:chgData name="Kim, Doojin" userId="42beb8f5-9d70-4908-adcf-a3e030d5dafe" providerId="ADAL" clId="{3598CC02-49FE-4DBE-BE10-2AD1D3DA809E}" dt="2025-06-26T19:16:14.559" v="2415" actId="1076"/>
          <ac:spMkLst>
            <pc:docMk/>
            <pc:sldMk cId="3370003127" sldId="1375"/>
            <ac:spMk id="11" creationId="{2608A3C8-3FBF-FBB7-9961-1116B8E452EA}"/>
          </ac:spMkLst>
        </pc:spChg>
        <pc:spChg chg="add mod">
          <ac:chgData name="Kim, Doojin" userId="42beb8f5-9d70-4908-adcf-a3e030d5dafe" providerId="ADAL" clId="{3598CC02-49FE-4DBE-BE10-2AD1D3DA809E}" dt="2025-06-26T19:16:23.782" v="2416" actId="1076"/>
          <ac:spMkLst>
            <pc:docMk/>
            <pc:sldMk cId="3370003127" sldId="1375"/>
            <ac:spMk id="12" creationId="{5DD04F0C-FB65-C079-CF71-81861433D53A}"/>
          </ac:spMkLst>
        </pc:spChg>
        <pc:spChg chg="add mod">
          <ac:chgData name="Kim, Doojin" userId="42beb8f5-9d70-4908-adcf-a3e030d5dafe" providerId="ADAL" clId="{3598CC02-49FE-4DBE-BE10-2AD1D3DA809E}" dt="2025-06-27T03:42:46.466" v="3436" actId="164"/>
          <ac:spMkLst>
            <pc:docMk/>
            <pc:sldMk cId="3370003127" sldId="1375"/>
            <ac:spMk id="13" creationId="{23880892-3C07-83F1-4C65-C3BE490AEA77}"/>
          </ac:spMkLst>
        </pc:spChg>
        <pc:spChg chg="add mod">
          <ac:chgData name="Kim, Doojin" userId="42beb8f5-9d70-4908-adcf-a3e030d5dafe" providerId="ADAL" clId="{3598CC02-49FE-4DBE-BE10-2AD1D3DA809E}" dt="2025-06-27T03:42:54.300" v="3437" actId="164"/>
          <ac:spMkLst>
            <pc:docMk/>
            <pc:sldMk cId="3370003127" sldId="1375"/>
            <ac:spMk id="18" creationId="{32F45B00-BCC4-D305-5912-1C202DC2BCF1}"/>
          </ac:spMkLst>
        </pc:spChg>
        <pc:spChg chg="add mod">
          <ac:chgData name="Kim, Doojin" userId="42beb8f5-9d70-4908-adcf-a3e030d5dafe" providerId="ADAL" clId="{3598CC02-49FE-4DBE-BE10-2AD1D3DA809E}" dt="2025-06-27T03:43:44.628" v="3446" actId="20577"/>
          <ac:spMkLst>
            <pc:docMk/>
            <pc:sldMk cId="3370003127" sldId="1375"/>
            <ac:spMk id="19" creationId="{33F4E91E-E4C7-E386-6198-20775EB41631}"/>
          </ac:spMkLst>
        </pc:spChg>
        <pc:grpChg chg="del">
          <ac:chgData name="Kim, Doojin" userId="42beb8f5-9d70-4908-adcf-a3e030d5dafe" providerId="ADAL" clId="{3598CC02-49FE-4DBE-BE10-2AD1D3DA809E}" dt="2025-06-26T19:00:46.981" v="2007" actId="478"/>
          <ac:grpSpMkLst>
            <pc:docMk/>
            <pc:sldMk cId="3370003127" sldId="1375"/>
            <ac:grpSpMk id="23" creationId="{4B391F98-30BC-A842-DDE6-F54FD2C389AA}"/>
          </ac:grpSpMkLst>
        </pc:grpChg>
        <pc:grpChg chg="add mod">
          <ac:chgData name="Kim, Doojin" userId="42beb8f5-9d70-4908-adcf-a3e030d5dafe" providerId="ADAL" clId="{3598CC02-49FE-4DBE-BE10-2AD1D3DA809E}" dt="2025-06-27T03:42:46.466" v="3436" actId="164"/>
          <ac:grpSpMkLst>
            <pc:docMk/>
            <pc:sldMk cId="3370003127" sldId="1375"/>
            <ac:grpSpMk id="42" creationId="{5413F4A2-8179-8262-C8C6-DB9561A0AA54}"/>
          </ac:grpSpMkLst>
        </pc:grpChg>
        <pc:grpChg chg="add mod">
          <ac:chgData name="Kim, Doojin" userId="42beb8f5-9d70-4908-adcf-a3e030d5dafe" providerId="ADAL" clId="{3598CC02-49FE-4DBE-BE10-2AD1D3DA809E}" dt="2025-06-27T03:42:54.300" v="3437" actId="164"/>
          <ac:grpSpMkLst>
            <pc:docMk/>
            <pc:sldMk cId="3370003127" sldId="1375"/>
            <ac:grpSpMk id="43" creationId="{180DACF5-DE44-640A-D04B-B84EB36B104C}"/>
          </ac:grpSpMkLst>
        </pc:grpChg>
        <pc:grpChg chg="add mod">
          <ac:chgData name="Kim, Doojin" userId="42beb8f5-9d70-4908-adcf-a3e030d5dafe" providerId="ADAL" clId="{3598CC02-49FE-4DBE-BE10-2AD1D3DA809E}" dt="2025-06-27T03:43:02.078" v="3438" actId="164"/>
          <ac:grpSpMkLst>
            <pc:docMk/>
            <pc:sldMk cId="3370003127" sldId="1375"/>
            <ac:grpSpMk id="44" creationId="{2898425A-EBC4-622F-C799-D46814AACBE1}"/>
          </ac:grpSpMkLst>
        </pc:grpChg>
        <pc:cxnChg chg="del">
          <ac:chgData name="Kim, Doojin" userId="42beb8f5-9d70-4908-adcf-a3e030d5dafe" providerId="ADAL" clId="{3598CC02-49FE-4DBE-BE10-2AD1D3DA809E}" dt="2025-06-26T19:00:46.981" v="2007" actId="478"/>
          <ac:cxnSpMkLst>
            <pc:docMk/>
            <pc:sldMk cId="3370003127" sldId="1375"/>
            <ac:cxnSpMk id="9" creationId="{64907C67-B65D-5173-F1C0-F907C1804A5A}"/>
          </ac:cxnSpMkLst>
        </pc:cxnChg>
        <pc:cxnChg chg="add mod">
          <ac:chgData name="Kim, Doojin" userId="42beb8f5-9d70-4908-adcf-a3e030d5dafe" providerId="ADAL" clId="{3598CC02-49FE-4DBE-BE10-2AD1D3DA809E}" dt="2025-06-27T03:42:46.466" v="3436" actId="164"/>
          <ac:cxnSpMkLst>
            <pc:docMk/>
            <pc:sldMk cId="3370003127" sldId="1375"/>
            <ac:cxnSpMk id="24" creationId="{2717D55D-9B95-7CD5-25D1-C89792784B61}"/>
          </ac:cxnSpMkLst>
        </pc:cxnChg>
        <pc:cxnChg chg="add mod">
          <ac:chgData name="Kim, Doojin" userId="42beb8f5-9d70-4908-adcf-a3e030d5dafe" providerId="ADAL" clId="{3598CC02-49FE-4DBE-BE10-2AD1D3DA809E}" dt="2025-06-27T03:42:54.300" v="3437" actId="164"/>
          <ac:cxnSpMkLst>
            <pc:docMk/>
            <pc:sldMk cId="3370003127" sldId="1375"/>
            <ac:cxnSpMk id="29" creationId="{7C32604D-9F0C-CF42-4093-F0E573D4F918}"/>
          </ac:cxnSpMkLst>
        </pc:cxnChg>
        <pc:cxnChg chg="add mod">
          <ac:chgData name="Kim, Doojin" userId="42beb8f5-9d70-4908-adcf-a3e030d5dafe" providerId="ADAL" clId="{3598CC02-49FE-4DBE-BE10-2AD1D3DA809E}" dt="2025-06-27T03:42:54.300" v="3437" actId="164"/>
          <ac:cxnSpMkLst>
            <pc:docMk/>
            <pc:sldMk cId="3370003127" sldId="1375"/>
            <ac:cxnSpMk id="32" creationId="{B9DFC313-8F8C-EB98-0F5C-3F31A6DE15AE}"/>
          </ac:cxnSpMkLst>
        </pc:cxnChg>
        <pc:cxnChg chg="add mod">
          <ac:chgData name="Kim, Doojin" userId="42beb8f5-9d70-4908-adcf-a3e030d5dafe" providerId="ADAL" clId="{3598CC02-49FE-4DBE-BE10-2AD1D3DA809E}" dt="2025-06-27T03:43:02.078" v="3438" actId="164"/>
          <ac:cxnSpMkLst>
            <pc:docMk/>
            <pc:sldMk cId="3370003127" sldId="1375"/>
            <ac:cxnSpMk id="35" creationId="{9E668DBF-89AC-59E9-237E-F2710BDF6C75}"/>
          </ac:cxnSpMkLst>
        </pc:cxnChg>
        <pc:cxnChg chg="add mod">
          <ac:chgData name="Kim, Doojin" userId="42beb8f5-9d70-4908-adcf-a3e030d5dafe" providerId="ADAL" clId="{3598CC02-49FE-4DBE-BE10-2AD1D3DA809E}" dt="2025-06-27T03:43:02.078" v="3438" actId="164"/>
          <ac:cxnSpMkLst>
            <pc:docMk/>
            <pc:sldMk cId="3370003127" sldId="1375"/>
            <ac:cxnSpMk id="39" creationId="{3EB9FFBC-1253-E530-FB7A-AFD940DE5811}"/>
          </ac:cxnSpMkLst>
        </pc:cxnChg>
      </pc:sldChg>
      <pc:sldChg chg="addSp delSp modSp mod delAnim">
        <pc:chgData name="Kim, Doojin" userId="42beb8f5-9d70-4908-adcf-a3e030d5dafe" providerId="ADAL" clId="{3598CC02-49FE-4DBE-BE10-2AD1D3DA809E}" dt="2025-06-26T18:54:44.824" v="2001" actId="1076"/>
        <pc:sldMkLst>
          <pc:docMk/>
          <pc:sldMk cId="4226680649" sldId="1376"/>
        </pc:sldMkLst>
        <pc:spChg chg="del">
          <ac:chgData name="Kim, Doojin" userId="42beb8f5-9d70-4908-adcf-a3e030d5dafe" providerId="ADAL" clId="{3598CC02-49FE-4DBE-BE10-2AD1D3DA809E}" dt="2025-06-26T18:54:29.051" v="1993" actId="478"/>
          <ac:spMkLst>
            <pc:docMk/>
            <pc:sldMk cId="4226680649" sldId="1376"/>
            <ac:spMk id="4" creationId="{F883D22D-215F-1A0E-F360-0392BC9D219C}"/>
          </ac:spMkLst>
        </pc:spChg>
        <pc:spChg chg="del">
          <ac:chgData name="Kim, Doojin" userId="42beb8f5-9d70-4908-adcf-a3e030d5dafe" providerId="ADAL" clId="{3598CC02-49FE-4DBE-BE10-2AD1D3DA809E}" dt="2025-06-26T18:54:29.051" v="1993" actId="478"/>
          <ac:spMkLst>
            <pc:docMk/>
            <pc:sldMk cId="4226680649" sldId="1376"/>
            <ac:spMk id="5" creationId="{A92703D5-4972-88B2-F04B-FB834E06B6EE}"/>
          </ac:spMkLst>
        </pc:spChg>
        <pc:spChg chg="del">
          <ac:chgData name="Kim, Doojin" userId="42beb8f5-9d70-4908-adcf-a3e030d5dafe" providerId="ADAL" clId="{3598CC02-49FE-4DBE-BE10-2AD1D3DA809E}" dt="2025-06-26T18:54:29.051" v="1993" actId="478"/>
          <ac:spMkLst>
            <pc:docMk/>
            <pc:sldMk cId="4226680649" sldId="1376"/>
            <ac:spMk id="6" creationId="{65E42925-259C-9911-3D7E-5EE86161EA45}"/>
          </ac:spMkLst>
        </pc:spChg>
        <pc:spChg chg="del">
          <ac:chgData name="Kim, Doojin" userId="42beb8f5-9d70-4908-adcf-a3e030d5dafe" providerId="ADAL" clId="{3598CC02-49FE-4DBE-BE10-2AD1D3DA809E}" dt="2025-06-26T18:54:29.051" v="1993" actId="478"/>
          <ac:spMkLst>
            <pc:docMk/>
            <pc:sldMk cId="4226680649" sldId="1376"/>
            <ac:spMk id="7" creationId="{09E04C43-4E1B-21EA-8313-A05C29BFCD28}"/>
          </ac:spMkLst>
        </pc:spChg>
        <pc:spChg chg="add del mod">
          <ac:chgData name="Kim, Doojin" userId="42beb8f5-9d70-4908-adcf-a3e030d5dafe" providerId="ADAL" clId="{3598CC02-49FE-4DBE-BE10-2AD1D3DA809E}" dt="2025-06-26T18:53:28.174" v="1992" actId="478"/>
          <ac:spMkLst>
            <pc:docMk/>
            <pc:sldMk cId="4226680649" sldId="1376"/>
            <ac:spMk id="12" creationId="{26411731-D2F6-A3A3-857B-89EDB73554FF}"/>
          </ac:spMkLst>
        </pc:spChg>
        <pc:grpChg chg="del">
          <ac:chgData name="Kim, Doojin" userId="42beb8f5-9d70-4908-adcf-a3e030d5dafe" providerId="ADAL" clId="{3598CC02-49FE-4DBE-BE10-2AD1D3DA809E}" dt="2025-06-26T18:54:29.051" v="1993" actId="478"/>
          <ac:grpSpMkLst>
            <pc:docMk/>
            <pc:sldMk cId="4226680649" sldId="1376"/>
            <ac:grpSpMk id="15" creationId="{CD3D2C64-0610-1A65-D3BC-AC46B8E6A37C}"/>
          </ac:grpSpMkLst>
        </pc:grpChg>
        <pc:picChg chg="add mod">
          <ac:chgData name="Kim, Doojin" userId="42beb8f5-9d70-4908-adcf-a3e030d5dafe" providerId="ADAL" clId="{3598CC02-49FE-4DBE-BE10-2AD1D3DA809E}" dt="2025-06-26T18:54:44.824" v="2001" actId="1076"/>
          <ac:picMkLst>
            <pc:docMk/>
            <pc:sldMk cId="4226680649" sldId="1376"/>
            <ac:picMk id="16" creationId="{E7ABC75C-6C2A-4633-21F7-D1338FB76CE3}"/>
          </ac:picMkLst>
        </pc:picChg>
        <pc:cxnChg chg="mod">
          <ac:chgData name="Kim, Doojin" userId="42beb8f5-9d70-4908-adcf-a3e030d5dafe" providerId="ADAL" clId="{3598CC02-49FE-4DBE-BE10-2AD1D3DA809E}" dt="2025-06-26T18:54:29.051" v="1993" actId="478"/>
          <ac:cxnSpMkLst>
            <pc:docMk/>
            <pc:sldMk cId="4226680649" sldId="1376"/>
            <ac:cxnSpMk id="11" creationId="{C1C3EB63-F5AD-1CBD-54C3-1331E4F9AE7C}"/>
          </ac:cxnSpMkLst>
        </pc:cxnChg>
      </pc:sldChg>
      <pc:sldChg chg="addSp delSp modSp mod">
        <pc:chgData name="Kim, Doojin" userId="42beb8f5-9d70-4908-adcf-a3e030d5dafe" providerId="ADAL" clId="{3598CC02-49FE-4DBE-BE10-2AD1D3DA809E}" dt="2025-06-26T16:14:09.533" v="355" actId="478"/>
        <pc:sldMkLst>
          <pc:docMk/>
          <pc:sldMk cId="3261111846" sldId="1377"/>
        </pc:sldMkLst>
        <pc:picChg chg="add del mod">
          <ac:chgData name="Kim, Doojin" userId="42beb8f5-9d70-4908-adcf-a3e030d5dafe" providerId="ADAL" clId="{3598CC02-49FE-4DBE-BE10-2AD1D3DA809E}" dt="2025-06-26T16:14:09.533" v="355" actId="478"/>
          <ac:picMkLst>
            <pc:docMk/>
            <pc:sldMk cId="3261111846" sldId="1377"/>
            <ac:picMk id="7" creationId="{9D68C5AA-FDCC-7A97-D72D-8F93231A778B}"/>
          </ac:picMkLst>
        </pc:picChg>
      </pc:sldChg>
      <pc:sldChg chg="modSp add del mod">
        <pc:chgData name="Kim, Doojin" userId="42beb8f5-9d70-4908-adcf-a3e030d5dafe" providerId="ADAL" clId="{3598CC02-49FE-4DBE-BE10-2AD1D3DA809E}" dt="2025-06-26T20:10:23.939" v="3131" actId="20577"/>
        <pc:sldMkLst>
          <pc:docMk/>
          <pc:sldMk cId="1441829129" sldId="1378"/>
        </pc:sldMkLst>
        <pc:spChg chg="mod">
          <ac:chgData name="Kim, Doojin" userId="42beb8f5-9d70-4908-adcf-a3e030d5dafe" providerId="ADAL" clId="{3598CC02-49FE-4DBE-BE10-2AD1D3DA809E}" dt="2025-06-26T20:10:23.939" v="3131" actId="20577"/>
          <ac:spMkLst>
            <pc:docMk/>
            <pc:sldMk cId="1441829129" sldId="1378"/>
            <ac:spMk id="2" creationId="{532509F8-2054-7CB6-C1A3-4D91EDE90164}"/>
          </ac:spMkLst>
        </pc:spChg>
      </pc:sldChg>
      <pc:sldChg chg="addSp delSp modSp mod">
        <pc:chgData name="Kim, Doojin" userId="42beb8f5-9d70-4908-adcf-a3e030d5dafe" providerId="ADAL" clId="{3598CC02-49FE-4DBE-BE10-2AD1D3DA809E}" dt="2025-06-26T20:08:53.206" v="3081" actId="313"/>
        <pc:sldMkLst>
          <pc:docMk/>
          <pc:sldMk cId="660676558" sldId="1379"/>
        </pc:sldMkLst>
        <pc:spChg chg="mod">
          <ac:chgData name="Kim, Doojin" userId="42beb8f5-9d70-4908-adcf-a3e030d5dafe" providerId="ADAL" clId="{3598CC02-49FE-4DBE-BE10-2AD1D3DA809E}" dt="2025-06-26T20:08:53.206" v="3081" actId="313"/>
          <ac:spMkLst>
            <pc:docMk/>
            <pc:sldMk cId="660676558" sldId="1379"/>
            <ac:spMk id="2" creationId="{919AD6A9-9794-D9A4-AA9D-D577F3163BC4}"/>
          </ac:spMkLst>
        </pc:spChg>
        <pc:spChg chg="del">
          <ac:chgData name="Kim, Doojin" userId="42beb8f5-9d70-4908-adcf-a3e030d5dafe" providerId="ADAL" clId="{3598CC02-49FE-4DBE-BE10-2AD1D3DA809E}" dt="2025-06-26T19:55:29.428" v="2870" actId="478"/>
          <ac:spMkLst>
            <pc:docMk/>
            <pc:sldMk cId="660676558" sldId="1379"/>
            <ac:spMk id="6" creationId="{EAF84BDC-743D-C0F2-020C-C5FA6DA28B4B}"/>
          </ac:spMkLst>
        </pc:spChg>
        <pc:spChg chg="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8" creationId="{17B0305E-9215-FF93-982E-51B7B5143015}"/>
          </ac:spMkLst>
        </pc:spChg>
        <pc:spChg chg="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10" creationId="{8DDA6358-0B23-6900-AB79-2681A1E326CA}"/>
          </ac:spMkLst>
        </pc:spChg>
        <pc:spChg chg="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18" creationId="{1F2EEEDE-6116-2DD0-9C50-478B44A4984E}"/>
          </ac:spMkLst>
        </pc:spChg>
        <pc:spChg chg="add 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22" creationId="{7E73ECF2-D3A5-60C0-44AF-CE31FB59B773}"/>
          </ac:spMkLst>
        </pc:spChg>
        <pc:spChg chg="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25" creationId="{C7AC2A26-3ADD-7353-C5D1-564A23380E1B}"/>
          </ac:spMkLst>
        </pc:spChg>
        <pc:spChg chg="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28" creationId="{524A1DF3-FB61-205A-3740-21C1E6EDB984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30" creationId="{CADF82A4-71CA-6946-FEAF-C8850B59AAD0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33" creationId="{32FAF298-28E7-1DD0-4BD2-DE973168856D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34" creationId="{E62E63DD-735E-7BEA-8099-815AA8C5E6CA}"/>
          </ac:spMkLst>
        </pc:spChg>
        <pc:spChg chg="add 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36" creationId="{A10508EC-E5EB-9586-E834-89A718ABAC6A}"/>
          </ac:spMkLst>
        </pc:spChg>
        <pc:spChg chg="add mod">
          <ac:chgData name="Kim, Doojin" userId="42beb8f5-9d70-4908-adcf-a3e030d5dafe" providerId="ADAL" clId="{3598CC02-49FE-4DBE-BE10-2AD1D3DA809E}" dt="2025-06-26T19:56:12.904" v="2871"/>
          <ac:spMkLst>
            <pc:docMk/>
            <pc:sldMk cId="660676558" sldId="1379"/>
            <ac:spMk id="37" creationId="{1D45E6C2-3659-9A98-816A-20D87F58E969}"/>
          </ac:spMkLst>
        </pc:spChg>
        <pc:spChg chg="add mod">
          <ac:chgData name="Kim, Doojin" userId="42beb8f5-9d70-4908-adcf-a3e030d5dafe" providerId="ADAL" clId="{3598CC02-49FE-4DBE-BE10-2AD1D3DA809E}" dt="2025-06-26T19:57:23.906" v="2884" actId="20577"/>
          <ac:spMkLst>
            <pc:docMk/>
            <pc:sldMk cId="660676558" sldId="1379"/>
            <ac:spMk id="38" creationId="{F5E71E29-377F-3EED-8D1D-2343C5F668EA}"/>
          </ac:spMkLst>
        </pc:spChg>
        <pc:spChg chg="add mod">
          <ac:chgData name="Kim, Doojin" userId="42beb8f5-9d70-4908-adcf-a3e030d5dafe" providerId="ADAL" clId="{3598CC02-49FE-4DBE-BE10-2AD1D3DA809E}" dt="2025-06-26T19:56:59.128" v="2875" actId="16959"/>
          <ac:spMkLst>
            <pc:docMk/>
            <pc:sldMk cId="660676558" sldId="1379"/>
            <ac:spMk id="39" creationId="{EE1DDBB2-E91B-A1CE-EDBA-227578BBC62C}"/>
          </ac:spMkLst>
        </pc:spChg>
        <pc:spChg chg="mod">
          <ac:chgData name="Kim, Doojin" userId="42beb8f5-9d70-4908-adcf-a3e030d5dafe" providerId="ADAL" clId="{3598CC02-49FE-4DBE-BE10-2AD1D3DA809E}" dt="2025-06-26T19:57:01.885" v="2876" actId="16959"/>
          <ac:spMkLst>
            <pc:docMk/>
            <pc:sldMk cId="660676558" sldId="1379"/>
            <ac:spMk id="40" creationId="{CAFB61CD-F896-10C0-FD8E-53DA80955217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42" creationId="{DDEDB396-CDC2-6006-10F2-995944342909}"/>
          </ac:spMkLst>
        </pc:spChg>
        <pc:spChg chg="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45" creationId="{893468D0-AD54-BC0C-8F44-3A9026983815}"/>
          </ac:spMkLst>
        </pc:spChg>
        <pc:spChg chg="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48" creationId="{8F597F09-DBE5-8295-5309-F495B1ACC428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50" creationId="{9FE25EB4-182C-51FA-F0A1-69AAB125DC1A}"/>
          </ac:spMkLst>
        </pc:spChg>
        <pc:spChg chg="add 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53" creationId="{35ADF2B7-F83F-FE17-4C67-FAE990A923C5}"/>
          </ac:spMkLst>
        </pc:spChg>
        <pc:spChg chg="add 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54" creationId="{8961C12D-0950-BAEF-CACD-FB5045C078D3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63" creationId="{0B56643E-123F-B987-B05F-4D7732AD0BDA}"/>
          </ac:spMkLst>
        </pc:spChg>
        <pc:spChg chg="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65" creationId="{B0DC6C45-7D6E-7EEA-EA50-53F4562D99F7}"/>
          </ac:spMkLst>
        </pc:spChg>
        <pc:spChg chg="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66" creationId="{9A40DB96-6B00-7C6C-456A-AA29DE04CD4D}"/>
          </ac:spMkLst>
        </pc:spChg>
        <pc:spChg chg="add 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69" creationId="{E9393812-BCB8-3282-9F3C-AD608FFCFA8C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72" creationId="{029BF466-B5D2-0F4D-A25A-B6EF989D0460}"/>
          </ac:spMkLst>
        </pc:spChg>
        <pc:spChg chg="mod">
          <ac:chgData name="Kim, Doojin" userId="42beb8f5-9d70-4908-adcf-a3e030d5dafe" providerId="ADAL" clId="{3598CC02-49FE-4DBE-BE10-2AD1D3DA809E}" dt="2025-06-26T19:58:20.503" v="2896" actId="1038"/>
          <ac:spMkLst>
            <pc:docMk/>
            <pc:sldMk cId="660676558" sldId="1379"/>
            <ac:spMk id="75" creationId="{40E74FBB-CDEF-7F82-1E99-1C47E8146C0D}"/>
          </ac:spMkLst>
        </pc:spChg>
        <pc:spChg chg="mod">
          <ac:chgData name="Kim, Doojin" userId="42beb8f5-9d70-4908-adcf-a3e030d5dafe" providerId="ADAL" clId="{3598CC02-49FE-4DBE-BE10-2AD1D3DA809E}" dt="2025-06-26T19:58:01.373" v="2885"/>
          <ac:spMkLst>
            <pc:docMk/>
            <pc:sldMk cId="660676558" sldId="1379"/>
            <ac:spMk id="76" creationId="{8E035458-04CE-44D3-7F90-7256DE8AFBC2}"/>
          </ac:spMkLst>
        </pc:spChg>
        <pc:spChg chg="add mod">
          <ac:chgData name="Kim, Doojin" userId="42beb8f5-9d70-4908-adcf-a3e030d5dafe" providerId="ADAL" clId="{3598CC02-49FE-4DBE-BE10-2AD1D3DA809E}" dt="2025-06-26T19:58:39.202" v="2898"/>
          <ac:spMkLst>
            <pc:docMk/>
            <pc:sldMk cId="660676558" sldId="1379"/>
            <ac:spMk id="77" creationId="{8D49904C-CB91-A758-2FC7-FA1A92BC371D}"/>
          </ac:spMkLst>
        </pc:spChg>
        <pc:spChg chg="mod">
          <ac:chgData name="Kim, Doojin" userId="42beb8f5-9d70-4908-adcf-a3e030d5dafe" providerId="ADAL" clId="{3598CC02-49FE-4DBE-BE10-2AD1D3DA809E}" dt="2025-06-26T19:58:33.570" v="2897"/>
          <ac:spMkLst>
            <pc:docMk/>
            <pc:sldMk cId="660676558" sldId="1379"/>
            <ac:spMk id="78" creationId="{AEE8DC12-C5D1-7836-555B-3E1B630C1F87}"/>
          </ac:spMkLst>
        </pc:spChg>
        <pc:spChg chg="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81" creationId="{155056A4-E997-AF5F-0287-05EB446899F7}"/>
          </ac:spMkLst>
        </pc:spChg>
        <pc:spChg chg="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82" creationId="{06BE2498-D7BD-015C-2D25-B62304654D7C}"/>
          </ac:spMkLst>
        </pc:spChg>
        <pc:spChg chg="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84" creationId="{881DB434-1DF1-EF87-0EA5-3B362AFD34E1}"/>
          </ac:spMkLst>
        </pc:spChg>
        <pc:spChg chg="add 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89" creationId="{24DAC6E4-C12B-793A-7E5A-C8B18F00DA42}"/>
          </ac:spMkLst>
        </pc:spChg>
        <pc:spChg chg="add mod">
          <ac:chgData name="Kim, Doojin" userId="42beb8f5-9d70-4908-adcf-a3e030d5dafe" providerId="ADAL" clId="{3598CC02-49FE-4DBE-BE10-2AD1D3DA809E}" dt="2025-06-26T19:59:46.514" v="2912" actId="1076"/>
          <ac:spMkLst>
            <pc:docMk/>
            <pc:sldMk cId="660676558" sldId="1379"/>
            <ac:spMk id="90" creationId="{7A280ED4-F6C2-CB0F-D2A6-BC4AA8D752A7}"/>
          </ac:spMkLst>
        </pc:spChg>
        <pc:spChg chg="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95" creationId="{BCF8CFD2-A6CB-A02E-3E69-7E13A83C6553}"/>
          </ac:spMkLst>
        </pc:spChg>
        <pc:spChg chg="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96" creationId="{0E623CBF-60C4-28E4-C6BF-521D91B5E74E}"/>
          </ac:spMkLst>
        </pc:spChg>
        <pc:spChg chg="mod">
          <ac:chgData name="Kim, Doojin" userId="42beb8f5-9d70-4908-adcf-a3e030d5dafe" providerId="ADAL" clId="{3598CC02-49FE-4DBE-BE10-2AD1D3DA809E}" dt="2025-06-26T19:59:53.307" v="2914" actId="1076"/>
          <ac:spMkLst>
            <pc:docMk/>
            <pc:sldMk cId="660676558" sldId="1379"/>
            <ac:spMk id="103" creationId="{A947E018-8D2E-2D5C-691D-3536163EA9EA}"/>
          </ac:spMkLst>
        </pc:spChg>
        <pc:spChg chg="add 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104" creationId="{F3008634-B129-D1F6-5AE2-01AC95BD0AB1}"/>
          </ac:spMkLst>
        </pc:spChg>
        <pc:spChg chg="add mod">
          <ac:chgData name="Kim, Doojin" userId="42beb8f5-9d70-4908-adcf-a3e030d5dafe" providerId="ADAL" clId="{3598CC02-49FE-4DBE-BE10-2AD1D3DA809E}" dt="2025-06-26T19:59:12.417" v="2905" actId="1038"/>
          <ac:spMkLst>
            <pc:docMk/>
            <pc:sldMk cId="660676558" sldId="1379"/>
            <ac:spMk id="105" creationId="{D1090456-1DFF-4CC0-6AAF-016DDC64E8AD}"/>
          </ac:spMkLst>
        </pc:spChg>
        <pc:spChg chg="add mod">
          <ac:chgData name="Kim, Doojin" userId="42beb8f5-9d70-4908-adcf-a3e030d5dafe" providerId="ADAL" clId="{3598CC02-49FE-4DBE-BE10-2AD1D3DA809E}" dt="2025-06-26T19:59:50.105" v="2913" actId="1076"/>
          <ac:spMkLst>
            <pc:docMk/>
            <pc:sldMk cId="660676558" sldId="1379"/>
            <ac:spMk id="107" creationId="{470314FF-53A8-E87C-8CD6-2E8316017AB9}"/>
          </ac:spMkLst>
        </pc:spChg>
        <pc:spChg chg="mod">
          <ac:chgData name="Kim, Doojin" userId="42beb8f5-9d70-4908-adcf-a3e030d5dafe" providerId="ADAL" clId="{3598CC02-49FE-4DBE-BE10-2AD1D3DA809E}" dt="2025-06-26T20:00:51.286" v="2916" actId="1076"/>
          <ac:spMkLst>
            <pc:docMk/>
            <pc:sldMk cId="660676558" sldId="1379"/>
            <ac:spMk id="112" creationId="{705EC37B-E766-BB73-40FD-B223D57D61F5}"/>
          </ac:spMkLst>
        </pc:spChg>
        <pc:spChg chg="mod">
          <ac:chgData name="Kim, Doojin" userId="42beb8f5-9d70-4908-adcf-a3e030d5dafe" providerId="ADAL" clId="{3598CC02-49FE-4DBE-BE10-2AD1D3DA809E}" dt="2025-06-26T20:00:51.286" v="2916" actId="1076"/>
          <ac:spMkLst>
            <pc:docMk/>
            <pc:sldMk cId="660676558" sldId="1379"/>
            <ac:spMk id="113" creationId="{257471D8-50BA-E2E6-4AEE-065650E8BF10}"/>
          </ac:spMkLst>
        </pc:spChg>
        <pc:spChg chg="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15" creationId="{62C61B88-0A92-0049-6ED9-8584249809FB}"/>
          </ac:spMkLst>
        </pc:spChg>
        <pc:spChg chg="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16" creationId="{6C325269-7AAD-B7A5-CDB8-7179BDEA7DDC}"/>
          </ac:spMkLst>
        </pc:spChg>
        <pc:spChg chg="mod">
          <ac:chgData name="Kim, Doojin" userId="42beb8f5-9d70-4908-adcf-a3e030d5dafe" providerId="ADAL" clId="{3598CC02-49FE-4DBE-BE10-2AD1D3DA809E}" dt="2025-06-26T20:01:24.637" v="2927" actId="1035"/>
          <ac:spMkLst>
            <pc:docMk/>
            <pc:sldMk cId="660676558" sldId="1379"/>
            <ac:spMk id="118" creationId="{A5FEE548-0467-52B1-7003-81730B70C979}"/>
          </ac:spMkLst>
        </pc:spChg>
        <pc:spChg chg="mod">
          <ac:chgData name="Kim, Doojin" userId="42beb8f5-9d70-4908-adcf-a3e030d5dafe" providerId="ADAL" clId="{3598CC02-49FE-4DBE-BE10-2AD1D3DA809E}" dt="2025-06-26T20:01:24.637" v="2927" actId="1035"/>
          <ac:spMkLst>
            <pc:docMk/>
            <pc:sldMk cId="660676558" sldId="1379"/>
            <ac:spMk id="119" creationId="{5E918608-FB57-A5E7-9CF9-21F371BBE7C8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20" creationId="{60003C10-D26C-0851-F943-7B4B723BD162}"/>
          </ac:spMkLst>
        </pc:spChg>
        <pc:spChg chg="add del mod">
          <ac:chgData name="Kim, Doojin" userId="42beb8f5-9d70-4908-adcf-a3e030d5dafe" providerId="ADAL" clId="{3598CC02-49FE-4DBE-BE10-2AD1D3DA809E}" dt="2025-06-26T20:02:04.729" v="2936" actId="478"/>
          <ac:spMkLst>
            <pc:docMk/>
            <pc:sldMk cId="660676558" sldId="1379"/>
            <ac:spMk id="121" creationId="{44C05003-2783-1714-B171-2CC56B2A88F3}"/>
          </ac:spMkLst>
        </pc:spChg>
        <pc:spChg chg="mod">
          <ac:chgData name="Kim, Doojin" userId="42beb8f5-9d70-4908-adcf-a3e030d5dafe" providerId="ADAL" clId="{3598CC02-49FE-4DBE-BE10-2AD1D3DA809E}" dt="2025-06-26T20:02:25.946" v="2946" actId="1037"/>
          <ac:spMkLst>
            <pc:docMk/>
            <pc:sldMk cId="660676558" sldId="1379"/>
            <ac:spMk id="123" creationId="{BC4425C9-CAF8-0972-5FD9-CF68DC4CFCC3}"/>
          </ac:spMkLst>
        </pc:spChg>
        <pc:spChg chg="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24" creationId="{76AC5061-2506-E005-1BC7-6B9FC616CF20}"/>
          </ac:spMkLst>
        </pc:spChg>
        <pc:spChg chg="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26" creationId="{84705CE9-C268-5162-0D08-1D3BBE406FF7}"/>
          </ac:spMkLst>
        </pc:spChg>
        <pc:spChg chg="mod">
          <ac:chgData name="Kim, Doojin" userId="42beb8f5-9d70-4908-adcf-a3e030d5dafe" providerId="ADAL" clId="{3598CC02-49FE-4DBE-BE10-2AD1D3DA809E}" dt="2025-06-26T20:02:25.946" v="2946" actId="1037"/>
          <ac:spMkLst>
            <pc:docMk/>
            <pc:sldMk cId="660676558" sldId="1379"/>
            <ac:spMk id="127" creationId="{22A90F74-7842-168B-17D1-28CF0697E56D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28" creationId="{227C290B-9586-EB7A-E7CB-187AB03ED552}"/>
          </ac:spMkLst>
        </pc:spChg>
        <pc:spChg chg="mod">
          <ac:chgData name="Kim, Doojin" userId="42beb8f5-9d70-4908-adcf-a3e030d5dafe" providerId="ADAL" clId="{3598CC02-49FE-4DBE-BE10-2AD1D3DA809E}" dt="2025-06-26T20:02:16.263" v="2938" actId="1076"/>
          <ac:spMkLst>
            <pc:docMk/>
            <pc:sldMk cId="660676558" sldId="1379"/>
            <ac:spMk id="130" creationId="{85E5B8E1-89B4-F451-DE5F-86716DAF2AD8}"/>
          </ac:spMkLst>
        </pc:spChg>
        <pc:spChg chg="mod">
          <ac:chgData name="Kim, Doojin" userId="42beb8f5-9d70-4908-adcf-a3e030d5dafe" providerId="ADAL" clId="{3598CC02-49FE-4DBE-BE10-2AD1D3DA809E}" dt="2025-06-26T20:02:16.263" v="2938" actId="1076"/>
          <ac:spMkLst>
            <pc:docMk/>
            <pc:sldMk cId="660676558" sldId="1379"/>
            <ac:spMk id="131" creationId="{89B5100F-7787-9F0D-2134-15E3A7A08085}"/>
          </ac:spMkLst>
        </pc:spChg>
        <pc:spChg chg="add mod">
          <ac:chgData name="Kim, Doojin" userId="42beb8f5-9d70-4908-adcf-a3e030d5dafe" providerId="ADAL" clId="{3598CC02-49FE-4DBE-BE10-2AD1D3DA809E}" dt="2025-06-26T20:02:25.946" v="2946" actId="1037"/>
          <ac:spMkLst>
            <pc:docMk/>
            <pc:sldMk cId="660676558" sldId="1379"/>
            <ac:spMk id="132" creationId="{F3F6F0B6-6A8A-773E-7B36-01A1C14377CC}"/>
          </ac:spMkLst>
        </pc:spChg>
        <pc:spChg chg="add mod">
          <ac:chgData name="Kim, Doojin" userId="42beb8f5-9d70-4908-adcf-a3e030d5dafe" providerId="ADAL" clId="{3598CC02-49FE-4DBE-BE10-2AD1D3DA809E}" dt="2025-06-26T20:02:25.946" v="2946" actId="1037"/>
          <ac:spMkLst>
            <pc:docMk/>
            <pc:sldMk cId="660676558" sldId="1379"/>
            <ac:spMk id="133" creationId="{54DB28D0-1202-DB83-1C05-1AC3B226BCCC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34" creationId="{1F61D515-ADCC-9A4D-E210-3FAA90413228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35" creationId="{5C914F85-7634-909B-7809-FF1D64B52522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36" creationId="{F02893D9-93AA-55A7-736D-4D2AB3681B9B}"/>
          </ac:spMkLst>
        </pc:spChg>
        <pc:spChg chg="add mod">
          <ac:chgData name="Kim, Doojin" userId="42beb8f5-9d70-4908-adcf-a3e030d5dafe" providerId="ADAL" clId="{3598CC02-49FE-4DBE-BE10-2AD1D3DA809E}" dt="2025-06-26T20:03:06.042" v="2954" actId="1076"/>
          <ac:spMkLst>
            <pc:docMk/>
            <pc:sldMk cId="660676558" sldId="1379"/>
            <ac:spMk id="137" creationId="{A83EE523-6F8A-0DA8-A062-BF0AEFA952CE}"/>
          </ac:spMkLst>
        </pc:spChg>
        <pc:spChg chg="add mod">
          <ac:chgData name="Kim, Doojin" userId="42beb8f5-9d70-4908-adcf-a3e030d5dafe" providerId="ADAL" clId="{3598CC02-49FE-4DBE-BE10-2AD1D3DA809E}" dt="2025-06-26T20:03:23.853" v="2960" actId="1036"/>
          <ac:spMkLst>
            <pc:docMk/>
            <pc:sldMk cId="660676558" sldId="1379"/>
            <ac:spMk id="138" creationId="{80BF9922-4D38-5A3D-26A2-60BFB227BA4D}"/>
          </ac:spMkLst>
        </pc:spChg>
        <pc:spChg chg="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0" creationId="{C2EBF102-05C6-E5D1-7CE4-B4EC58C8F823}"/>
          </ac:spMkLst>
        </pc:spChg>
        <pc:spChg chg="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1" creationId="{EAB5BDB2-EDD2-87E0-676C-B8CBD7F22905}"/>
          </ac:spMkLst>
        </pc:spChg>
        <pc:spChg chg="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3" creationId="{CFA02085-69C3-33D4-4EBC-13208B113F25}"/>
          </ac:spMkLst>
        </pc:spChg>
        <pc:spChg chg="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4" creationId="{CA141BE0-794C-277D-C3B6-F4120989CD44}"/>
          </ac:spMkLst>
        </pc:spChg>
        <pc:spChg chg="mod">
          <ac:chgData name="Kim, Doojin" userId="42beb8f5-9d70-4908-adcf-a3e030d5dafe" providerId="ADAL" clId="{3598CC02-49FE-4DBE-BE10-2AD1D3DA809E}" dt="2025-06-26T20:05:07.197" v="2977" actId="14100"/>
          <ac:spMkLst>
            <pc:docMk/>
            <pc:sldMk cId="660676558" sldId="1379"/>
            <ac:spMk id="146" creationId="{EE032599-F9FD-1C32-1576-AF6618DE84D3}"/>
          </ac:spMkLst>
        </pc:spChg>
        <pc:spChg chg="mod">
          <ac:chgData name="Kim, Doojin" userId="42beb8f5-9d70-4908-adcf-a3e030d5dafe" providerId="ADAL" clId="{3598CC02-49FE-4DBE-BE10-2AD1D3DA809E}" dt="2025-06-26T20:05:07.197" v="2977" actId="14100"/>
          <ac:spMkLst>
            <pc:docMk/>
            <pc:sldMk cId="660676558" sldId="1379"/>
            <ac:spMk id="147" creationId="{162752C7-384E-95A7-31FA-594A290C878E}"/>
          </ac:spMkLst>
        </pc:spChg>
        <pc:spChg chg="add 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8" creationId="{D3687B68-0335-BD1F-4082-64C735C53F20}"/>
          </ac:spMkLst>
        </pc:spChg>
        <pc:spChg chg="add 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49" creationId="{4B884FF5-ACA7-F428-8F9E-40DAA06C3951}"/>
          </ac:spMkLst>
        </pc:spChg>
        <pc:spChg chg="add mod">
          <ac:chgData name="Kim, Doojin" userId="42beb8f5-9d70-4908-adcf-a3e030d5dafe" providerId="ADAL" clId="{3598CC02-49FE-4DBE-BE10-2AD1D3DA809E}" dt="2025-06-26T20:05:36.124" v="2984" actId="1076"/>
          <ac:spMkLst>
            <pc:docMk/>
            <pc:sldMk cId="660676558" sldId="1379"/>
            <ac:spMk id="150" creationId="{5925D574-280B-2646-1542-EA93089E91AF}"/>
          </ac:spMkLst>
        </pc:spChg>
        <pc:spChg chg="add mod">
          <ac:chgData name="Kim, Doojin" userId="42beb8f5-9d70-4908-adcf-a3e030d5dafe" providerId="ADAL" clId="{3598CC02-49FE-4DBE-BE10-2AD1D3DA809E}" dt="2025-06-26T20:04:07.210" v="2962" actId="1076"/>
          <ac:spMkLst>
            <pc:docMk/>
            <pc:sldMk cId="660676558" sldId="1379"/>
            <ac:spMk id="151" creationId="{C85C3BB8-E17C-7427-4F3A-FF83840D8D39}"/>
          </ac:spMkLst>
        </pc:spChg>
        <pc:spChg chg="add mod">
          <ac:chgData name="Kim, Doojin" userId="42beb8f5-9d70-4908-adcf-a3e030d5dafe" providerId="ADAL" clId="{3598CC02-49FE-4DBE-BE10-2AD1D3DA809E}" dt="2025-06-26T20:04:39.699" v="2972"/>
          <ac:spMkLst>
            <pc:docMk/>
            <pc:sldMk cId="660676558" sldId="1379"/>
            <ac:spMk id="152" creationId="{2E32E78B-916D-79A7-77BA-A200546560A3}"/>
          </ac:spMkLst>
        </pc:spChg>
        <pc:spChg chg="mod">
          <ac:chgData name="Kim, Doojin" userId="42beb8f5-9d70-4908-adcf-a3e030d5dafe" providerId="ADAL" clId="{3598CC02-49FE-4DBE-BE10-2AD1D3DA809E}" dt="2025-06-26T20:07:49.898" v="3035" actId="1076"/>
          <ac:spMkLst>
            <pc:docMk/>
            <pc:sldMk cId="660676558" sldId="1379"/>
            <ac:spMk id="154" creationId="{A45B46FF-31C6-60EC-B961-499813260D3E}"/>
          </ac:spMkLst>
        </pc:spChg>
        <pc:spChg chg="mod">
          <ac:chgData name="Kim, Doojin" userId="42beb8f5-9d70-4908-adcf-a3e030d5dafe" providerId="ADAL" clId="{3598CC02-49FE-4DBE-BE10-2AD1D3DA809E}" dt="2025-06-26T20:07:49.898" v="3035" actId="1076"/>
          <ac:spMkLst>
            <pc:docMk/>
            <pc:sldMk cId="660676558" sldId="1379"/>
            <ac:spMk id="155" creationId="{8788C627-C25B-6DD9-2E2F-610FB8F1C8A1}"/>
          </ac:spMkLst>
        </pc:spChg>
        <pc:spChg chg="mod">
          <ac:chgData name="Kim, Doojin" userId="42beb8f5-9d70-4908-adcf-a3e030d5dafe" providerId="ADAL" clId="{3598CC02-49FE-4DBE-BE10-2AD1D3DA809E}" dt="2025-06-26T20:04:20.127" v="2965"/>
          <ac:spMkLst>
            <pc:docMk/>
            <pc:sldMk cId="660676558" sldId="1379"/>
            <ac:spMk id="157" creationId="{3C51C7F8-9A1F-C28B-8EC2-C80A703CC83A}"/>
          </ac:spMkLst>
        </pc:spChg>
        <pc:spChg chg="mod">
          <ac:chgData name="Kim, Doojin" userId="42beb8f5-9d70-4908-adcf-a3e030d5dafe" providerId="ADAL" clId="{3598CC02-49FE-4DBE-BE10-2AD1D3DA809E}" dt="2025-06-26T20:04:20.127" v="2965"/>
          <ac:spMkLst>
            <pc:docMk/>
            <pc:sldMk cId="660676558" sldId="1379"/>
            <ac:spMk id="158" creationId="{53A88D18-1E7F-5C5F-6B5D-BAF05FEB267E}"/>
          </ac:spMkLst>
        </pc:spChg>
        <pc:spChg chg="add mod">
          <ac:chgData name="Kim, Doojin" userId="42beb8f5-9d70-4908-adcf-a3e030d5dafe" providerId="ADAL" clId="{3598CC02-49FE-4DBE-BE10-2AD1D3DA809E}" dt="2025-06-26T20:07:41.598" v="3033" actId="1036"/>
          <ac:spMkLst>
            <pc:docMk/>
            <pc:sldMk cId="660676558" sldId="1379"/>
            <ac:spMk id="159" creationId="{B8661751-08A3-19C5-54AA-F359D23EED8A}"/>
          </ac:spMkLst>
        </pc:spChg>
        <pc:spChg chg="mod">
          <ac:chgData name="Kim, Doojin" userId="42beb8f5-9d70-4908-adcf-a3e030d5dafe" providerId="ADAL" clId="{3598CC02-49FE-4DBE-BE10-2AD1D3DA809E}" dt="2025-06-26T20:05:15.485" v="2980" actId="1076"/>
          <ac:spMkLst>
            <pc:docMk/>
            <pc:sldMk cId="660676558" sldId="1379"/>
            <ac:spMk id="161" creationId="{F5A6A001-920E-840E-9218-7C906C9AAC6D}"/>
          </ac:spMkLst>
        </pc:spChg>
        <pc:spChg chg="mod">
          <ac:chgData name="Kim, Doojin" userId="42beb8f5-9d70-4908-adcf-a3e030d5dafe" providerId="ADAL" clId="{3598CC02-49FE-4DBE-BE10-2AD1D3DA809E}" dt="2025-06-26T20:05:15.485" v="2980" actId="1076"/>
          <ac:spMkLst>
            <pc:docMk/>
            <pc:sldMk cId="660676558" sldId="1379"/>
            <ac:spMk id="162" creationId="{9C93B6B3-BE40-B6F2-1EB9-3925012D244B}"/>
          </ac:spMkLst>
        </pc:spChg>
        <pc:spChg chg="add mod">
          <ac:chgData name="Kim, Doojin" userId="42beb8f5-9d70-4908-adcf-a3e030d5dafe" providerId="ADAL" clId="{3598CC02-49FE-4DBE-BE10-2AD1D3DA809E}" dt="2025-06-26T20:05:20.784" v="2982" actId="1076"/>
          <ac:spMkLst>
            <pc:docMk/>
            <pc:sldMk cId="660676558" sldId="1379"/>
            <ac:spMk id="163" creationId="{0CFB7E57-F1A2-726D-4FF1-3D45B71C4F91}"/>
          </ac:spMkLst>
        </pc:spChg>
        <pc:spChg chg="add mod">
          <ac:chgData name="Kim, Doojin" userId="42beb8f5-9d70-4908-adcf-a3e030d5dafe" providerId="ADAL" clId="{3598CC02-49FE-4DBE-BE10-2AD1D3DA809E}" dt="2025-06-26T20:05:51.310" v="2989" actId="1076"/>
          <ac:spMkLst>
            <pc:docMk/>
            <pc:sldMk cId="660676558" sldId="1379"/>
            <ac:spMk id="164" creationId="{6D0567D1-8FC1-ADAE-A51E-9CF1C1822022}"/>
          </ac:spMkLst>
        </pc:spChg>
        <pc:spChg chg="add mod">
          <ac:chgData name="Kim, Doojin" userId="42beb8f5-9d70-4908-adcf-a3e030d5dafe" providerId="ADAL" clId="{3598CC02-49FE-4DBE-BE10-2AD1D3DA809E}" dt="2025-06-26T20:05:58.741" v="2991" actId="1076"/>
          <ac:spMkLst>
            <pc:docMk/>
            <pc:sldMk cId="660676558" sldId="1379"/>
            <ac:spMk id="165" creationId="{C5053E7A-9536-8C0B-35BD-50E821E325BD}"/>
          </ac:spMkLst>
        </pc:spChg>
        <pc:spChg chg="mod">
          <ac:chgData name="Kim, Doojin" userId="42beb8f5-9d70-4908-adcf-a3e030d5dafe" providerId="ADAL" clId="{3598CC02-49FE-4DBE-BE10-2AD1D3DA809E}" dt="2025-06-26T20:06:05.561" v="2992"/>
          <ac:spMkLst>
            <pc:docMk/>
            <pc:sldMk cId="660676558" sldId="1379"/>
            <ac:spMk id="167" creationId="{5E96E648-2C78-7BA5-5AA9-A195B051992A}"/>
          </ac:spMkLst>
        </pc:spChg>
        <pc:spChg chg="mod">
          <ac:chgData name="Kim, Doojin" userId="42beb8f5-9d70-4908-adcf-a3e030d5dafe" providerId="ADAL" clId="{3598CC02-49FE-4DBE-BE10-2AD1D3DA809E}" dt="2025-06-26T20:06:05.561" v="2992"/>
          <ac:spMkLst>
            <pc:docMk/>
            <pc:sldMk cId="660676558" sldId="1379"/>
            <ac:spMk id="168" creationId="{A0A535CE-1AE1-590A-DD06-4C23B729B178}"/>
          </ac:spMkLst>
        </pc:spChg>
        <pc:spChg chg="mod">
          <ac:chgData name="Kim, Doojin" userId="42beb8f5-9d70-4908-adcf-a3e030d5dafe" providerId="ADAL" clId="{3598CC02-49FE-4DBE-BE10-2AD1D3DA809E}" dt="2025-06-26T20:06:05.561" v="2992"/>
          <ac:spMkLst>
            <pc:docMk/>
            <pc:sldMk cId="660676558" sldId="1379"/>
            <ac:spMk id="170" creationId="{A2278387-E654-D12C-D485-8A12AF50FD17}"/>
          </ac:spMkLst>
        </pc:spChg>
        <pc:spChg chg="mod">
          <ac:chgData name="Kim, Doojin" userId="42beb8f5-9d70-4908-adcf-a3e030d5dafe" providerId="ADAL" clId="{3598CC02-49FE-4DBE-BE10-2AD1D3DA809E}" dt="2025-06-26T20:06:05.561" v="2992"/>
          <ac:spMkLst>
            <pc:docMk/>
            <pc:sldMk cId="660676558" sldId="1379"/>
            <ac:spMk id="171" creationId="{09EF66E0-D2B1-496D-A016-04EE1E92F059}"/>
          </ac:spMkLst>
        </pc:spChg>
        <pc:spChg chg="add mod">
          <ac:chgData name="Kim, Doojin" userId="42beb8f5-9d70-4908-adcf-a3e030d5dafe" providerId="ADAL" clId="{3598CC02-49FE-4DBE-BE10-2AD1D3DA809E}" dt="2025-06-26T20:06:11.380" v="2993" actId="1076"/>
          <ac:spMkLst>
            <pc:docMk/>
            <pc:sldMk cId="660676558" sldId="1379"/>
            <ac:spMk id="172" creationId="{216736BC-F6D2-4FAD-3AC8-A8778DAAD21C}"/>
          </ac:spMkLst>
        </pc:spChg>
        <pc:spChg chg="add mod">
          <ac:chgData name="Kim, Doojin" userId="42beb8f5-9d70-4908-adcf-a3e030d5dafe" providerId="ADAL" clId="{3598CC02-49FE-4DBE-BE10-2AD1D3DA809E}" dt="2025-06-26T20:06:11.380" v="2993" actId="1076"/>
          <ac:spMkLst>
            <pc:docMk/>
            <pc:sldMk cId="660676558" sldId="1379"/>
            <ac:spMk id="173" creationId="{20A4503F-2CAB-EC7F-881B-3E47DBFAF93F}"/>
          </ac:spMkLst>
        </pc:spChg>
        <pc:spChg chg="add mod">
          <ac:chgData name="Kim, Doojin" userId="42beb8f5-9d70-4908-adcf-a3e030d5dafe" providerId="ADAL" clId="{3598CC02-49FE-4DBE-BE10-2AD1D3DA809E}" dt="2025-06-26T20:07:31.300" v="3030" actId="1036"/>
          <ac:spMkLst>
            <pc:docMk/>
            <pc:sldMk cId="660676558" sldId="1379"/>
            <ac:spMk id="174" creationId="{773291F7-3286-51B5-A472-7F3E4F697084}"/>
          </ac:spMkLst>
        </pc:spChg>
        <pc:grpChg chg="add mod">
          <ac:chgData name="Kim, Doojin" userId="42beb8f5-9d70-4908-adcf-a3e030d5dafe" providerId="ADAL" clId="{3598CC02-49FE-4DBE-BE10-2AD1D3DA809E}" dt="2025-06-26T20:00:51.286" v="2916" actId="1076"/>
          <ac:grpSpMkLst>
            <pc:docMk/>
            <pc:sldMk cId="660676558" sldId="1379"/>
            <ac:grpSpMk id="111" creationId="{49FC8109-E5FA-63DB-2697-EA7AFDA2172D}"/>
          </ac:grpSpMkLst>
        </pc:grpChg>
        <pc:grpChg chg="add mod">
          <ac:chgData name="Kim, Doojin" userId="42beb8f5-9d70-4908-adcf-a3e030d5dafe" providerId="ADAL" clId="{3598CC02-49FE-4DBE-BE10-2AD1D3DA809E}" dt="2025-06-26T20:01:12.490" v="2923" actId="1076"/>
          <ac:grpSpMkLst>
            <pc:docMk/>
            <pc:sldMk cId="660676558" sldId="1379"/>
            <ac:grpSpMk id="114" creationId="{0E3D0FAA-7598-8776-8B39-441671B0DA4F}"/>
          </ac:grpSpMkLst>
        </pc:grpChg>
        <pc:grpChg chg="add mod">
          <ac:chgData name="Kim, Doojin" userId="42beb8f5-9d70-4908-adcf-a3e030d5dafe" providerId="ADAL" clId="{3598CC02-49FE-4DBE-BE10-2AD1D3DA809E}" dt="2025-06-26T20:01:24.637" v="2927" actId="1035"/>
          <ac:grpSpMkLst>
            <pc:docMk/>
            <pc:sldMk cId="660676558" sldId="1379"/>
            <ac:grpSpMk id="117" creationId="{FA390603-2E8A-E921-D62E-2BE2FDF0DBE8}"/>
          </ac:grpSpMkLst>
        </pc:grpChg>
        <pc:grpChg chg="mod">
          <ac:chgData name="Kim, Doojin" userId="42beb8f5-9d70-4908-adcf-a3e030d5dafe" providerId="ADAL" clId="{3598CC02-49FE-4DBE-BE10-2AD1D3DA809E}" dt="2025-06-26T20:02:25.946" v="2946" actId="1037"/>
          <ac:grpSpMkLst>
            <pc:docMk/>
            <pc:sldMk cId="660676558" sldId="1379"/>
            <ac:grpSpMk id="122" creationId="{3678107A-F190-62D7-9239-A11771ABCC5A}"/>
          </ac:grpSpMkLst>
        </pc:grpChg>
        <pc:grpChg chg="mod">
          <ac:chgData name="Kim, Doojin" userId="42beb8f5-9d70-4908-adcf-a3e030d5dafe" providerId="ADAL" clId="{3598CC02-49FE-4DBE-BE10-2AD1D3DA809E}" dt="2025-06-26T20:02:25.946" v="2946" actId="1037"/>
          <ac:grpSpMkLst>
            <pc:docMk/>
            <pc:sldMk cId="660676558" sldId="1379"/>
            <ac:grpSpMk id="125" creationId="{9B97A9FD-9412-FFEB-D279-5D8BDB4A1BFC}"/>
          </ac:grpSpMkLst>
        </pc:grpChg>
        <pc:grpChg chg="del">
          <ac:chgData name="Kim, Doojin" userId="42beb8f5-9d70-4908-adcf-a3e030d5dafe" providerId="ADAL" clId="{3598CC02-49FE-4DBE-BE10-2AD1D3DA809E}" dt="2025-06-26T20:02:18.151" v="2939" actId="478"/>
          <ac:grpSpMkLst>
            <pc:docMk/>
            <pc:sldMk cId="660676558" sldId="1379"/>
            <ac:grpSpMk id="129" creationId="{ED818CD9-D93D-22F2-2448-55C793C06CFA}"/>
          </ac:grpSpMkLst>
        </pc:grpChg>
        <pc:grpChg chg="mod">
          <ac:chgData name="Kim, Doojin" userId="42beb8f5-9d70-4908-adcf-a3e030d5dafe" providerId="ADAL" clId="{3598CC02-49FE-4DBE-BE10-2AD1D3DA809E}" dt="2025-06-26T20:05:07.197" v="2977" actId="14100"/>
          <ac:grpSpMkLst>
            <pc:docMk/>
            <pc:sldMk cId="660676558" sldId="1379"/>
            <ac:grpSpMk id="145" creationId="{901C0E4E-1540-7FCE-9D18-4DE6279617A4}"/>
          </ac:grpSpMkLst>
        </pc:grpChg>
        <pc:grpChg chg="add mod">
          <ac:chgData name="Kim, Doojin" userId="42beb8f5-9d70-4908-adcf-a3e030d5dafe" providerId="ADAL" clId="{3598CC02-49FE-4DBE-BE10-2AD1D3DA809E}" dt="2025-06-26T20:07:49.898" v="3035" actId="1076"/>
          <ac:grpSpMkLst>
            <pc:docMk/>
            <pc:sldMk cId="660676558" sldId="1379"/>
            <ac:grpSpMk id="153" creationId="{441CFF9E-3A0A-A4CA-034A-E0BBFB42E99A}"/>
          </ac:grpSpMkLst>
        </pc:grpChg>
        <pc:grpChg chg="add del mod">
          <ac:chgData name="Kim, Doojin" userId="42beb8f5-9d70-4908-adcf-a3e030d5dafe" providerId="ADAL" clId="{3598CC02-49FE-4DBE-BE10-2AD1D3DA809E}" dt="2025-06-26T20:04:21.614" v="2966" actId="478"/>
          <ac:grpSpMkLst>
            <pc:docMk/>
            <pc:sldMk cId="660676558" sldId="1379"/>
            <ac:grpSpMk id="156" creationId="{89A546F7-D2B8-65E8-5760-FBE7C5A5D435}"/>
          </ac:grpSpMkLst>
        </pc:grpChg>
        <pc:grpChg chg="add mod">
          <ac:chgData name="Kim, Doojin" userId="42beb8f5-9d70-4908-adcf-a3e030d5dafe" providerId="ADAL" clId="{3598CC02-49FE-4DBE-BE10-2AD1D3DA809E}" dt="2025-06-26T20:05:15.485" v="2980" actId="1076"/>
          <ac:grpSpMkLst>
            <pc:docMk/>
            <pc:sldMk cId="660676558" sldId="1379"/>
            <ac:grpSpMk id="160" creationId="{5E4FFB7B-CC12-9339-DDE6-C0CE9D52380D}"/>
          </ac:grpSpMkLst>
        </pc:grpChg>
        <pc:grpChg chg="add mod">
          <ac:chgData name="Kim, Doojin" userId="42beb8f5-9d70-4908-adcf-a3e030d5dafe" providerId="ADAL" clId="{3598CC02-49FE-4DBE-BE10-2AD1D3DA809E}" dt="2025-06-26T20:06:11.380" v="2993" actId="1076"/>
          <ac:grpSpMkLst>
            <pc:docMk/>
            <pc:sldMk cId="660676558" sldId="1379"/>
            <ac:grpSpMk id="166" creationId="{AC3D192D-9977-9FBB-4BC1-5B0B96A454F9}"/>
          </ac:grpSpMkLst>
        </pc:grpChg>
        <pc:grpChg chg="add mod">
          <ac:chgData name="Kim, Doojin" userId="42beb8f5-9d70-4908-adcf-a3e030d5dafe" providerId="ADAL" clId="{3598CC02-49FE-4DBE-BE10-2AD1D3DA809E}" dt="2025-06-26T20:06:11.380" v="2993" actId="1076"/>
          <ac:grpSpMkLst>
            <pc:docMk/>
            <pc:sldMk cId="660676558" sldId="1379"/>
            <ac:grpSpMk id="169" creationId="{C8714C5E-BF04-0DBE-48B8-06B870409954}"/>
          </ac:grpSpMkLst>
        </pc:grpChg>
        <pc:picChg chg="del">
          <ac:chgData name="Kim, Doojin" userId="42beb8f5-9d70-4908-adcf-a3e030d5dafe" providerId="ADAL" clId="{3598CC02-49FE-4DBE-BE10-2AD1D3DA809E}" dt="2025-06-26T19:55:26.920" v="2869" actId="478"/>
          <ac:picMkLst>
            <pc:docMk/>
            <pc:sldMk cId="660676558" sldId="1379"/>
            <ac:picMk id="5" creationId="{3C81867F-EC9A-4B82-A166-AC54748070FB}"/>
          </ac:picMkLst>
        </pc:picChg>
        <pc:cxnChg chg="mod">
          <ac:chgData name="Kim, Doojin" userId="42beb8f5-9d70-4908-adcf-a3e030d5dafe" providerId="ADAL" clId="{3598CC02-49FE-4DBE-BE10-2AD1D3DA809E}" dt="2025-06-26T19:59:36.614" v="2910" actId="14100"/>
          <ac:cxnSpMkLst>
            <pc:docMk/>
            <pc:sldMk cId="660676558" sldId="1379"/>
            <ac:cxnSpMk id="106" creationId="{EEB44055-158F-3021-9E9A-7C7D3B4823BE}"/>
          </ac:cxnSpMkLst>
        </pc:cxnChg>
      </pc:sldChg>
      <pc:sldChg chg="del">
        <pc:chgData name="Kim, Doojin" userId="42beb8f5-9d70-4908-adcf-a3e030d5dafe" providerId="ADAL" clId="{3598CC02-49FE-4DBE-BE10-2AD1D3DA809E}" dt="2025-06-26T20:10:58.277" v="3134" actId="47"/>
        <pc:sldMkLst>
          <pc:docMk/>
          <pc:sldMk cId="2078752264" sldId="1380"/>
        </pc:sldMkLst>
      </pc:sldChg>
      <pc:sldChg chg="modSp add mod">
        <pc:chgData name="Kim, Doojin" userId="42beb8f5-9d70-4908-adcf-a3e030d5dafe" providerId="ADAL" clId="{3598CC02-49FE-4DBE-BE10-2AD1D3DA809E}" dt="2025-06-27T03:41:23.201" v="3435" actId="20577"/>
        <pc:sldMkLst>
          <pc:docMk/>
          <pc:sldMk cId="1727029273" sldId="1381"/>
        </pc:sldMkLst>
        <pc:spChg chg="mod">
          <ac:chgData name="Kim, Doojin" userId="42beb8f5-9d70-4908-adcf-a3e030d5dafe" providerId="ADAL" clId="{3598CC02-49FE-4DBE-BE10-2AD1D3DA809E}" dt="2025-06-27T03:41:23.201" v="3435" actId="20577"/>
          <ac:spMkLst>
            <pc:docMk/>
            <pc:sldMk cId="1727029273" sldId="1381"/>
            <ac:spMk id="6" creationId="{BC06DCAA-6639-B1F5-C30B-9FEB6D7089D3}"/>
          </ac:spMkLst>
        </pc:spChg>
      </pc:sldChg>
      <pc:sldChg chg="modSp new del mod">
        <pc:chgData name="Kim, Doojin" userId="42beb8f5-9d70-4908-adcf-a3e030d5dafe" providerId="ADAL" clId="{3598CC02-49FE-4DBE-BE10-2AD1D3DA809E}" dt="2025-06-26T19:51:03.284" v="2722" actId="47"/>
        <pc:sldMkLst>
          <pc:docMk/>
          <pc:sldMk cId="2249361471" sldId="1382"/>
        </pc:sldMkLst>
        <pc:spChg chg="mod">
          <ac:chgData name="Kim, Doojin" userId="42beb8f5-9d70-4908-adcf-a3e030d5dafe" providerId="ADAL" clId="{3598CC02-49FE-4DBE-BE10-2AD1D3DA809E}" dt="2025-06-26T16:07:11.377" v="350" actId="20577"/>
          <ac:spMkLst>
            <pc:docMk/>
            <pc:sldMk cId="2249361471" sldId="1382"/>
            <ac:spMk id="2" creationId="{C99EEE43-F582-1FC9-779A-3DBE885CD910}"/>
          </ac:spMkLst>
        </pc:spChg>
      </pc:sldChg>
      <pc:sldChg chg="addSp modSp new mod">
        <pc:chgData name="Kim, Doojin" userId="42beb8f5-9d70-4908-adcf-a3e030d5dafe" providerId="ADAL" clId="{3598CC02-49FE-4DBE-BE10-2AD1D3DA809E}" dt="2025-06-26T22:52:39.759" v="3428" actId="6549"/>
        <pc:sldMkLst>
          <pc:docMk/>
          <pc:sldMk cId="2666614095" sldId="1383"/>
        </pc:sldMkLst>
        <pc:spChg chg="mod">
          <ac:chgData name="Kim, Doojin" userId="42beb8f5-9d70-4908-adcf-a3e030d5dafe" providerId="ADAL" clId="{3598CC02-49FE-4DBE-BE10-2AD1D3DA809E}" dt="2025-06-26T22:51:03.669" v="3318" actId="20577"/>
          <ac:spMkLst>
            <pc:docMk/>
            <pc:sldMk cId="2666614095" sldId="1383"/>
            <ac:spMk id="2" creationId="{34C5B64A-8695-3F84-DD8F-4AA3AC153E73}"/>
          </ac:spMkLst>
        </pc:spChg>
        <pc:spChg chg="add mod">
          <ac:chgData name="Kim, Doojin" userId="42beb8f5-9d70-4908-adcf-a3e030d5dafe" providerId="ADAL" clId="{3598CC02-49FE-4DBE-BE10-2AD1D3DA809E}" dt="2025-06-26T22:52:39.759" v="3428" actId="6549"/>
          <ac:spMkLst>
            <pc:docMk/>
            <pc:sldMk cId="2666614095" sldId="1383"/>
            <ac:spMk id="8" creationId="{EFC094CA-A166-D3FA-B269-076AF0E74DB5}"/>
          </ac:spMkLst>
        </pc:spChg>
        <pc:picChg chg="add mod">
          <ac:chgData name="Kim, Doojin" userId="42beb8f5-9d70-4908-adcf-a3e030d5dafe" providerId="ADAL" clId="{3598CC02-49FE-4DBE-BE10-2AD1D3DA809E}" dt="2025-06-26T22:51:23.649" v="3327" actId="1035"/>
          <ac:picMkLst>
            <pc:docMk/>
            <pc:sldMk cId="2666614095" sldId="1383"/>
            <ac:picMk id="5" creationId="{79BE5797-0608-EF8A-F54E-23F2F8012B5A}"/>
          </ac:picMkLst>
        </pc:picChg>
        <pc:picChg chg="add mod">
          <ac:chgData name="Kim, Doojin" userId="42beb8f5-9d70-4908-adcf-a3e030d5dafe" providerId="ADAL" clId="{3598CC02-49FE-4DBE-BE10-2AD1D3DA809E}" dt="2025-06-26T22:51:23.649" v="3327" actId="1035"/>
          <ac:picMkLst>
            <pc:docMk/>
            <pc:sldMk cId="2666614095" sldId="1383"/>
            <ac:picMk id="7" creationId="{9F565935-A0A8-78CA-0AEA-1CB9E4112E4B}"/>
          </ac:picMkLst>
        </pc:picChg>
      </pc:sldChg>
      <pc:sldChg chg="add del">
        <pc:chgData name="Kim, Doojin" userId="42beb8f5-9d70-4908-adcf-a3e030d5dafe" providerId="ADAL" clId="{3598CC02-49FE-4DBE-BE10-2AD1D3DA809E}" dt="2025-06-26T20:09:24.070" v="3082" actId="47"/>
        <pc:sldMkLst>
          <pc:docMk/>
          <pc:sldMk cId="424494681" sldId="1384"/>
        </pc:sldMkLst>
      </pc:sldChg>
      <pc:sldChg chg="add del">
        <pc:chgData name="Kim, Doojin" userId="42beb8f5-9d70-4908-adcf-a3e030d5dafe" providerId="ADAL" clId="{3598CC02-49FE-4DBE-BE10-2AD1D3DA809E}" dt="2025-06-26T19:22:15.637" v="2501" actId="47"/>
        <pc:sldMkLst>
          <pc:docMk/>
          <pc:sldMk cId="443636043" sldId="1384"/>
        </pc:sldMkLst>
      </pc:sldChg>
      <pc:sldChg chg="add del">
        <pc:chgData name="Kim, Doojin" userId="42beb8f5-9d70-4908-adcf-a3e030d5dafe" providerId="ADAL" clId="{3598CC02-49FE-4DBE-BE10-2AD1D3DA809E}" dt="2025-06-27T05:08:22.939" v="3488" actId="47"/>
        <pc:sldMkLst>
          <pc:docMk/>
          <pc:sldMk cId="817918293" sldId="1384"/>
        </pc:sldMkLst>
      </pc:sldChg>
      <pc:sldChg chg="add del">
        <pc:chgData name="Kim, Doojin" userId="42beb8f5-9d70-4908-adcf-a3e030d5dafe" providerId="ADAL" clId="{3598CC02-49FE-4DBE-BE10-2AD1D3DA809E}" dt="2025-06-26T19:40:01.460" v="2686" actId="47"/>
        <pc:sldMkLst>
          <pc:docMk/>
          <pc:sldMk cId="2114469200" sldId="1384"/>
        </pc:sldMkLst>
      </pc:sldChg>
      <pc:sldChg chg="delSp add del mod">
        <pc:chgData name="Kim, Doojin" userId="42beb8f5-9d70-4908-adcf-a3e030d5dafe" providerId="ADAL" clId="{3598CC02-49FE-4DBE-BE10-2AD1D3DA809E}" dt="2025-06-26T16:50:26.478" v="919" actId="47"/>
        <pc:sldMkLst>
          <pc:docMk/>
          <pc:sldMk cId="2648585360" sldId="1384"/>
        </pc:sldMkLst>
        <pc:spChg chg="del">
          <ac:chgData name="Kim, Doojin" userId="42beb8f5-9d70-4908-adcf-a3e030d5dafe" providerId="ADAL" clId="{3598CC02-49FE-4DBE-BE10-2AD1D3DA809E}" dt="2025-06-26T16:48:38.281" v="906" actId="478"/>
          <ac:spMkLst>
            <pc:docMk/>
            <pc:sldMk cId="2648585360" sldId="1384"/>
            <ac:spMk id="14" creationId="{4604559A-0957-EE4E-AC65-B6669A6B20BD}"/>
          </ac:spMkLst>
        </pc:spChg>
      </pc:sldChg>
      <pc:sldChg chg="modSp add del mod">
        <pc:chgData name="Kim, Doojin" userId="42beb8f5-9d70-4908-adcf-a3e030d5dafe" providerId="ADAL" clId="{3598CC02-49FE-4DBE-BE10-2AD1D3DA809E}" dt="2025-06-26T17:23:31.810" v="1981" actId="47"/>
        <pc:sldMkLst>
          <pc:docMk/>
          <pc:sldMk cId="3963922421" sldId="1384"/>
        </pc:sldMkLst>
        <pc:picChg chg="mod">
          <ac:chgData name="Kim, Doojin" userId="42beb8f5-9d70-4908-adcf-a3e030d5dafe" providerId="ADAL" clId="{3598CC02-49FE-4DBE-BE10-2AD1D3DA809E}" dt="2025-06-26T17:21:32.373" v="1962" actId="1076"/>
          <ac:picMkLst>
            <pc:docMk/>
            <pc:sldMk cId="3963922421" sldId="1384"/>
            <ac:picMk id="20" creationId="{F175F720-BF5B-7D4D-A197-E5B4B8A263AA}"/>
          </ac:picMkLst>
        </pc:picChg>
        <pc:picChg chg="mod">
          <ac:chgData name="Kim, Doojin" userId="42beb8f5-9d70-4908-adcf-a3e030d5dafe" providerId="ADAL" clId="{3598CC02-49FE-4DBE-BE10-2AD1D3DA809E}" dt="2025-06-26T17:10:27.684" v="988" actId="1076"/>
          <ac:picMkLst>
            <pc:docMk/>
            <pc:sldMk cId="3963922421" sldId="1384"/>
            <ac:picMk id="21" creationId="{FFFC9B0D-A722-CA67-D091-8AF2665C571E}"/>
          </ac:picMkLst>
        </pc:picChg>
      </pc:sldChg>
      <pc:sldMasterChg chg="modSldLayout">
        <pc:chgData name="Kim, Doojin" userId="42beb8f5-9d70-4908-adcf-a3e030d5dafe" providerId="ADAL" clId="{3598CC02-49FE-4DBE-BE10-2AD1D3DA809E}" dt="2025-06-26T22:54:40.963" v="3430" actId="6549"/>
        <pc:sldMasterMkLst>
          <pc:docMk/>
          <pc:sldMasterMk cId="0" sldId="2147483660"/>
        </pc:sldMasterMkLst>
        <pc:sldLayoutChg chg="addSp modSp mod">
          <pc:chgData name="Kim, Doojin" userId="42beb8f5-9d70-4908-adcf-a3e030d5dafe" providerId="ADAL" clId="{3598CC02-49FE-4DBE-BE10-2AD1D3DA809E}" dt="2025-06-26T22:54:40.963" v="3430" actId="6549"/>
          <pc:sldLayoutMkLst>
            <pc:docMk/>
            <pc:sldMasterMk cId="0" sldId="2147483660"/>
            <pc:sldLayoutMk cId="0" sldId="2147483666"/>
          </pc:sldLayoutMkLst>
          <pc:spChg chg="add mod">
            <ac:chgData name="Kim, Doojin" userId="42beb8f5-9d70-4908-adcf-a3e030d5dafe" providerId="ADAL" clId="{3598CC02-49FE-4DBE-BE10-2AD1D3DA809E}" dt="2025-06-26T22:54:40.963" v="3430" actId="6549"/>
            <ac:spMkLst>
              <pc:docMk/>
              <pc:sldMasterMk cId="0" sldId="2147483660"/>
              <pc:sldLayoutMk cId="0" sldId="2147483666"/>
              <ac:spMk id="2" creationId="{5BEB8135-AE7D-EE3E-3B26-0BB352549DE5}"/>
            </ac:spMkLst>
          </pc:spChg>
          <pc:spChg chg="mod">
            <ac:chgData name="Kim, Doojin" userId="42beb8f5-9d70-4908-adcf-a3e030d5dafe" providerId="ADAL" clId="{3598CC02-49FE-4DBE-BE10-2AD1D3DA809E}" dt="2025-06-26T15:44:35.052" v="232" actId="20577"/>
            <ac:spMkLst>
              <pc:docMk/>
              <pc:sldMasterMk cId="0" sldId="2147483660"/>
              <pc:sldLayoutMk cId="0" sldId="2147483666"/>
              <ac:spMk id="7" creationId="{00000000-0000-0000-0000-000000000000}"/>
            </ac:spMkLst>
          </pc:spChg>
          <pc:spChg chg="mod">
            <ac:chgData name="Kim, Doojin" userId="42beb8f5-9d70-4908-adcf-a3e030d5dafe" providerId="ADAL" clId="{3598CC02-49FE-4DBE-BE10-2AD1D3DA809E}" dt="2025-06-26T15:47:01.406" v="275" actId="1038"/>
            <ac:spMkLst>
              <pc:docMk/>
              <pc:sldMasterMk cId="0" sldId="2147483660"/>
              <pc:sldLayoutMk cId="0" sldId="2147483666"/>
              <ac:spMk id="1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B6A59AD-74ED-4B20-9722-4E89C527641C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16B1E9C-8D23-4502-A728-362ADD330E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6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6400800"/>
            <a:ext cx="9144000" cy="76200"/>
          </a:xfrm>
          <a:prstGeom prst="rect">
            <a:avLst/>
          </a:prstGeom>
          <a:solidFill>
            <a:srgbClr val="2A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381001" y="6504803"/>
            <a:ext cx="8947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Doojin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Kim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907570" y="6504803"/>
            <a:ext cx="779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PPC 2025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91312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2500" b="1">
                <a:ln>
                  <a:noFill/>
                </a:ln>
                <a:solidFill>
                  <a:schemeClr val="tx2"/>
                </a:solidFill>
                <a:effectLst/>
                <a:latin typeface="Eras Medium ITC" panose="020B0602030504020804" pitchFamily="34" charset="0"/>
                <a:ea typeface="+mj-ea"/>
                <a:cs typeface="+mj-cs"/>
              </a:defRPr>
            </a:lvl1pPr>
          </a:lstStyle>
          <a:p>
            <a:endParaRPr kumimoji="0" lang="en-US" dirty="0"/>
          </a:p>
        </p:txBody>
      </p:sp>
      <p:sp>
        <p:nvSpPr>
          <p:cNvPr id="9" name="직사각형 6"/>
          <p:cNvSpPr/>
          <p:nvPr userDrawn="1"/>
        </p:nvSpPr>
        <p:spPr>
          <a:xfrm>
            <a:off x="0" y="1371600"/>
            <a:ext cx="9144000" cy="76200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0">
                <a:srgbClr val="2AA6AC"/>
              </a:gs>
            </a:gsLst>
            <a:lin ang="10800000" scaled="1"/>
            <a:tileRect/>
          </a:gra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직사각형 7"/>
          <p:cNvSpPr/>
          <p:nvPr userDrawn="1"/>
        </p:nvSpPr>
        <p:spPr>
          <a:xfrm>
            <a:off x="304800" y="1484811"/>
            <a:ext cx="8842248" cy="76200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0">
                <a:srgbClr val="68D5DA"/>
              </a:gs>
            </a:gsLst>
            <a:lin ang="10800000" scaled="1"/>
            <a:tileRect/>
          </a:gra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직사각형 8"/>
          <p:cNvSpPr/>
          <p:nvPr userDrawn="1"/>
        </p:nvSpPr>
        <p:spPr>
          <a:xfrm>
            <a:off x="609600" y="1611085"/>
            <a:ext cx="8534400" cy="76200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0">
                <a:srgbClr val="C5EFF1"/>
              </a:gs>
            </a:gsLst>
            <a:lin ang="10800000" scaled="1"/>
            <a:tileRect/>
          </a:gra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114800" y="6356352"/>
            <a:ext cx="762000" cy="365125"/>
          </a:xfrm>
        </p:spPr>
        <p:txBody>
          <a:bodyPr/>
          <a:lstStyle>
            <a:lvl1pPr algn="ctr">
              <a:defRPr sz="1000">
                <a:latin typeface="+mj-lt"/>
              </a:defRPr>
            </a:lvl1pPr>
          </a:lstStyle>
          <a:p>
            <a:fld id="{CAB6C345-FB46-4890-9178-6C345494CA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슬라이드 번호 개체 틀 3">
            <a:extLst>
              <a:ext uri="{FF2B5EF4-FFF2-40B4-BE49-F238E27FC236}">
                <a16:creationId xmlns:a16="http://schemas.microsoft.com/office/drawing/2014/main" id="{5BEB8135-AE7D-EE3E-3B26-0BB352549DE5}"/>
              </a:ext>
            </a:extLst>
          </p:cNvPr>
          <p:cNvSpPr txBox="1">
            <a:spLocks/>
          </p:cNvSpPr>
          <p:nvPr userDrawn="1"/>
        </p:nvSpPr>
        <p:spPr>
          <a:xfrm>
            <a:off x="4289368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ctr" defTabSz="914400" rtl="0" eaLnBrk="1" latinLnBrk="0" hangingPunct="1">
              <a:defRPr kumimoji="0" sz="1000" kern="1200">
                <a:solidFill>
                  <a:schemeClr val="tx2">
                    <a:shade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/27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한쪽 모서리는 잘리고 다른 쪽 모서리는 둥근 사각형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직각 삼각형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University of Maryland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Brookhaven National Laboratory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10" name="자유형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University of Maryland</a:t>
            </a: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Brookhaven National Laboratory </a:t>
            </a: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B6C345-FB46-4890-9178-6C345494CA7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oojin.kim@tam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510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760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2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20.png"/><Relationship Id="rId2" Type="http://schemas.openxmlformats.org/officeDocument/2006/relationships/image" Target="../media/image10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8.png"/><Relationship Id="rId10" Type="http://schemas.openxmlformats.org/officeDocument/2006/relationships/image" Target="../media/image108.png"/><Relationship Id="rId19" Type="http://schemas.openxmlformats.org/officeDocument/2006/relationships/image" Target="../media/image122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1.png"/><Relationship Id="rId3" Type="http://schemas.openxmlformats.org/officeDocument/2006/relationships/image" Target="../media/image124.png"/><Relationship Id="rId7" Type="http://schemas.openxmlformats.org/officeDocument/2006/relationships/image" Target="../media/image330.png"/><Relationship Id="rId12" Type="http://schemas.openxmlformats.org/officeDocument/2006/relationships/image" Target="../media/image381.png"/><Relationship Id="rId2" Type="http://schemas.openxmlformats.org/officeDocument/2006/relationships/image" Target="../media/image123.png"/><Relationship Id="rId16" Type="http://schemas.openxmlformats.org/officeDocument/2006/relationships/image" Target="../media/image4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310.png"/><Relationship Id="rId15" Type="http://schemas.openxmlformats.org/officeDocument/2006/relationships/image" Target="../media/image411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Relationship Id="rId14" Type="http://schemas.openxmlformats.org/officeDocument/2006/relationships/image" Target="../media/image4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50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12" Type="http://schemas.openxmlformats.org/officeDocument/2006/relationships/image" Target="../media/image44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11" Type="http://schemas.openxmlformats.org/officeDocument/2006/relationships/image" Target="../media/image190.png"/><Relationship Id="rId5" Type="http://schemas.openxmlformats.org/officeDocument/2006/relationships/image" Target="../media/image400.png"/><Relationship Id="rId10" Type="http://schemas.openxmlformats.org/officeDocument/2006/relationships/image" Target="../media/image180.png"/><Relationship Id="rId4" Type="http://schemas.openxmlformats.org/officeDocument/2006/relationships/image" Target="../media/image390.png"/><Relationship Id="rId9" Type="http://schemas.openxmlformats.org/officeDocument/2006/relationships/image" Target="../media/image1710.png"/><Relationship Id="rId14" Type="http://schemas.openxmlformats.org/officeDocument/2006/relationships/image" Target="../media/image4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160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11" Type="http://schemas.openxmlformats.org/officeDocument/2006/relationships/image" Target="../media/image22.png"/><Relationship Id="rId5" Type="http://schemas.openxmlformats.org/officeDocument/2006/relationships/image" Target="../media/image140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8553450" cy="18288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ln w="25400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62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Dark Matter Searches in </a:t>
            </a:r>
            <a:br>
              <a:rPr lang="en-US" sz="4400" dirty="0">
                <a:ln w="25400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62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dirty="0">
                <a:ln w="25400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62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Neutrino Experiments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6B4FC2-6967-0470-6767-DD50F1829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835508"/>
            <a:ext cx="8534400" cy="218429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200" b="1" dirty="0">
                <a:solidFill>
                  <a:srgbClr val="FFFF00"/>
                </a:solidFill>
                <a:latin typeface="+mj-lt"/>
              </a:rPr>
              <a:t>Doojin Kim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</a:rPr>
              <a:t>(</a:t>
            </a:r>
            <a:r>
              <a:rPr lang="en-US" sz="2200" b="1" dirty="0">
                <a:solidFill>
                  <a:schemeClr val="bg1"/>
                </a:solidFill>
                <a:highlight>
                  <a:srgbClr val="FFFF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doojin.kim@usd.edu</a:t>
            </a:r>
            <a:r>
              <a:rPr lang="en-US" sz="2200" b="1" dirty="0">
                <a:solidFill>
                  <a:srgbClr val="FFFF00"/>
                </a:solidFill>
              </a:rPr>
              <a:t>)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+mj-lt"/>
              </a:rPr>
              <a:t>XVIII International Conference on Interactions between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+mj-lt"/>
              </a:rPr>
              <a:t>Particle Physics and Cosmology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+mj-lt"/>
              </a:rPr>
              <a:t>The Institute for Underground Science, Deadwood, SD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+mj-lt"/>
              </a:rPr>
              <a:t>June 27</a:t>
            </a:r>
            <a:r>
              <a:rPr lang="en-US" sz="2000" baseline="30000" dirty="0">
                <a:solidFill>
                  <a:srgbClr val="FFFF00"/>
                </a:solidFill>
                <a:latin typeface="+mj-lt"/>
              </a:rPr>
              <a:t>th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2025</a:t>
            </a:r>
            <a:endParaRPr lang="en-US" sz="2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57A02-C6F5-FAE1-40CC-CDC332175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2971800"/>
            <a:ext cx="2943225" cy="8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03A1D5-75D0-D248-33BF-0A3831FE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387225"/>
            <a:ext cx="2568532" cy="2590800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0E61C-8D79-8326-77C9-4CC32494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as Backgrounds to Light Dark Matter Signals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4F6DB-0D29-C13A-083F-7FBCD87F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A9183-6631-9BB6-145F-00BF00132D07}"/>
              </a:ext>
            </a:extLst>
          </p:cNvPr>
          <p:cNvSpPr txBox="1"/>
          <p:nvPr/>
        </p:nvSpPr>
        <p:spPr>
          <a:xfrm>
            <a:off x="6865523" y="3292225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 Nova Cond" panose="020B0506020202020204" pitchFamily="34" charset="0"/>
              </a:rPr>
              <a:t>Neutrino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8A53CF-B0CA-A92D-AF19-BF3FB37D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9051"/>
            <a:ext cx="2674298" cy="24989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F1FED2-2F62-2837-6719-FC934FACA3BA}"/>
              </a:ext>
            </a:extLst>
          </p:cNvPr>
          <p:cNvSpPr txBox="1"/>
          <p:nvPr/>
        </p:nvSpPr>
        <p:spPr>
          <a:xfrm>
            <a:off x="2057400" y="3041046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 Nova Cond" panose="020B0506020202020204" pitchFamily="34" charset="0"/>
              </a:rPr>
              <a:t>DM? </a:t>
            </a:r>
          </a:p>
          <a:p>
            <a:pPr algn="ctr"/>
            <a:r>
              <a:rPr lang="en-US" sz="1400" b="1" dirty="0">
                <a:latin typeface="Arial Nova Cond" panose="020B0506020202020204" pitchFamily="34" charset="0"/>
              </a:rPr>
              <a:t>Neutrino?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8A600-8F09-0798-1481-1363BB123C7A}"/>
              </a:ext>
            </a:extLst>
          </p:cNvPr>
          <p:cNvSpPr txBox="1"/>
          <p:nvPr/>
        </p:nvSpPr>
        <p:spPr>
          <a:xfrm>
            <a:off x="5698503" y="3307331"/>
            <a:ext cx="4363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 Nova Cond" panose="020B0506020202020204" pitchFamily="34" charset="0"/>
              </a:rPr>
              <a:t>DM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FB006-82C2-0B63-3688-5872291D90D0}"/>
              </a:ext>
            </a:extLst>
          </p:cNvPr>
          <p:cNvGrpSpPr/>
          <p:nvPr/>
        </p:nvGrpSpPr>
        <p:grpSpPr>
          <a:xfrm>
            <a:off x="1150170" y="3835733"/>
            <a:ext cx="6843660" cy="2565067"/>
            <a:chOff x="1150170" y="3835733"/>
            <a:chExt cx="6843660" cy="25650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61F073-EB07-8DD0-4455-8E52945411AE}"/>
                </a:ext>
              </a:extLst>
            </p:cNvPr>
            <p:cNvSpPr txBox="1"/>
            <p:nvPr/>
          </p:nvSpPr>
          <p:spPr>
            <a:xfrm>
              <a:off x="1800659" y="3835733"/>
              <a:ext cx="5549981" cy="1711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  <a:latin typeface="+mj-lt"/>
                </a:rPr>
                <a:t>Both</a:t>
              </a:r>
              <a:r>
                <a:rPr lang="en-US" dirty="0">
                  <a:latin typeface="+mj-lt"/>
                </a:rPr>
                <a:t> dark matter and neutrinos are</a:t>
              </a:r>
            </a:p>
            <a:p>
              <a:pPr marL="1031875" lvl="1" indent="-5746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dirty="0">
                  <a:latin typeface="+mj-lt"/>
                </a:rPr>
                <a:t>very weakly interacting,</a:t>
              </a:r>
            </a:p>
            <a:p>
              <a:pPr marL="1031875" lvl="1" indent="-5746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dirty="0">
                  <a:latin typeface="+mj-lt"/>
                </a:rPr>
                <a:t>leaving experimental signatures via scattering.</a:t>
              </a:r>
            </a:p>
            <a:p>
              <a:pPr marL="574675" indent="-574675">
                <a:lnSpc>
                  <a:spcPct val="150000"/>
                </a:lnSpc>
                <a:buFont typeface="Cambria Math" panose="02040503050406030204" pitchFamily="18" charset="0"/>
                <a:buChar char="⇒"/>
              </a:pPr>
              <a:r>
                <a:rPr lang="en-US" b="1" dirty="0">
                  <a:solidFill>
                    <a:srgbClr val="3D3DFF"/>
                  </a:solidFill>
                  <a:latin typeface="+mj-lt"/>
                </a:rPr>
                <a:t>Neutrinos usually fake light dark matter signals.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ADCCF7-1D9A-C30A-98B9-6AA1027CE493}"/>
                </a:ext>
              </a:extLst>
            </p:cNvPr>
            <p:cNvSpPr txBox="1"/>
            <p:nvPr/>
          </p:nvSpPr>
          <p:spPr>
            <a:xfrm>
              <a:off x="1150170" y="5520431"/>
              <a:ext cx="6843660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8A3E"/>
                  </a:solidFill>
                  <a:latin typeface="+mj-lt"/>
                </a:rPr>
                <a:t>Studies focusing on improving signal-over-background </a:t>
              </a:r>
            </a:p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8A3E"/>
                  </a:solidFill>
                  <a:latin typeface="+mj-lt"/>
                </a:rPr>
                <a:t>(new rejection schemes, new channels, new sources, </a:t>
              </a:r>
              <a:r>
                <a:rPr lang="en-US" b="1" dirty="0" err="1">
                  <a:solidFill>
                    <a:srgbClr val="008A3E"/>
                  </a:solidFill>
                  <a:latin typeface="+mj-lt"/>
                </a:rPr>
                <a:t>etc</a:t>
              </a:r>
              <a:r>
                <a:rPr lang="en-US" b="1" dirty="0">
                  <a:solidFill>
                    <a:srgbClr val="008A3E"/>
                  </a:solidFill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8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D8DE-58B2-E149-E1BC-D8A59EC15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B927D7-7F54-0479-F240-DB9F4F3E0B3E}"/>
              </a:ext>
            </a:extLst>
          </p:cNvPr>
          <p:cNvSpPr txBox="1"/>
          <p:nvPr/>
        </p:nvSpPr>
        <p:spPr>
          <a:xfrm>
            <a:off x="2281693" y="2644170"/>
            <a:ext cx="4580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1212FF"/>
                </a:solidFill>
                <a:latin typeface="+mj-lt"/>
              </a:rPr>
              <a:t>Cosmogenic </a:t>
            </a:r>
          </a:p>
          <a:p>
            <a:pPr algn="ctr"/>
            <a:r>
              <a:rPr lang="en-US" sz="4800" dirty="0">
                <a:solidFill>
                  <a:srgbClr val="1212FF"/>
                </a:solidFill>
                <a:latin typeface="+mj-lt"/>
              </a:rPr>
              <a:t>Light Dark Matter</a:t>
            </a:r>
          </a:p>
        </p:txBody>
      </p:sp>
    </p:spTree>
    <p:extLst>
      <p:ext uri="{BB962C8B-B14F-4D97-AF65-F5344CB8AC3E}">
        <p14:creationId xmlns:p14="http://schemas.microsoft.com/office/powerpoint/2010/main" val="370914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A6C5-8391-D5FB-8020-0DDEC2FB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Searches for Cosmogenic Boosted Dark Matter (BDM)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BFB1B-632D-D928-D552-45A692CC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7FB887-64F1-CB67-BC49-9ADEF32004EF}"/>
              </a:ext>
            </a:extLst>
          </p:cNvPr>
          <p:cNvSpPr/>
          <p:nvPr/>
        </p:nvSpPr>
        <p:spPr>
          <a:xfrm>
            <a:off x="838200" y="2514600"/>
            <a:ext cx="7467600" cy="35814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4000">
                <a:schemeClr val="bg1"/>
              </a:gs>
              <a:gs pos="61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043BA-7A23-DBF7-8A0A-5E0B0DF4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2171700" y="2955300"/>
            <a:ext cx="4838700" cy="2700000"/>
          </a:xfrm>
          <a:prstGeom prst="rect">
            <a:avLst/>
          </a:prstGeom>
          <a:effectLst>
            <a:softEdge rad="622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7C76D-5E93-6D9E-A70D-C61B3C7BC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886200"/>
            <a:ext cx="2250281" cy="1143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59D5F7E-1EEB-7E8C-F4BA-0AA76410D9E7}"/>
              </a:ext>
            </a:extLst>
          </p:cNvPr>
          <p:cNvGrpSpPr/>
          <p:nvPr/>
        </p:nvGrpSpPr>
        <p:grpSpPr>
          <a:xfrm>
            <a:off x="4495800" y="3654792"/>
            <a:ext cx="3352800" cy="1145808"/>
            <a:chOff x="685800" y="5181600"/>
            <a:chExt cx="3352800" cy="11458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B5020C-B379-B2AB-5466-38C72D51525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5800" y="5181600"/>
              <a:ext cx="137160" cy="457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5A6182-1C02-23E2-D656-741C3B9B064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22960" y="5227320"/>
              <a:ext cx="274320" cy="914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F7D046-F8E6-0919-0BEC-D7ED8572BEA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097280" y="5318760"/>
              <a:ext cx="411480" cy="1371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0B65734-19BF-4AD5-6647-04595690E17F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509849" y="5455920"/>
              <a:ext cx="548640" cy="1828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6D7632-979F-AC7E-51C9-C1EB0E3DC3B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58489" y="5638800"/>
              <a:ext cx="685800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3620CC8-8D91-74B0-8835-6B8DC0FB0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400" y="5455920"/>
              <a:ext cx="1219200" cy="4114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305B4EC-6365-3E5F-6784-9A9A72738B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5867400"/>
              <a:ext cx="756557" cy="135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6801B83-68B3-8510-1AB4-337FC1A62790}"/>
                </a:ext>
              </a:extLst>
            </p:cNvPr>
            <p:cNvCxnSpPr>
              <a:cxnSpLocks/>
            </p:cNvCxnSpPr>
            <p:nvPr/>
          </p:nvCxnSpPr>
          <p:spPr>
            <a:xfrm>
              <a:off x="2824843" y="5880921"/>
              <a:ext cx="756557" cy="2178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20107E5-6FA4-A182-4729-E68D781A7CB6}"/>
                </a:ext>
              </a:extLst>
            </p:cNvPr>
            <p:cNvCxnSpPr>
              <a:cxnSpLocks/>
            </p:cNvCxnSpPr>
            <p:nvPr/>
          </p:nvCxnSpPr>
          <p:spPr>
            <a:xfrm>
              <a:off x="2824843" y="5894443"/>
              <a:ext cx="604157" cy="4329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xplosion: 14 Points 17">
              <a:extLst>
                <a:ext uri="{FF2B5EF4-FFF2-40B4-BE49-F238E27FC236}">
                  <a16:creationId xmlns:a16="http://schemas.microsoft.com/office/drawing/2014/main" id="{1723B3D6-3792-0BB7-B287-FDF421BD5351}"/>
                </a:ext>
              </a:extLst>
            </p:cNvPr>
            <p:cNvSpPr/>
            <p:nvPr/>
          </p:nvSpPr>
          <p:spPr>
            <a:xfrm>
              <a:off x="2667545" y="5766621"/>
              <a:ext cx="228600" cy="228600"/>
            </a:xfrm>
            <a:prstGeom prst="irregularSeal2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E16975-74CC-B7BC-910C-3C0DA4B2E234}"/>
                  </a:ext>
                </a:extLst>
              </p:cNvPr>
              <p:cNvSpPr txBox="1"/>
              <p:nvPr/>
            </p:nvSpPr>
            <p:spPr>
              <a:xfrm>
                <a:off x="685800" y="1676400"/>
                <a:ext cx="5181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Production of </a:t>
                </a:r>
                <a:r>
                  <a:rPr lang="en-US" sz="1600" dirty="0">
                    <a:solidFill>
                      <a:srgbClr val="3D3DFF"/>
                    </a:solidFill>
                    <a:latin typeface="+mj-lt"/>
                  </a:rPr>
                  <a:t>boosted dark matter </a:t>
                </a:r>
                <a:r>
                  <a:rPr lang="en-US" sz="1600" dirty="0">
                    <a:latin typeface="+mj-lt"/>
                  </a:rPr>
                  <a:t>in the </a:t>
                </a:r>
                <a:r>
                  <a:rPr lang="en-US" sz="1600" b="1" dirty="0">
                    <a:solidFill>
                      <a:srgbClr val="FF0000"/>
                    </a:solidFill>
                    <a:latin typeface="+mj-lt"/>
                  </a:rPr>
                  <a:t>present universe</a:t>
                </a:r>
                <a:r>
                  <a:rPr lang="en-US" sz="1600" dirty="0">
                    <a:latin typeface="+mj-lt"/>
                  </a:rPr>
                  <a:t>: two-component BDM, semi-annihilation, cosmic-ray BDM, cosmic-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>
                    <a:latin typeface="+mj-lt"/>
                  </a:rPr>
                  <a:t> BDM, PBH-induced BDM, SN-induced BDM, ++</a:t>
                </a:r>
                <a:endParaRPr lang="en-US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E16975-74CC-B7BC-910C-3C0DA4B2E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76400"/>
                <a:ext cx="5181600" cy="830997"/>
              </a:xfrm>
              <a:prstGeom prst="rect">
                <a:avLst/>
              </a:prstGeom>
              <a:blipFill>
                <a:blip r:embed="rId4"/>
                <a:stretch>
                  <a:fillRect l="-706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382099C7-D07D-D313-9AD0-62847FB8A022}"/>
              </a:ext>
            </a:extLst>
          </p:cNvPr>
          <p:cNvCxnSpPr>
            <a:stCxn id="38" idx="1"/>
          </p:cNvCxnSpPr>
          <p:nvPr/>
        </p:nvCxnSpPr>
        <p:spPr>
          <a:xfrm rot="10800000" flipH="1" flipV="1">
            <a:off x="685800" y="2091898"/>
            <a:ext cx="3657600" cy="1489501"/>
          </a:xfrm>
          <a:prstGeom prst="bentConnector3">
            <a:avLst>
              <a:gd name="adj1" fmla="val -6250"/>
            </a:avLst>
          </a:prstGeom>
          <a:ln w="38100">
            <a:solidFill>
              <a:srgbClr val="3D3D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0E2D759-7621-F414-65CB-8F2204F05A88}"/>
              </a:ext>
            </a:extLst>
          </p:cNvPr>
          <p:cNvSpPr txBox="1"/>
          <p:nvPr/>
        </p:nvSpPr>
        <p:spPr>
          <a:xfrm>
            <a:off x="5351417" y="6062246"/>
            <a:ext cx="313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Relativistic</a:t>
            </a:r>
            <a:r>
              <a:rPr lang="en-US" sz="1600" dirty="0">
                <a:latin typeface="+mj-lt"/>
              </a:rPr>
              <a:t> experimental signatures</a:t>
            </a:r>
            <a:endParaRPr lang="en-US" sz="1200" dirty="0">
              <a:latin typeface="+mj-lt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ECFFE321-8D0D-77AD-6355-674A7048BD53}"/>
              </a:ext>
            </a:extLst>
          </p:cNvPr>
          <p:cNvCxnSpPr>
            <a:cxnSpLocks/>
            <a:stCxn id="44" idx="3"/>
          </p:cNvCxnSpPr>
          <p:nvPr/>
        </p:nvCxnSpPr>
        <p:spPr>
          <a:xfrm flipH="1" flipV="1">
            <a:off x="7391400" y="4800600"/>
            <a:ext cx="1099457" cy="1430923"/>
          </a:xfrm>
          <a:prstGeom prst="bentConnector4">
            <a:avLst>
              <a:gd name="adj1" fmla="val -20792"/>
              <a:gd name="adj2" fmla="val 55915"/>
            </a:avLst>
          </a:prstGeom>
          <a:ln w="38100">
            <a:solidFill>
              <a:srgbClr val="3D3D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1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44C2-1D33-F220-3532-76F291045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Boosted Dark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D118D-0551-1C94-6B88-5E0F1B8F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50B2AA-E21C-C766-E65C-09EA9237F585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2057400"/>
            <a:ext cx="2743200" cy="1909489"/>
            <a:chOff x="3314700" y="2743200"/>
            <a:chExt cx="3619500" cy="25194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A5D462-E804-BE65-6AA4-CCA90651C983}"/>
                </a:ext>
              </a:extLst>
            </p:cNvPr>
            <p:cNvGrpSpPr/>
            <p:nvPr/>
          </p:nvGrpSpPr>
          <p:grpSpPr>
            <a:xfrm>
              <a:off x="3314700" y="2743200"/>
              <a:ext cx="2514600" cy="2519464"/>
              <a:chOff x="3314700" y="2743200"/>
              <a:chExt cx="2514600" cy="2519464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82B3D00C-FF64-FA59-C56C-0BE3505C13C3}"/>
                  </a:ext>
                </a:extLst>
              </p:cNvPr>
              <p:cNvSpPr/>
              <p:nvPr/>
            </p:nvSpPr>
            <p:spPr>
              <a:xfrm>
                <a:off x="3314700" y="2743200"/>
                <a:ext cx="2514600" cy="2514600"/>
              </a:xfrm>
              <a:prstGeom prst="cube">
                <a:avLst>
                  <a:gd name="adj" fmla="val 5961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1B30591-D002-D063-EF2F-0B41DCE090FC}"/>
                  </a:ext>
                </a:extLst>
              </p:cNvPr>
              <p:cNvCxnSpPr/>
              <p:nvPr/>
            </p:nvCxnSpPr>
            <p:spPr>
              <a:xfrm>
                <a:off x="4800600" y="2743200"/>
                <a:ext cx="0" cy="990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F5BA816-E7FE-AD58-B347-151CFF93A2CC}"/>
                  </a:ext>
                </a:extLst>
              </p:cNvPr>
              <p:cNvCxnSpPr/>
              <p:nvPr/>
            </p:nvCxnSpPr>
            <p:spPr>
              <a:xfrm flipH="1">
                <a:off x="4800600" y="3733800"/>
                <a:ext cx="10287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736E9AC-58D2-2BD0-9DAD-64A89DE2B843}"/>
                  </a:ext>
                </a:extLst>
              </p:cNvPr>
              <p:cNvCxnSpPr/>
              <p:nvPr/>
            </p:nvCxnSpPr>
            <p:spPr>
              <a:xfrm flipH="1">
                <a:off x="3314700" y="3733800"/>
                <a:ext cx="1485900" cy="1524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DFEDA8D-AA54-F5E6-A33F-0A874E2B804F}"/>
                  </a:ext>
                </a:extLst>
              </p:cNvPr>
              <p:cNvSpPr/>
              <p:nvPr/>
            </p:nvSpPr>
            <p:spPr>
              <a:xfrm>
                <a:off x="3784060" y="2743200"/>
                <a:ext cx="1478604" cy="2519464"/>
              </a:xfrm>
              <a:custGeom>
                <a:avLst/>
                <a:gdLst>
                  <a:gd name="connsiteX0" fmla="*/ 1478604 w 1478604"/>
                  <a:gd name="connsiteY0" fmla="*/ 0 h 2519464"/>
                  <a:gd name="connsiteX1" fmla="*/ 0 w 1478604"/>
                  <a:gd name="connsiteY1" fmla="*/ 1507787 h 2519464"/>
                  <a:gd name="connsiteX2" fmla="*/ 48638 w 1478604"/>
                  <a:gd name="connsiteY2" fmla="*/ 2519464 h 2519464"/>
                  <a:gd name="connsiteX3" fmla="*/ 1459149 w 1478604"/>
                  <a:gd name="connsiteY3" fmla="*/ 1001949 h 2519464"/>
                  <a:gd name="connsiteX4" fmla="*/ 1478604 w 1478604"/>
                  <a:gd name="connsiteY4" fmla="*/ 0 h 251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604" h="2519464">
                    <a:moveTo>
                      <a:pt x="1478604" y="0"/>
                    </a:moveTo>
                    <a:lnTo>
                      <a:pt x="0" y="1507787"/>
                    </a:lnTo>
                    <a:lnTo>
                      <a:pt x="48638" y="2519464"/>
                    </a:lnTo>
                    <a:lnTo>
                      <a:pt x="1459149" y="1001949"/>
                    </a:lnTo>
                    <a:lnTo>
                      <a:pt x="1478604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2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C10BA8-15BB-F93E-B08A-E98766BB2263}"/>
                </a:ext>
              </a:extLst>
            </p:cNvPr>
            <p:cNvGrpSpPr/>
            <p:nvPr/>
          </p:nvGrpSpPr>
          <p:grpSpPr>
            <a:xfrm>
              <a:off x="4419600" y="2743200"/>
              <a:ext cx="2514600" cy="2519464"/>
              <a:chOff x="3314700" y="2743200"/>
              <a:chExt cx="2514600" cy="2519464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8DB16617-8379-ED51-87B4-128094B1D7B1}"/>
                  </a:ext>
                </a:extLst>
              </p:cNvPr>
              <p:cNvSpPr/>
              <p:nvPr/>
            </p:nvSpPr>
            <p:spPr>
              <a:xfrm>
                <a:off x="3314700" y="2743200"/>
                <a:ext cx="2514600" cy="2514600"/>
              </a:xfrm>
              <a:prstGeom prst="cube">
                <a:avLst>
                  <a:gd name="adj" fmla="val 5961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5A2A72B-43B3-1CAD-8EB2-EC130065237E}"/>
                  </a:ext>
                </a:extLst>
              </p:cNvPr>
              <p:cNvCxnSpPr/>
              <p:nvPr/>
            </p:nvCxnSpPr>
            <p:spPr>
              <a:xfrm>
                <a:off x="4800600" y="2743200"/>
                <a:ext cx="0" cy="9906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C9E730B-285C-89B8-1992-F4DC171FCAF0}"/>
                  </a:ext>
                </a:extLst>
              </p:cNvPr>
              <p:cNvCxnSpPr/>
              <p:nvPr/>
            </p:nvCxnSpPr>
            <p:spPr>
              <a:xfrm flipH="1">
                <a:off x="4800600" y="3733800"/>
                <a:ext cx="10287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47F2B1A-D100-09F8-1A2C-A210612BE99F}"/>
                  </a:ext>
                </a:extLst>
              </p:cNvPr>
              <p:cNvCxnSpPr/>
              <p:nvPr/>
            </p:nvCxnSpPr>
            <p:spPr>
              <a:xfrm flipH="1">
                <a:off x="3314700" y="3733800"/>
                <a:ext cx="1485900" cy="1524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4654C4-D2A3-E38D-5DC6-7BA75A04C9A7}"/>
                  </a:ext>
                </a:extLst>
              </p:cNvPr>
              <p:cNvSpPr/>
              <p:nvPr/>
            </p:nvSpPr>
            <p:spPr>
              <a:xfrm>
                <a:off x="3784060" y="2743200"/>
                <a:ext cx="1478604" cy="2519464"/>
              </a:xfrm>
              <a:custGeom>
                <a:avLst/>
                <a:gdLst>
                  <a:gd name="connsiteX0" fmla="*/ 1478604 w 1478604"/>
                  <a:gd name="connsiteY0" fmla="*/ 0 h 2519464"/>
                  <a:gd name="connsiteX1" fmla="*/ 0 w 1478604"/>
                  <a:gd name="connsiteY1" fmla="*/ 1507787 h 2519464"/>
                  <a:gd name="connsiteX2" fmla="*/ 48638 w 1478604"/>
                  <a:gd name="connsiteY2" fmla="*/ 2519464 h 2519464"/>
                  <a:gd name="connsiteX3" fmla="*/ 1459149 w 1478604"/>
                  <a:gd name="connsiteY3" fmla="*/ 1001949 h 2519464"/>
                  <a:gd name="connsiteX4" fmla="*/ 1478604 w 1478604"/>
                  <a:gd name="connsiteY4" fmla="*/ 0 h 251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604" h="2519464">
                    <a:moveTo>
                      <a:pt x="1478604" y="0"/>
                    </a:moveTo>
                    <a:lnTo>
                      <a:pt x="0" y="1507787"/>
                    </a:lnTo>
                    <a:lnTo>
                      <a:pt x="48638" y="2519464"/>
                    </a:lnTo>
                    <a:lnTo>
                      <a:pt x="1459149" y="1001949"/>
                    </a:lnTo>
                    <a:lnTo>
                      <a:pt x="1478604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2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D4A4DE7-3F22-4B4C-A6D4-FCF81D4763B8}"/>
              </a:ext>
            </a:extLst>
          </p:cNvPr>
          <p:cNvGrpSpPr/>
          <p:nvPr/>
        </p:nvGrpSpPr>
        <p:grpSpPr>
          <a:xfrm>
            <a:off x="667674" y="2109620"/>
            <a:ext cx="2807631" cy="1940209"/>
            <a:chOff x="667674" y="2109620"/>
            <a:chExt cx="2807631" cy="19402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061ABC0A-5C3F-1B83-EA3D-866CB79F6FD9}"/>
                    </a:ext>
                  </a:extLst>
                </p:cNvPr>
                <p:cNvSpPr txBox="1"/>
                <p:nvPr/>
              </p:nvSpPr>
              <p:spPr>
                <a:xfrm>
                  <a:off x="2495257" y="3726664"/>
                  <a:ext cx="654218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061ABC0A-5C3F-1B83-EA3D-866CB79F6F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257" y="3726664"/>
                  <a:ext cx="654218" cy="323165"/>
                </a:xfrm>
                <a:prstGeom prst="rect">
                  <a:avLst/>
                </a:prstGeom>
                <a:blipFill>
                  <a:blip r:embed="rId2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54F136-5D51-4625-1C47-41200F5EE8B2}"/>
                </a:ext>
              </a:extLst>
            </p:cNvPr>
            <p:cNvGrpSpPr>
              <a:grpSpLocks/>
            </p:cNvGrpSpPr>
            <p:nvPr/>
          </p:nvGrpSpPr>
          <p:grpSpPr bwMode="auto">
            <a:xfrm rot="1335478" flipV="1">
              <a:off x="910391" y="2657157"/>
              <a:ext cx="1193709" cy="45719"/>
              <a:chOff x="1392" y="1488"/>
              <a:chExt cx="1584" cy="0"/>
            </a:xfrm>
          </p:grpSpPr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F9C25E1D-8734-9285-C172-2F312282B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Line 11">
                <a:extLst>
                  <a:ext uri="{FF2B5EF4-FFF2-40B4-BE49-F238E27FC236}">
                    <a16:creationId xmlns:a16="http://schemas.microsoft.com/office/drawing/2014/main" id="{D5888A13-3110-D18A-EB79-23BE2F8B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id="{2910AE6A-22F6-9352-E6F5-85C9726EEA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774110" y="3148064"/>
              <a:ext cx="515414" cy="46457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9">
                  <a:extLst>
                    <a:ext uri="{FF2B5EF4-FFF2-40B4-BE49-F238E27FC236}">
                      <a16:creationId xmlns:a16="http://schemas.microsoft.com/office/drawing/2014/main" id="{6E472CFE-26D9-E718-086F-49B9E67BFC7C}"/>
                    </a:ext>
                  </a:extLst>
                </p:cNvPr>
                <p:cNvSpPr txBox="1"/>
                <p:nvPr/>
              </p:nvSpPr>
              <p:spPr>
                <a:xfrm>
                  <a:off x="1646686" y="3025056"/>
                  <a:ext cx="440698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19">
                  <a:extLst>
                    <a:ext uri="{FF2B5EF4-FFF2-40B4-BE49-F238E27FC236}">
                      <a16:creationId xmlns:a16="http://schemas.microsoft.com/office/drawing/2014/main" id="{6E472CFE-26D9-E718-086F-49B9E67BF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686" y="3025056"/>
                  <a:ext cx="440698" cy="323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402AB6-3AF4-CE2D-8723-D3BB85B81E3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569836" y="3378948"/>
              <a:ext cx="496652" cy="68424"/>
              <a:chOff x="1392" y="1488"/>
              <a:chExt cx="1584" cy="0"/>
            </a:xfrm>
          </p:grpSpPr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D1A88BF4-0656-7463-AF0A-B2806ABD3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D2E1E918-FD76-A2BE-5BFB-74A382CE1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705EDF7-A8DA-A664-0586-8B779ADF7C2B}"/>
                </a:ext>
              </a:extLst>
            </p:cNvPr>
            <p:cNvGrpSpPr>
              <a:grpSpLocks/>
            </p:cNvGrpSpPr>
            <p:nvPr/>
          </p:nvGrpSpPr>
          <p:grpSpPr bwMode="auto">
            <a:xfrm rot="1742898" flipV="1">
              <a:off x="2055508" y="3501957"/>
              <a:ext cx="496652" cy="68424"/>
              <a:chOff x="1392" y="1488"/>
              <a:chExt cx="1584" cy="0"/>
            </a:xfrm>
          </p:grpSpPr>
          <p:sp>
            <p:nvSpPr>
              <p:cNvPr id="26" name="Line 10">
                <a:extLst>
                  <a:ext uri="{FF2B5EF4-FFF2-40B4-BE49-F238E27FC236}">
                    <a16:creationId xmlns:a16="http://schemas.microsoft.com/office/drawing/2014/main" id="{6332C3A3-70DF-24BC-75F4-F3CC431BE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11">
                <a:extLst>
                  <a:ext uri="{FF2B5EF4-FFF2-40B4-BE49-F238E27FC236}">
                    <a16:creationId xmlns:a16="http://schemas.microsoft.com/office/drawing/2014/main" id="{5BFD7658-DC0C-3E16-AC6C-A3D96D47E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79C4D5-85C7-7E88-1B27-D5AA01042606}"/>
                </a:ext>
              </a:extLst>
            </p:cNvPr>
            <p:cNvGrpSpPr>
              <a:grpSpLocks/>
            </p:cNvGrpSpPr>
            <p:nvPr/>
          </p:nvGrpSpPr>
          <p:grpSpPr bwMode="auto">
            <a:xfrm rot="20568669" flipV="1">
              <a:off x="1981360" y="2698867"/>
              <a:ext cx="1193709" cy="45719"/>
              <a:chOff x="1392" y="1488"/>
              <a:chExt cx="1584" cy="0"/>
            </a:xfrm>
          </p:grpSpPr>
          <p:sp>
            <p:nvSpPr>
              <p:cNvPr id="30" name="Line 10">
                <a:extLst>
                  <a:ext uri="{FF2B5EF4-FFF2-40B4-BE49-F238E27FC236}">
                    <a16:creationId xmlns:a16="http://schemas.microsoft.com/office/drawing/2014/main" id="{EEA5CD10-1AE7-922C-B101-FD5BE5D5F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Line 11">
                <a:extLst>
                  <a:ext uri="{FF2B5EF4-FFF2-40B4-BE49-F238E27FC236}">
                    <a16:creationId xmlns:a16="http://schemas.microsoft.com/office/drawing/2014/main" id="{A38DA84A-A614-5258-A7AE-893CDB7E9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5">
                  <a:extLst>
                    <a:ext uri="{FF2B5EF4-FFF2-40B4-BE49-F238E27FC236}">
                      <a16:creationId xmlns:a16="http://schemas.microsoft.com/office/drawing/2014/main" id="{87346071-303E-1C64-22D1-0C5CEAF4B55D}"/>
                    </a:ext>
                  </a:extLst>
                </p:cNvPr>
                <p:cNvSpPr txBox="1"/>
                <p:nvPr/>
              </p:nvSpPr>
              <p:spPr>
                <a:xfrm>
                  <a:off x="667674" y="2109620"/>
                  <a:ext cx="34201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2" name="TextBox 5">
                  <a:extLst>
                    <a:ext uri="{FF2B5EF4-FFF2-40B4-BE49-F238E27FC236}">
                      <a16:creationId xmlns:a16="http://schemas.microsoft.com/office/drawing/2014/main" id="{87346071-303E-1C64-22D1-0C5CEAF4B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674" y="2109620"/>
                  <a:ext cx="342017" cy="323165"/>
                </a:xfrm>
                <a:prstGeom prst="rect">
                  <a:avLst/>
                </a:prstGeom>
                <a:blipFill>
                  <a:blip r:embed="rId4"/>
                  <a:stretch>
                    <a:fillRect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5">
                  <a:extLst>
                    <a:ext uri="{FF2B5EF4-FFF2-40B4-BE49-F238E27FC236}">
                      <a16:creationId xmlns:a16="http://schemas.microsoft.com/office/drawing/2014/main" id="{6B1CCDFB-F4AA-E65D-44B7-B0E6348061AB}"/>
                    </a:ext>
                  </a:extLst>
                </p:cNvPr>
                <p:cNvSpPr txBox="1"/>
                <p:nvPr/>
              </p:nvSpPr>
              <p:spPr>
                <a:xfrm>
                  <a:off x="3133288" y="2351859"/>
                  <a:ext cx="34201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3" name="TextBox 5">
                  <a:extLst>
                    <a:ext uri="{FF2B5EF4-FFF2-40B4-BE49-F238E27FC236}">
                      <a16:creationId xmlns:a16="http://schemas.microsoft.com/office/drawing/2014/main" id="{6B1CCDFB-F4AA-E65D-44B7-B0E634806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3288" y="2351859"/>
                  <a:ext cx="342017" cy="3231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9F0ACF2-CA5E-BF44-45E1-7E77E39A72DB}"/>
              </a:ext>
            </a:extLst>
          </p:cNvPr>
          <p:cNvSpPr txBox="1"/>
          <p:nvPr/>
        </p:nvSpPr>
        <p:spPr>
          <a:xfrm>
            <a:off x="304800" y="4241158"/>
            <a:ext cx="3429000" cy="11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Simple electron/nucleon recoil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ea typeface="Cambria Math" panose="02040503050406030204" pitchFamily="18" charset="0"/>
              </a:rPr>
              <a:t>⇒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Featureless signal </a:t>
            </a:r>
            <a:r>
              <a:rPr lang="en-US" sz="1600" dirty="0">
                <a:latin typeface="+mj-lt"/>
                <a:ea typeface="Cambria Math" panose="02040503050406030204" pitchFamily="18" charset="0"/>
              </a:rPr>
              <a:t>not free from BGs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sz="1600" b="1" dirty="0">
                <a:solidFill>
                  <a:srgbClr val="008A3E"/>
                </a:solidFill>
                <a:latin typeface="+mj-lt"/>
                <a:ea typeface="Cambria Math" panose="02040503050406030204" pitchFamily="18" charset="0"/>
              </a:rPr>
              <a:t>Angular cut, energy cut</a:t>
            </a:r>
            <a:endParaRPr lang="en-US" sz="1600" b="1" dirty="0">
              <a:solidFill>
                <a:srgbClr val="008A3E"/>
              </a:solidFill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18A59E5-D7F5-DC30-6FB2-7A880945D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966" y="2243797"/>
            <a:ext cx="4777234" cy="354740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E145609-5FA3-A8BF-19B2-151C4C6F5B0B}"/>
              </a:ext>
            </a:extLst>
          </p:cNvPr>
          <p:cNvSpPr txBox="1"/>
          <p:nvPr/>
        </p:nvSpPr>
        <p:spPr>
          <a:xfrm>
            <a:off x="5434526" y="1720577"/>
            <a:ext cx="340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Solar-captured two-component DM</a:t>
            </a:r>
          </a:p>
          <a:p>
            <a:pPr algn="r"/>
            <a:r>
              <a:rPr lang="en-US" sz="1400" dirty="0">
                <a:latin typeface="+mj-lt"/>
              </a:rPr>
              <a:t>Nucleon scattering or DIS</a:t>
            </a:r>
            <a:endParaRPr lang="en-US" sz="1400" dirty="0">
              <a:solidFill>
                <a:srgbClr val="008A3E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164CA0-5FA7-C6FC-11B1-9AD7242E71D0}"/>
              </a:ext>
            </a:extLst>
          </p:cNvPr>
          <p:cNvSpPr/>
          <p:nvPr/>
        </p:nvSpPr>
        <p:spPr>
          <a:xfrm>
            <a:off x="2087384" y="5754469"/>
            <a:ext cx="673917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[Berger, Cui, Graham, Necib, Petrillo, Stocks, Tsai, Zhao, PRD (2021)]</a:t>
            </a:r>
          </a:p>
          <a:p>
            <a:pPr algn="r"/>
            <a:r>
              <a:rPr lang="en-US" sz="1200" dirty="0">
                <a:latin typeface="+mj-lt"/>
              </a:rPr>
              <a:t>See also 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[Necib, Moon,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Wongjirad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Conrad, PRD (2017); Alhazmi, Kong,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Mohlabeng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Park, JHEP (2017); Bhalla,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Hajkarim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Sinha, arXiv:2506.15765; ++]</a:t>
            </a:r>
          </a:p>
        </p:txBody>
      </p:sp>
    </p:spTree>
    <p:extLst>
      <p:ext uri="{BB962C8B-B14F-4D97-AF65-F5344CB8AC3E}">
        <p14:creationId xmlns:p14="http://schemas.microsoft.com/office/powerpoint/2010/main" val="4642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2B87-9687-A208-DA5C-604DCD19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A3C55-ACA8-E379-816F-209C8B15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334FD-A9A5-A2AB-FCB2-E31017B9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2986505" cy="3200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CA3EFB-07F2-BC01-538B-1EE11660D4D8}"/>
              </a:ext>
            </a:extLst>
          </p:cNvPr>
          <p:cNvSpPr>
            <a:spLocks noChangeAspect="1"/>
          </p:cNvSpPr>
          <p:nvPr/>
        </p:nvSpPr>
        <p:spPr>
          <a:xfrm>
            <a:off x="1600200" y="2846613"/>
            <a:ext cx="152400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1285AD-45BA-E80B-06E5-C1BB5505BBE6}"/>
              </a:ext>
            </a:extLst>
          </p:cNvPr>
          <p:cNvCxnSpPr>
            <a:stCxn id="6" idx="4"/>
          </p:cNvCxnSpPr>
          <p:nvPr/>
        </p:nvCxnSpPr>
        <p:spPr>
          <a:xfrm>
            <a:off x="1676400" y="2999013"/>
            <a:ext cx="0" cy="1810512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850D90-18CD-6976-3AA4-3EFE260EE30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045028" y="2922813"/>
            <a:ext cx="555172" cy="0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887885-C9DC-B1C6-06A0-05AB520AD8E1}"/>
              </a:ext>
            </a:extLst>
          </p:cNvPr>
          <p:cNvSpPr txBox="1"/>
          <p:nvPr/>
        </p:nvSpPr>
        <p:spPr>
          <a:xfrm rot="16200000">
            <a:off x="901957" y="3710537"/>
            <a:ext cx="1241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DUNE 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853657-C050-8839-E85F-B4917E285BA2}"/>
              </a:ext>
            </a:extLst>
          </p:cNvPr>
          <p:cNvSpPr txBox="1"/>
          <p:nvPr/>
        </p:nvSpPr>
        <p:spPr>
          <a:xfrm>
            <a:off x="1204455" y="1676400"/>
            <a:ext cx="21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>
                <a:latin typeface="+mj-lt"/>
              </a:rPr>
              <a:t>Cosmic-muon-induced BGs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5BC7E7-AA7E-B2CD-26CF-A243A2B64081}"/>
              </a:ext>
            </a:extLst>
          </p:cNvPr>
          <p:cNvSpPr/>
          <p:nvPr/>
        </p:nvSpPr>
        <p:spPr>
          <a:xfrm>
            <a:off x="4572000" y="5057001"/>
            <a:ext cx="42545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[De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Roeck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Moghaddam, Park, Shin, Whitehead, JHEP (2020)]</a:t>
            </a:r>
            <a:endParaRPr lang="en-US" sz="12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1E2A99-198F-1603-3608-54C8F1732A80}"/>
              </a:ext>
            </a:extLst>
          </p:cNvPr>
          <p:cNvSpPr/>
          <p:nvPr/>
        </p:nvSpPr>
        <p:spPr>
          <a:xfrm>
            <a:off x="302821" y="5057001"/>
            <a:ext cx="99257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[PDG (2022)]</a:t>
            </a:r>
            <a:endParaRPr lang="en-US" sz="1200" dirty="0"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27FFC0-0009-8871-9CAE-1AF566F2E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507" y="1981201"/>
            <a:ext cx="3813093" cy="3129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A1C47A-E226-552A-0EB6-8C0027C1D60F}"/>
                  </a:ext>
                </a:extLst>
              </p:cNvPr>
              <p:cNvSpPr txBox="1"/>
              <p:nvPr/>
            </p:nvSpPr>
            <p:spPr>
              <a:xfrm>
                <a:off x="5753181" y="1673423"/>
                <a:ext cx="22243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u="sng" dirty="0">
                    <a:latin typeface="+mj-lt"/>
                  </a:rPr>
                  <a:t>Atmospheric-</a:t>
                </a:r>
                <a14:m>
                  <m:oMath xmlns:m="http://schemas.openxmlformats.org/officeDocument/2006/math">
                    <m:r>
                      <a:rPr lang="en-US" sz="1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u="sng" dirty="0">
                    <a:latin typeface="+mj-lt"/>
                  </a:rPr>
                  <a:t>-induced BGs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A1C47A-E226-552A-0EB6-8C0027C1D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81" y="1673423"/>
                <a:ext cx="2224391" cy="307777"/>
              </a:xfrm>
              <a:prstGeom prst="rect">
                <a:avLst/>
              </a:prstGeom>
              <a:blipFill>
                <a:blip r:embed="rId4"/>
                <a:stretch>
                  <a:fillRect l="-274" t="-4000" r="-27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7CFA62-6995-583C-6B3F-95714611EB04}"/>
                  </a:ext>
                </a:extLst>
              </p:cNvPr>
              <p:cNvSpPr txBox="1"/>
              <p:nvPr/>
            </p:nvSpPr>
            <p:spPr>
              <a:xfrm>
                <a:off x="304799" y="5334000"/>
                <a:ext cx="4114801" cy="1028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(1−2)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400" dirty="0">
                    <a:latin typeface="+mj-lt"/>
                  </a:rPr>
                  <a:t> muons/40 kt.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+mj-lt"/>
                  </a:rPr>
                  <a:t>Sneaking-in muons emitting a hard photon mimicking an electron-like track, despite good PID.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7CFA62-6995-583C-6B3F-95714611E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5334000"/>
                <a:ext cx="4114801" cy="1028423"/>
              </a:xfrm>
              <a:prstGeom prst="rect">
                <a:avLst/>
              </a:prstGeom>
              <a:blipFill>
                <a:blip r:embed="rId5"/>
                <a:stretch>
                  <a:fillRect l="-148" b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623A4A-941C-E485-ADF4-E264874897FB}"/>
                  </a:ext>
                </a:extLst>
              </p:cNvPr>
              <p:cNvSpPr txBox="1"/>
              <p:nvPr/>
            </p:nvSpPr>
            <p:spPr>
              <a:xfrm>
                <a:off x="4572000" y="5334000"/>
                <a:ext cx="4254563" cy="1028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~1,500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latin typeface="+mj-lt"/>
                  </a:rPr>
                  <a:t> CCQE events (at DUNE far detectors) vetoed by thresholds and hadron activities.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+mj-lt"/>
                    <a:ea typeface="Cambria Math" panose="02040503050406030204" pitchFamily="18" charset="0"/>
                  </a:rPr>
                  <a:t>NC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400" dirty="0">
                    <a:latin typeface="+mj-lt"/>
                  </a:rPr>
                  <a:t> scattering events, though subdominant.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623A4A-941C-E485-ADF4-E26487489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334000"/>
                <a:ext cx="4254563" cy="1028423"/>
              </a:xfrm>
              <a:prstGeom prst="rect">
                <a:avLst/>
              </a:prstGeom>
              <a:blipFill>
                <a:blip r:embed="rId6"/>
                <a:stretch>
                  <a:fillRect l="-143" b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35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0AEC-EA16-B4D5-09BF-F010A337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Inelastic Boosted Dark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A2713-8438-3530-B2E3-9009262D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76438C-2D67-0633-C75F-E96AEAA7CE71}"/>
              </a:ext>
            </a:extLst>
          </p:cNvPr>
          <p:cNvSpPr/>
          <p:nvPr/>
        </p:nvSpPr>
        <p:spPr>
          <a:xfrm>
            <a:off x="729343" y="1994045"/>
            <a:ext cx="2778272" cy="1905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j-lt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1115ED0-7595-9CA0-5D88-673AD4D139D7}"/>
              </a:ext>
            </a:extLst>
          </p:cNvPr>
          <p:cNvGrpSpPr/>
          <p:nvPr/>
        </p:nvGrpSpPr>
        <p:grpSpPr>
          <a:xfrm>
            <a:off x="601903" y="1964122"/>
            <a:ext cx="2905712" cy="1715966"/>
            <a:chOff x="601903" y="1964122"/>
            <a:chExt cx="2905712" cy="17159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98E3967-8E53-431D-260A-7C5D3FF3102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757140" y="2557147"/>
              <a:ext cx="496652" cy="68424"/>
              <a:chOff x="1392" y="1488"/>
              <a:chExt cx="1584" cy="0"/>
            </a:xfrm>
          </p:grpSpPr>
          <p:sp>
            <p:nvSpPr>
              <p:cNvPr id="44" name="Line 10">
                <a:extLst>
                  <a:ext uri="{FF2B5EF4-FFF2-40B4-BE49-F238E27FC236}">
                    <a16:creationId xmlns:a16="http://schemas.microsoft.com/office/drawing/2014/main" id="{EBF476AA-109A-A402-0D9C-49C9675A2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Line 11">
                <a:extLst>
                  <a:ext uri="{FF2B5EF4-FFF2-40B4-BE49-F238E27FC236}">
                    <a16:creationId xmlns:a16="http://schemas.microsoft.com/office/drawing/2014/main" id="{EF12F24A-2D47-6354-AD80-2F633E834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1BBC3C9D-1D5D-C926-86D9-3392054FE474}"/>
                    </a:ext>
                  </a:extLst>
                </p:cNvPr>
                <p:cNvSpPr txBox="1"/>
                <p:nvPr/>
              </p:nvSpPr>
              <p:spPr>
                <a:xfrm>
                  <a:off x="1040992" y="1964122"/>
                  <a:ext cx="34201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1BBC3C9D-1D5D-C926-86D9-3392054FE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992" y="1964122"/>
                  <a:ext cx="342017" cy="323165"/>
                </a:xfrm>
                <a:prstGeom prst="rect">
                  <a:avLst/>
                </a:prstGeom>
                <a:blipFill>
                  <a:blip r:embed="rId2"/>
                  <a:stretch>
                    <a:fillRect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0">
                  <a:extLst>
                    <a:ext uri="{FF2B5EF4-FFF2-40B4-BE49-F238E27FC236}">
                      <a16:creationId xmlns:a16="http://schemas.microsoft.com/office/drawing/2014/main" id="{E3DDF794-5A72-5D39-7200-651355626E50}"/>
                    </a:ext>
                  </a:extLst>
                </p:cNvPr>
                <p:cNvSpPr txBox="1"/>
                <p:nvPr/>
              </p:nvSpPr>
              <p:spPr>
                <a:xfrm>
                  <a:off x="2377357" y="1968737"/>
                  <a:ext cx="34201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10">
                  <a:extLst>
                    <a:ext uri="{FF2B5EF4-FFF2-40B4-BE49-F238E27FC236}">
                      <a16:creationId xmlns:a16="http://schemas.microsoft.com/office/drawing/2014/main" id="{E3DDF794-5A72-5D39-7200-651355626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357" y="1968737"/>
                  <a:ext cx="342017" cy="323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9A753657-3F46-1AF3-8106-7FC89433455A}"/>
                    </a:ext>
                  </a:extLst>
                </p:cNvPr>
                <p:cNvSpPr txBox="1"/>
                <p:nvPr/>
              </p:nvSpPr>
              <p:spPr>
                <a:xfrm>
                  <a:off x="1602624" y="3356923"/>
                  <a:ext cx="654218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9A753657-3F46-1AF3-8106-7FC894334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2624" y="3356923"/>
                  <a:ext cx="654218" cy="323165"/>
                </a:xfrm>
                <a:prstGeom prst="rect">
                  <a:avLst/>
                </a:prstGeom>
                <a:blipFill>
                  <a:blip r:embed="rId4"/>
                  <a:stretch>
                    <a:fillRect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2C3D4234-1242-9FA9-09E3-FA3ACD771D05}"/>
                    </a:ext>
                  </a:extLst>
                </p:cNvPr>
                <p:cNvSpPr txBox="1"/>
                <p:nvPr/>
              </p:nvSpPr>
              <p:spPr>
                <a:xfrm>
                  <a:off x="3057748" y="2898223"/>
                  <a:ext cx="44986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2C3D4234-1242-9FA9-09E3-FA3ACD771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7748" y="2898223"/>
                  <a:ext cx="449867" cy="3231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3">
                  <a:extLst>
                    <a:ext uri="{FF2B5EF4-FFF2-40B4-BE49-F238E27FC236}">
                      <a16:creationId xmlns:a16="http://schemas.microsoft.com/office/drawing/2014/main" id="{64C434FB-53BC-F85D-04C6-358D00F705B5}"/>
                    </a:ext>
                  </a:extLst>
                </p:cNvPr>
                <p:cNvSpPr txBox="1"/>
                <p:nvPr/>
              </p:nvSpPr>
              <p:spPr>
                <a:xfrm>
                  <a:off x="2966659" y="3237901"/>
                  <a:ext cx="44986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3" name="TextBox 13">
                  <a:extLst>
                    <a:ext uri="{FF2B5EF4-FFF2-40B4-BE49-F238E27FC236}">
                      <a16:creationId xmlns:a16="http://schemas.microsoft.com/office/drawing/2014/main" id="{64C434FB-53BC-F85D-04C6-358D00F70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6659" y="3237901"/>
                  <a:ext cx="449867" cy="3231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reeform 82">
              <a:extLst>
                <a:ext uri="{FF2B5EF4-FFF2-40B4-BE49-F238E27FC236}">
                  <a16:creationId xmlns:a16="http://schemas.microsoft.com/office/drawing/2014/main" id="{8946CE11-784B-A437-C4D0-A9154C9A15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85465" y="2845947"/>
              <a:ext cx="515414" cy="46457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j-lt"/>
              </a:endParaRPr>
            </a:p>
          </p:txBody>
        </p:sp>
        <p:sp>
          <p:nvSpPr>
            <p:cNvPr id="16" name="Freeform 82">
              <a:extLst>
                <a:ext uri="{FF2B5EF4-FFF2-40B4-BE49-F238E27FC236}">
                  <a16:creationId xmlns:a16="http://schemas.microsoft.com/office/drawing/2014/main" id="{B5C8D0AB-8FF0-8ECA-62F5-5E7E50224E9C}"/>
                </a:ext>
              </a:extLst>
            </p:cNvPr>
            <p:cNvSpPr>
              <a:spLocks/>
            </p:cNvSpPr>
            <p:nvPr/>
          </p:nvSpPr>
          <p:spPr bwMode="auto">
            <a:xfrm rot="13238768">
              <a:off x="2201888" y="2780964"/>
              <a:ext cx="515414" cy="46457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D05B6F08-446B-41B3-D885-43A7D29806D5}"/>
                    </a:ext>
                  </a:extLst>
                </p:cNvPr>
                <p:cNvSpPr txBox="1"/>
                <p:nvPr/>
              </p:nvSpPr>
              <p:spPr>
                <a:xfrm>
                  <a:off x="1810959" y="2225746"/>
                  <a:ext cx="38985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a:rPr lang="en-US" sz="1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D05B6F08-446B-41B3-D885-43A7D2980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959" y="2225746"/>
                  <a:ext cx="389850" cy="323165"/>
                </a:xfrm>
                <a:prstGeom prst="rect">
                  <a:avLst/>
                </a:prstGeom>
                <a:blipFill>
                  <a:blip r:embed="rId7"/>
                  <a:stretch>
                    <a:fillRect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9">
                  <a:extLst>
                    <a:ext uri="{FF2B5EF4-FFF2-40B4-BE49-F238E27FC236}">
                      <a16:creationId xmlns:a16="http://schemas.microsoft.com/office/drawing/2014/main" id="{85B706C3-4280-E992-B2B9-5CEEA68C716C}"/>
                    </a:ext>
                  </a:extLst>
                </p:cNvPr>
                <p:cNvSpPr txBox="1"/>
                <p:nvPr/>
              </p:nvSpPr>
              <p:spPr>
                <a:xfrm>
                  <a:off x="1338943" y="2744335"/>
                  <a:ext cx="440698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9">
                  <a:extLst>
                    <a:ext uri="{FF2B5EF4-FFF2-40B4-BE49-F238E27FC236}">
                      <a16:creationId xmlns:a16="http://schemas.microsoft.com/office/drawing/2014/main" id="{85B706C3-4280-E992-B2B9-5CEEA68C71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8943" y="2744335"/>
                  <a:ext cx="440698" cy="3231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0">
                  <a:extLst>
                    <a:ext uri="{FF2B5EF4-FFF2-40B4-BE49-F238E27FC236}">
                      <a16:creationId xmlns:a16="http://schemas.microsoft.com/office/drawing/2014/main" id="{7BE2387E-7DB7-8747-58AB-A36A41F4FAA9}"/>
                    </a:ext>
                  </a:extLst>
                </p:cNvPr>
                <p:cNvSpPr txBox="1"/>
                <p:nvPr/>
              </p:nvSpPr>
              <p:spPr>
                <a:xfrm>
                  <a:off x="2491887" y="2509080"/>
                  <a:ext cx="556114" cy="3327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oMath>
                    </m:oMathPara>
                  </a14:m>
                  <a:endParaRPr lang="en-US" sz="15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20">
                  <a:extLst>
                    <a:ext uri="{FF2B5EF4-FFF2-40B4-BE49-F238E27FC236}">
                      <a16:creationId xmlns:a16="http://schemas.microsoft.com/office/drawing/2014/main" id="{7BE2387E-7DB7-8747-58AB-A36A41F4F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887" y="2509080"/>
                  <a:ext cx="556114" cy="3327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709F96-C755-5EB3-EC49-3D6BFA10EA0C}"/>
                </a:ext>
              </a:extLst>
            </p:cNvPr>
            <p:cNvGrpSpPr>
              <a:grpSpLocks/>
            </p:cNvGrpSpPr>
            <p:nvPr/>
          </p:nvGrpSpPr>
          <p:grpSpPr bwMode="auto">
            <a:xfrm rot="1335478" flipV="1">
              <a:off x="601903" y="2348474"/>
              <a:ext cx="1193709" cy="45719"/>
              <a:chOff x="1392" y="1488"/>
              <a:chExt cx="1584" cy="0"/>
            </a:xfrm>
          </p:grpSpPr>
          <p:sp>
            <p:nvSpPr>
              <p:cNvPr id="41" name="Line 10">
                <a:extLst>
                  <a:ext uri="{FF2B5EF4-FFF2-40B4-BE49-F238E27FC236}">
                    <a16:creationId xmlns:a16="http://schemas.microsoft.com/office/drawing/2014/main" id="{4D958364-1558-4CF7-85F4-D37D4786F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Line 11">
                <a:extLst>
                  <a:ext uri="{FF2B5EF4-FFF2-40B4-BE49-F238E27FC236}">
                    <a16:creationId xmlns:a16="http://schemas.microsoft.com/office/drawing/2014/main" id="{1AA5F135-3BD7-E862-56F4-DA9EE830F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1085A1-958C-A60E-BBC0-9E7EECE0BAB4}"/>
                </a:ext>
              </a:extLst>
            </p:cNvPr>
            <p:cNvGrpSpPr>
              <a:grpSpLocks/>
            </p:cNvGrpSpPr>
            <p:nvPr/>
          </p:nvGrpSpPr>
          <p:grpSpPr bwMode="auto">
            <a:xfrm rot="19193021" flipV="1">
              <a:off x="2077043" y="2138853"/>
              <a:ext cx="1231127" cy="106198"/>
              <a:chOff x="1392" y="1488"/>
              <a:chExt cx="1584" cy="0"/>
            </a:xfrm>
          </p:grpSpPr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8C8E777B-0657-A9BF-9A8F-0679127B3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4863F0FC-DC0F-184A-F249-C071EB817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64B38D5-0913-C2FA-9854-D6086C877890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269393" y="3069541"/>
              <a:ext cx="496652" cy="68424"/>
              <a:chOff x="1392" y="1488"/>
              <a:chExt cx="1584" cy="0"/>
            </a:xfrm>
          </p:grpSpPr>
          <p:sp>
            <p:nvSpPr>
              <p:cNvPr id="50" name="Line 10">
                <a:extLst>
                  <a:ext uri="{FF2B5EF4-FFF2-40B4-BE49-F238E27FC236}">
                    <a16:creationId xmlns:a16="http://schemas.microsoft.com/office/drawing/2014/main" id="{804FF37B-B7C3-7C12-EA31-0C909AB11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Line 11">
                <a:extLst>
                  <a:ext uri="{FF2B5EF4-FFF2-40B4-BE49-F238E27FC236}">
                    <a16:creationId xmlns:a16="http://schemas.microsoft.com/office/drawing/2014/main" id="{BFBF4A57-9948-EF4C-5170-C0DCEA44B4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D44925C-CA18-B055-4F8B-81CDDBA4884C}"/>
                </a:ext>
              </a:extLst>
            </p:cNvPr>
            <p:cNvGrpSpPr>
              <a:grpSpLocks/>
            </p:cNvGrpSpPr>
            <p:nvPr/>
          </p:nvGrpSpPr>
          <p:grpSpPr bwMode="auto">
            <a:xfrm rot="1742898" flipV="1">
              <a:off x="1734299" y="3183772"/>
              <a:ext cx="496652" cy="68424"/>
              <a:chOff x="1392" y="1488"/>
              <a:chExt cx="1584" cy="0"/>
            </a:xfrm>
          </p:grpSpPr>
          <p:sp>
            <p:nvSpPr>
              <p:cNvPr id="53" name="Line 10">
                <a:extLst>
                  <a:ext uri="{FF2B5EF4-FFF2-40B4-BE49-F238E27FC236}">
                    <a16:creationId xmlns:a16="http://schemas.microsoft.com/office/drawing/2014/main" id="{80ABF90A-8D14-21D2-9A9D-D1B99DBE8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C8FC7086-8015-E588-039D-FC80B3DEC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0FCBBB7-36EE-F43C-A88A-482BF543D83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662330" y="2883575"/>
              <a:ext cx="496652" cy="68424"/>
              <a:chOff x="1392" y="1488"/>
              <a:chExt cx="1584" cy="0"/>
            </a:xfrm>
          </p:grpSpPr>
          <p:sp>
            <p:nvSpPr>
              <p:cNvPr id="56" name="Line 10">
                <a:extLst>
                  <a:ext uri="{FF2B5EF4-FFF2-40B4-BE49-F238E27FC236}">
                    <a16:creationId xmlns:a16="http://schemas.microsoft.com/office/drawing/2014/main" id="{BE0A821E-5807-F907-3FEC-94BF9C4D0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Line 11">
                <a:extLst>
                  <a:ext uri="{FF2B5EF4-FFF2-40B4-BE49-F238E27FC236}">
                    <a16:creationId xmlns:a16="http://schemas.microsoft.com/office/drawing/2014/main" id="{FA42792C-DC34-7474-3504-8271CEAE9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7AEA6F-E8F1-10D6-9EE8-B43297F6394A}"/>
                </a:ext>
              </a:extLst>
            </p:cNvPr>
            <p:cNvGrpSpPr>
              <a:grpSpLocks/>
            </p:cNvGrpSpPr>
            <p:nvPr/>
          </p:nvGrpSpPr>
          <p:grpSpPr bwMode="auto">
            <a:xfrm rot="13029882" flipV="1">
              <a:off x="2599638" y="3108708"/>
              <a:ext cx="496652" cy="68424"/>
              <a:chOff x="1392" y="1488"/>
              <a:chExt cx="1584" cy="0"/>
            </a:xfrm>
          </p:grpSpPr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A168800A-DF2A-7E97-A26F-EFC0E4C7F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Line 11">
                <a:extLst>
                  <a:ext uri="{FF2B5EF4-FFF2-40B4-BE49-F238E27FC236}">
                    <a16:creationId xmlns:a16="http://schemas.microsoft.com/office/drawing/2014/main" id="{B37DC99A-21BE-D49F-ECA9-67AA745D1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F3B7E27-8D46-1B95-628E-9FC346B92BFB}"/>
              </a:ext>
            </a:extLst>
          </p:cNvPr>
          <p:cNvSpPr txBox="1"/>
          <p:nvPr/>
        </p:nvSpPr>
        <p:spPr>
          <a:xfrm>
            <a:off x="304800" y="4360427"/>
            <a:ext cx="3657600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Featured by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Multiple</a:t>
            </a:r>
            <a:r>
              <a:rPr lang="en-US" sz="1600" dirty="0">
                <a:latin typeface="+mj-lt"/>
              </a:rPr>
              <a:t> visible final-state particles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Possibly </a:t>
            </a:r>
            <a:r>
              <a:rPr lang="en-US" b="1" dirty="0">
                <a:solidFill>
                  <a:srgbClr val="1212FF"/>
                </a:solidFill>
                <a:latin typeface="+mj-lt"/>
              </a:rPr>
              <a:t>displaced</a:t>
            </a:r>
            <a:r>
              <a:rPr lang="en-US" sz="1600" dirty="0">
                <a:latin typeface="+mj-lt"/>
              </a:rPr>
              <a:t> decay vertex</a:t>
            </a:r>
            <a:endParaRPr lang="en-US" sz="1200" dirty="0"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978181B-8145-A36A-F7F1-50CE4E9EE44B}"/>
              </a:ext>
            </a:extLst>
          </p:cNvPr>
          <p:cNvSpPr txBox="1"/>
          <p:nvPr/>
        </p:nvSpPr>
        <p:spPr>
          <a:xfrm>
            <a:off x="300542" y="3914001"/>
            <a:ext cx="2208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Park, Shin, PRL (2017)]</a:t>
            </a:r>
            <a:endParaRPr lang="en-US" sz="120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19BE8A9-1A2D-8273-2674-32F0F4BC3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19" y="2203619"/>
            <a:ext cx="4742549" cy="3854113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2953542-8765-C287-19F0-D303CB8FAAF7}"/>
              </a:ext>
            </a:extLst>
          </p:cNvPr>
          <p:cNvSpPr/>
          <p:nvPr/>
        </p:nvSpPr>
        <p:spPr>
          <a:xfrm>
            <a:off x="4572000" y="6123801"/>
            <a:ext cx="42545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[De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Roeck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Moghaddam, Park, Shin, Whitehead, JHEP (2020)]</a:t>
            </a:r>
            <a:endParaRPr lang="en-US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A85CD64-85C6-2021-7E4E-1684C0283AF0}"/>
                  </a:ext>
                </a:extLst>
              </p:cNvPr>
              <p:cNvSpPr txBox="1"/>
              <p:nvPr/>
            </p:nvSpPr>
            <p:spPr>
              <a:xfrm>
                <a:off x="5434526" y="1720577"/>
                <a:ext cx="3404674" cy="541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latin typeface="+mj-lt"/>
                  </a:rPr>
                  <a:t>Galactic two-component DM</a:t>
                </a:r>
              </a:p>
              <a:p>
                <a:pPr algn="r"/>
                <a:r>
                  <a:rPr lang="en-US" sz="1400" dirty="0">
                    <a:latin typeface="+mj-lt"/>
                  </a:rPr>
                  <a:t>Nucleon scattering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400" dirty="0">
                    <a:latin typeface="+mj-lt"/>
                  </a:rPr>
                  <a:t> decay to 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>
                    <a:latin typeface="+mj-lt"/>
                  </a:rPr>
                  <a:t> pair </a:t>
                </a:r>
                <a:endParaRPr lang="en-US" sz="1400" dirty="0">
                  <a:solidFill>
                    <a:srgbClr val="008A3E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A85CD64-85C6-2021-7E4E-1684C0283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526" y="1720577"/>
                <a:ext cx="3404674" cy="541623"/>
              </a:xfrm>
              <a:prstGeom prst="rect">
                <a:avLst/>
              </a:prstGeom>
              <a:blipFill>
                <a:blip r:embed="rId11"/>
                <a:stretch>
                  <a:fillRect t="-2247" r="-1610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6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61CE-4224-1B43-248F-8E900D5C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Inelastic Scattering of Boosted Dark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DEF3F-AB35-CC56-F9E6-43AA7C13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01351A-B1E9-52CD-477C-1AEE7197B026}"/>
              </a:ext>
            </a:extLst>
          </p:cNvPr>
          <p:cNvCxnSpPr>
            <a:cxnSpLocks/>
          </p:cNvCxnSpPr>
          <p:nvPr/>
        </p:nvCxnSpPr>
        <p:spPr>
          <a:xfrm>
            <a:off x="1547543" y="3593396"/>
            <a:ext cx="56138" cy="3107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7D4435-4342-0F08-7F98-E323C15D2CB2}"/>
              </a:ext>
            </a:extLst>
          </p:cNvPr>
          <p:cNvGrpSpPr/>
          <p:nvPr/>
        </p:nvGrpSpPr>
        <p:grpSpPr>
          <a:xfrm>
            <a:off x="935913" y="3936025"/>
            <a:ext cx="1286892" cy="1148325"/>
            <a:chOff x="935913" y="3936025"/>
            <a:chExt cx="1286892" cy="11483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BD6B6D-5ED3-4A5A-D0DA-B3D2776E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243" y="3936025"/>
              <a:ext cx="650875" cy="650875"/>
            </a:xfrm>
            <a:prstGeom prst="rect">
              <a:avLst/>
            </a:prstGeom>
          </p:spPr>
        </p:pic>
        <p:sp>
          <p:nvSpPr>
            <p:cNvPr id="5" name="Arc 4">
              <a:extLst>
                <a:ext uri="{FF2B5EF4-FFF2-40B4-BE49-F238E27FC236}">
                  <a16:creationId xmlns:a16="http://schemas.microsoft.com/office/drawing/2014/main" id="{7079A4D0-70C5-EB0A-BDCE-AF50557C4E7A}"/>
                </a:ext>
              </a:extLst>
            </p:cNvPr>
            <p:cNvSpPr/>
            <p:nvPr/>
          </p:nvSpPr>
          <p:spPr>
            <a:xfrm>
              <a:off x="1870380" y="3994762"/>
              <a:ext cx="117475" cy="533400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00514505-24D5-681D-1B20-6FE1A583C423}"/>
                </a:ext>
              </a:extLst>
            </p:cNvPr>
            <p:cNvSpPr/>
            <p:nvPr/>
          </p:nvSpPr>
          <p:spPr>
            <a:xfrm>
              <a:off x="2105330" y="4103108"/>
              <a:ext cx="117475" cy="316707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ED49C03-1298-28FE-AE88-435D423FEE8D}"/>
                </a:ext>
              </a:extLst>
            </p:cNvPr>
            <p:cNvSpPr/>
            <p:nvPr/>
          </p:nvSpPr>
          <p:spPr>
            <a:xfrm>
              <a:off x="1987855" y="4041593"/>
              <a:ext cx="117475" cy="439738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B823A2F-7F68-2437-7C65-17D8670C05DE}"/>
                </a:ext>
              </a:extLst>
            </p:cNvPr>
            <p:cNvSpPr/>
            <p:nvPr/>
          </p:nvSpPr>
          <p:spPr>
            <a:xfrm rot="10800000">
              <a:off x="1204035" y="3994761"/>
              <a:ext cx="117475" cy="533400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819A145C-FBCE-2549-3965-1452585E2365}"/>
                </a:ext>
              </a:extLst>
            </p:cNvPr>
            <p:cNvSpPr/>
            <p:nvPr/>
          </p:nvSpPr>
          <p:spPr>
            <a:xfrm rot="10800000">
              <a:off x="935913" y="4103107"/>
              <a:ext cx="117475" cy="316707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3AF2937-0AD4-A8CC-6F09-158D192EE3BC}"/>
                </a:ext>
              </a:extLst>
            </p:cNvPr>
            <p:cNvSpPr/>
            <p:nvPr/>
          </p:nvSpPr>
          <p:spPr>
            <a:xfrm rot="10800000">
              <a:off x="1069974" y="4041593"/>
              <a:ext cx="117475" cy="439738"/>
            </a:xfrm>
            <a:prstGeom prst="arc">
              <a:avLst>
                <a:gd name="adj1" fmla="val 16200000"/>
                <a:gd name="adj2" fmla="val 562024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CBE1541-F147-3D71-07B1-BBF1474729CA}"/>
                    </a:ext>
                  </a:extLst>
                </p:cNvPr>
                <p:cNvSpPr txBox="1"/>
                <p:nvPr/>
              </p:nvSpPr>
              <p:spPr>
                <a:xfrm>
                  <a:off x="1151781" y="4715018"/>
                  <a:ext cx="5146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CBE1541-F147-3D71-07B1-BBF1474729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781" y="4715018"/>
                  <a:ext cx="514628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E26B3-517D-9F72-971A-F8093EDB5EB0}"/>
              </a:ext>
            </a:extLst>
          </p:cNvPr>
          <p:cNvGrpSpPr/>
          <p:nvPr/>
        </p:nvGrpSpPr>
        <p:grpSpPr>
          <a:xfrm>
            <a:off x="1655371" y="4862485"/>
            <a:ext cx="729191" cy="591197"/>
            <a:chOff x="1655371" y="4862485"/>
            <a:chExt cx="729191" cy="591197"/>
          </a:xfrm>
        </p:grpSpPr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F5250A28-A906-C4A5-FF1E-030F36162EF0}"/>
                </a:ext>
              </a:extLst>
            </p:cNvPr>
            <p:cNvSpPr>
              <a:spLocks/>
            </p:cNvSpPr>
            <p:nvPr/>
          </p:nvSpPr>
          <p:spPr bwMode="auto">
            <a:xfrm rot="2681117">
              <a:off x="1655371" y="4862485"/>
              <a:ext cx="729191" cy="65726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35B141C-C7E9-BE79-57B7-8DA29114F4A7}"/>
                    </a:ext>
                  </a:extLst>
                </p:cNvPr>
                <p:cNvSpPr txBox="1"/>
                <p:nvPr/>
              </p:nvSpPr>
              <p:spPr>
                <a:xfrm>
                  <a:off x="1978856" y="5084350"/>
                  <a:ext cx="3704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35B141C-C7E9-BE79-57B7-8DA29114F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856" y="5084350"/>
                  <a:ext cx="370421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BD990A-97A6-6FBA-9A3D-1AFFB88C1905}"/>
              </a:ext>
            </a:extLst>
          </p:cNvPr>
          <p:cNvGrpSpPr/>
          <p:nvPr/>
        </p:nvGrpSpPr>
        <p:grpSpPr>
          <a:xfrm>
            <a:off x="336462" y="1922363"/>
            <a:ext cx="1535340" cy="1645960"/>
            <a:chOff x="336462" y="1922363"/>
            <a:chExt cx="1535340" cy="1645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887DA54-20D2-3753-6017-F6C354B4FA24}"/>
                    </a:ext>
                  </a:extLst>
                </p:cNvPr>
                <p:cNvSpPr txBox="1"/>
                <p:nvPr/>
              </p:nvSpPr>
              <p:spPr>
                <a:xfrm>
                  <a:off x="791439" y="3134676"/>
                  <a:ext cx="416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887DA54-20D2-3753-6017-F6C354B4FA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39" y="3134676"/>
                  <a:ext cx="41633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Freeform 82">
              <a:extLst>
                <a:ext uri="{FF2B5EF4-FFF2-40B4-BE49-F238E27FC236}">
                  <a16:creationId xmlns:a16="http://schemas.microsoft.com/office/drawing/2014/main" id="{8F675958-CC41-C682-D5E8-672EA3C9878D}"/>
                </a:ext>
              </a:extLst>
            </p:cNvPr>
            <p:cNvSpPr>
              <a:spLocks/>
            </p:cNvSpPr>
            <p:nvPr/>
          </p:nvSpPr>
          <p:spPr bwMode="auto">
            <a:xfrm rot="3303569">
              <a:off x="938273" y="2779280"/>
              <a:ext cx="538997" cy="60785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447F1A-688D-C510-8304-6394D72BE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5630" y="2917448"/>
              <a:ext cx="650875" cy="6508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30CBF0F-547A-A64C-63D9-C35A4B36322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482970" y="2606703"/>
              <a:ext cx="548640" cy="253"/>
              <a:chOff x="1392" y="1488"/>
              <a:chExt cx="1584" cy="253"/>
            </a:xfrm>
          </p:grpSpPr>
          <p:sp>
            <p:nvSpPr>
              <p:cNvPr id="19" name="Line 21">
                <a:extLst>
                  <a:ext uri="{FF2B5EF4-FFF2-40B4-BE49-F238E27FC236}">
                    <a16:creationId xmlns:a16="http://schemas.microsoft.com/office/drawing/2014/main" id="{546282A5-DD55-9279-806E-912A0078F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Line 22">
                <a:extLst>
                  <a:ext uri="{FF2B5EF4-FFF2-40B4-BE49-F238E27FC236}">
                    <a16:creationId xmlns:a16="http://schemas.microsoft.com/office/drawing/2014/main" id="{B82420FF-C4E2-A748-31FA-0568830B9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741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E99E80-6759-999C-3827-D224949D9E2A}"/>
                </a:ext>
              </a:extLst>
            </p:cNvPr>
            <p:cNvGrpSpPr>
              <a:grpSpLocks/>
            </p:cNvGrpSpPr>
            <p:nvPr/>
          </p:nvGrpSpPr>
          <p:grpSpPr bwMode="auto">
            <a:xfrm rot="9329565" flipH="1">
              <a:off x="1039120" y="2465999"/>
              <a:ext cx="731520" cy="253"/>
              <a:chOff x="1392" y="1488"/>
              <a:chExt cx="1584" cy="253"/>
            </a:xfrm>
          </p:grpSpPr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2DE7D27B-957E-831F-308F-07A0960B0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DD774175-24CB-50DF-F83A-80FC4F1BF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741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CF57820-21DF-CF59-CAE2-A6348BF40641}"/>
                    </a:ext>
                  </a:extLst>
                </p:cNvPr>
                <p:cNvSpPr txBox="1"/>
                <p:nvPr/>
              </p:nvSpPr>
              <p:spPr>
                <a:xfrm>
                  <a:off x="336462" y="2160216"/>
                  <a:ext cx="379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CF57820-21DF-CF59-CAE2-A6348BF406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462" y="2160216"/>
                  <a:ext cx="37927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0BE23D-58CE-0680-8AA4-119E7B087550}"/>
                    </a:ext>
                  </a:extLst>
                </p:cNvPr>
                <p:cNvSpPr txBox="1"/>
                <p:nvPr/>
              </p:nvSpPr>
              <p:spPr>
                <a:xfrm>
                  <a:off x="1492531" y="1922363"/>
                  <a:ext cx="3792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20BE23D-58CE-0680-8AA4-119E7B087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2531" y="1922363"/>
                  <a:ext cx="379271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9EB7706-0230-2C48-23DD-0606CB9A6C7C}"/>
              </a:ext>
            </a:extLst>
          </p:cNvPr>
          <p:cNvSpPr txBox="1"/>
          <p:nvPr/>
        </p:nvSpPr>
        <p:spPr>
          <a:xfrm>
            <a:off x="327278" y="5382439"/>
            <a:ext cx="3863722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Characteristic </a:t>
            </a:r>
            <a:r>
              <a:rPr lang="en-US" b="1" dirty="0">
                <a:solidFill>
                  <a:srgbClr val="008A3E"/>
                </a:solidFill>
                <a:latin typeface="+mj-lt"/>
              </a:rPr>
              <a:t>de-excitation photon line </a:t>
            </a:r>
            <a:r>
              <a:rPr lang="en-US" sz="1600" dirty="0">
                <a:latin typeface="+mj-lt"/>
              </a:rPr>
              <a:t>signature</a:t>
            </a:r>
            <a:endParaRPr lang="en-US" sz="1200" dirty="0">
              <a:solidFill>
                <a:srgbClr val="E98517"/>
              </a:solidFill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F01530-1100-E8FE-A0BB-5FC7C91F76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2057400"/>
            <a:ext cx="6248400" cy="30629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E7E67B-18E7-4AED-267B-54B080B0AC21}"/>
              </a:ext>
            </a:extLst>
          </p:cNvPr>
          <p:cNvSpPr txBox="1"/>
          <p:nvPr/>
        </p:nvSpPr>
        <p:spPr>
          <a:xfrm>
            <a:off x="3358242" y="5133201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[Dutta, Huang,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Newstead, Park, Shaukat Ali, PRL (2024)]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DA53A6-83BF-348A-0EEF-75EBB0ED0FC8}"/>
              </a:ext>
            </a:extLst>
          </p:cNvPr>
          <p:cNvSpPr txBox="1"/>
          <p:nvPr/>
        </p:nvSpPr>
        <p:spPr>
          <a:xfrm>
            <a:off x="5434526" y="1720577"/>
            <a:ext cx="340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Cosmic-ray boosted dark matter</a:t>
            </a:r>
          </a:p>
        </p:txBody>
      </p:sp>
    </p:spTree>
    <p:extLst>
      <p:ext uri="{BB962C8B-B14F-4D97-AF65-F5344CB8AC3E}">
        <p14:creationId xmlns:p14="http://schemas.microsoft.com/office/powerpoint/2010/main" val="2323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Neutrino Detectors?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24000" y="2074052"/>
            <a:ext cx="0" cy="3581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25312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30646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35980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41314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46648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5198252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898" y="237885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+mj-lt"/>
              </a:rPr>
              <a:t>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842" y="2912252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sz="1200" dirty="0">
                <a:latin typeface="+mj-lt"/>
              </a:rPr>
              <a:t> GeV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831" y="3445652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+mj-lt"/>
              </a:rPr>
              <a:t> 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851" y="3979052"/>
            <a:ext cx="76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+mj-lt"/>
              </a:rPr>
              <a:t> MeV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795" y="4512452"/>
            <a:ext cx="68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10</a:t>
            </a:r>
            <a:r>
              <a:rPr lang="en-US" sz="1200" dirty="0">
                <a:latin typeface="+mj-lt"/>
              </a:rPr>
              <a:t> MeV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740" y="5045852"/>
            <a:ext cx="61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+mj-lt"/>
              </a:rPr>
              <a:t> MeV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76400" y="5655452"/>
            <a:ext cx="32766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10200" y="5655452"/>
            <a:ext cx="32766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16200000">
            <a:off x="2071301" y="4346152"/>
            <a:ext cx="16486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E98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+mj-lt"/>
              </a:rPr>
              <a:t>Borexino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 rot="16200000">
            <a:off x="1205300" y="4727151"/>
            <a:ext cx="1247001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CUORE</a:t>
            </a:r>
          </a:p>
        </p:txBody>
      </p:sp>
      <p:sp>
        <p:nvSpPr>
          <p:cNvPr id="21" name="Oval 20"/>
          <p:cNvSpPr/>
          <p:nvPr/>
        </p:nvSpPr>
        <p:spPr>
          <a:xfrm rot="16200000">
            <a:off x="1472000" y="4689051"/>
            <a:ext cx="1323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Xe-</a:t>
            </a:r>
            <a:r>
              <a:rPr lang="en-US" sz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T, LZ,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DarkSide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 rot="16200000">
            <a:off x="2476501" y="3483750"/>
            <a:ext cx="1600199" cy="45720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SBN Program,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ProtoDUNE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2708274" y="3175773"/>
            <a:ext cx="2438403" cy="23495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+mj-lt"/>
              </a:rPr>
              <a:t>DUNE</a:t>
            </a:r>
          </a:p>
        </p:txBody>
      </p:sp>
      <p:sp>
        <p:nvSpPr>
          <p:cNvPr id="24" name="Oval 23"/>
          <p:cNvSpPr/>
          <p:nvPr/>
        </p:nvSpPr>
        <p:spPr>
          <a:xfrm rot="16200000">
            <a:off x="3504213" y="2896589"/>
            <a:ext cx="2370525" cy="234948"/>
          </a:xfrm>
          <a:prstGeom prst="ellipse">
            <a:avLst/>
          </a:prstGeom>
          <a:solidFill>
            <a:schemeClr val="bg1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Hyper-K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81306" y="5674929"/>
            <a:ext cx="128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(Fiducial) volume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45745" y="5674929"/>
            <a:ext cx="507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9267" y="5674928"/>
            <a:ext cx="51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6228" y="5674928"/>
            <a:ext cx="1543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Angular/position res.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4095" y="5674928"/>
            <a:ext cx="512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+mj-lt"/>
              </a:rPr>
              <a:t>good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03067" y="5674927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poor</a:t>
            </a:r>
          </a:p>
        </p:txBody>
      </p:sp>
      <p:sp>
        <p:nvSpPr>
          <p:cNvPr id="31" name="Oval 30"/>
          <p:cNvSpPr/>
          <p:nvPr/>
        </p:nvSpPr>
        <p:spPr>
          <a:xfrm rot="16200000">
            <a:off x="4966901" y="4346151"/>
            <a:ext cx="1648598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E98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+mj-lt"/>
              </a:rPr>
              <a:t>Borexino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Oval 31"/>
          <p:cNvSpPr/>
          <p:nvPr/>
        </p:nvSpPr>
        <p:spPr>
          <a:xfrm rot="16200000">
            <a:off x="6985000" y="3166253"/>
            <a:ext cx="2438403" cy="254002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+mj-lt"/>
              </a:rPr>
              <a:t>DUNE</a:t>
            </a:r>
          </a:p>
        </p:txBody>
      </p:sp>
      <p:sp>
        <p:nvSpPr>
          <p:cNvPr id="33" name="Oval 32"/>
          <p:cNvSpPr/>
          <p:nvPr/>
        </p:nvSpPr>
        <p:spPr>
          <a:xfrm rot="16200000">
            <a:off x="7277097" y="3483751"/>
            <a:ext cx="1600205" cy="45720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SBN Program,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ProtoDUNE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 rot="16200000">
            <a:off x="7720399" y="4689050"/>
            <a:ext cx="1323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Xe-</a:t>
            </a:r>
            <a:r>
              <a:rPr lang="en-US" sz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T, LZ,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DarkSide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 rot="16200000">
            <a:off x="5486401" y="4588652"/>
            <a:ext cx="1523999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CUORE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624" y="1940008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(Total) energy of</a:t>
            </a:r>
          </a:p>
          <a:p>
            <a:pPr algn="ctr"/>
            <a:r>
              <a:rPr lang="en-US" sz="1200" dirty="0">
                <a:latin typeface="+mj-lt"/>
              </a:rPr>
              <a:t>BDM</a:t>
            </a:r>
          </a:p>
        </p:txBody>
      </p:sp>
      <p:sp>
        <p:nvSpPr>
          <p:cNvPr id="37" name="직사각형 11"/>
          <p:cNvSpPr/>
          <p:nvPr/>
        </p:nvSpPr>
        <p:spPr>
          <a:xfrm>
            <a:off x="1105506" y="6034674"/>
            <a:ext cx="6932987" cy="338554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j-lt"/>
                <a:cs typeface="MV Boli" panose="02000500030200090000" pitchFamily="2" charset="0"/>
              </a:rPr>
              <a:t>Detectors are </a:t>
            </a:r>
            <a:r>
              <a:rPr lang="en-US" altLang="ko-KR" sz="1600" b="1" dirty="0">
                <a:ln w="12700">
                  <a:noFill/>
                  <a:prstDash val="solid"/>
                </a:ln>
                <a:solidFill>
                  <a:srgbClr val="FFA500"/>
                </a:solidFill>
                <a:latin typeface="+mj-lt"/>
                <a:cs typeface="MV Boli" panose="02000500030200090000" pitchFamily="2" charset="0"/>
              </a:rPr>
              <a:t>complementary</a:t>
            </a:r>
            <a:r>
              <a:rPr lang="en-US" altLang="ko-KR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+mj-lt"/>
                <a:cs typeface="MV Boli" panose="02000500030200090000" pitchFamily="2" charset="0"/>
              </a:rPr>
              <a:t> to one another rather than superior to the others</a:t>
            </a:r>
            <a:r>
              <a:rPr lang="en-US" altLang="ko-KR" sz="1600" dirty="0">
                <a:ln w="12700">
                  <a:noFill/>
                  <a:prstDash val="solid"/>
                </a:ln>
                <a:latin typeface="+mj-lt"/>
                <a:cs typeface="MV Boli" panose="02000500030200090000" pitchFamily="2" charset="0"/>
              </a:rPr>
              <a:t>!</a:t>
            </a:r>
          </a:p>
        </p:txBody>
      </p:sp>
      <p:sp>
        <p:nvSpPr>
          <p:cNvPr id="38" name="Oval 37"/>
          <p:cNvSpPr/>
          <p:nvPr/>
        </p:nvSpPr>
        <p:spPr>
          <a:xfrm rot="16200000">
            <a:off x="2857497" y="2950349"/>
            <a:ext cx="2057403" cy="304800"/>
          </a:xfrm>
          <a:prstGeom prst="ellipse">
            <a:avLst/>
          </a:prstGeom>
          <a:solidFill>
            <a:schemeClr val="bg1">
              <a:alpha val="13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Super-K</a:t>
            </a:r>
          </a:p>
        </p:txBody>
      </p:sp>
      <p:sp>
        <p:nvSpPr>
          <p:cNvPr id="39" name="Oval 38"/>
          <p:cNvSpPr/>
          <p:nvPr/>
        </p:nvSpPr>
        <p:spPr>
          <a:xfrm rot="16200000">
            <a:off x="6164863" y="2896591"/>
            <a:ext cx="2370525" cy="234948"/>
          </a:xfrm>
          <a:prstGeom prst="ellipse">
            <a:avLst/>
          </a:prstGeom>
          <a:solidFill>
            <a:schemeClr val="bg1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+mj-lt"/>
              </a:rPr>
              <a:t>Hyper-K</a:t>
            </a:r>
          </a:p>
        </p:txBody>
      </p:sp>
      <p:sp>
        <p:nvSpPr>
          <p:cNvPr id="40" name="Oval 39"/>
          <p:cNvSpPr/>
          <p:nvPr/>
        </p:nvSpPr>
        <p:spPr>
          <a:xfrm rot="16200000">
            <a:off x="6286498" y="2942030"/>
            <a:ext cx="2057403" cy="304800"/>
          </a:xfrm>
          <a:prstGeom prst="ellipse">
            <a:avLst/>
          </a:prstGeom>
          <a:solidFill>
            <a:schemeClr val="bg1">
              <a:alpha val="13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Super-K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609561-3182-E8BA-CB21-6553E4D053B4}"/>
              </a:ext>
            </a:extLst>
          </p:cNvPr>
          <p:cNvSpPr/>
          <p:nvPr/>
        </p:nvSpPr>
        <p:spPr>
          <a:xfrm>
            <a:off x="304800" y="1676400"/>
            <a:ext cx="265842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Machado, Park, Shin, JHEP (2020)]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170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40D3-EDB0-F0C9-884E-245789FB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818C4-1E0F-879C-9AB8-2B455BA38955}"/>
              </a:ext>
            </a:extLst>
          </p:cNvPr>
          <p:cNvSpPr txBox="1"/>
          <p:nvPr/>
        </p:nvSpPr>
        <p:spPr>
          <a:xfrm>
            <a:off x="2281693" y="2644170"/>
            <a:ext cx="4580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1212FF"/>
                </a:solidFill>
                <a:latin typeface="+mj-lt"/>
              </a:rPr>
              <a:t>Beam-Produced </a:t>
            </a:r>
          </a:p>
          <a:p>
            <a:pPr algn="ctr"/>
            <a:r>
              <a:rPr lang="en-US" sz="4800" dirty="0">
                <a:solidFill>
                  <a:srgbClr val="1212FF"/>
                </a:solidFill>
                <a:latin typeface="+mj-lt"/>
              </a:rPr>
              <a:t>Light Dark Matter</a:t>
            </a:r>
          </a:p>
        </p:txBody>
      </p:sp>
    </p:spTree>
    <p:extLst>
      <p:ext uri="{BB962C8B-B14F-4D97-AF65-F5344CB8AC3E}">
        <p14:creationId xmlns:p14="http://schemas.microsoft.com/office/powerpoint/2010/main" val="2943594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5BFA-B1CF-19B6-89AF-D9AE79F4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&amp; Detection of Light Dark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91245-E305-B1C7-BEF1-AFF52215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an 22">
            <a:extLst>
              <a:ext uri="{FF2B5EF4-FFF2-40B4-BE49-F238E27FC236}">
                <a16:creationId xmlns:a16="http://schemas.microsoft.com/office/drawing/2014/main" id="{61E4EB2D-09F3-1668-55A1-E24EB8AE1099}"/>
              </a:ext>
            </a:extLst>
          </p:cNvPr>
          <p:cNvSpPr/>
          <p:nvPr/>
        </p:nvSpPr>
        <p:spPr>
          <a:xfrm rot="5400000">
            <a:off x="1681969" y="1300970"/>
            <a:ext cx="781658" cy="1950405"/>
          </a:xfrm>
          <a:prstGeom prst="can">
            <a:avLst>
              <a:gd name="adj" fmla="val 13852"/>
            </a:avLst>
          </a:prstGeom>
          <a:noFill/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+mj-lt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8F2B8AE-298D-5F33-ED6A-22354314D88E}"/>
              </a:ext>
            </a:extLst>
          </p:cNvPr>
          <p:cNvSpPr txBox="1"/>
          <p:nvPr/>
        </p:nvSpPr>
        <p:spPr>
          <a:xfrm>
            <a:off x="1292074" y="1676400"/>
            <a:ext cx="993926" cy="276999"/>
          </a:xfrm>
          <a:prstGeom prst="rect">
            <a:avLst/>
          </a:prstGeom>
          <a:solidFill>
            <a:schemeClr val="bg1"/>
          </a:solidFill>
          <a:ln>
            <a:solidFill>
              <a:srgbClr val="3D3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Target/dump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051C51-0339-1EBF-F02C-D13DF36BEABB}"/>
              </a:ext>
            </a:extLst>
          </p:cNvPr>
          <p:cNvGrpSpPr/>
          <p:nvPr/>
        </p:nvGrpSpPr>
        <p:grpSpPr>
          <a:xfrm>
            <a:off x="534307" y="1763859"/>
            <a:ext cx="2033995" cy="826941"/>
            <a:chOff x="2256112" y="2801415"/>
            <a:chExt cx="2033995" cy="826941"/>
          </a:xfrm>
        </p:grpSpPr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93DAB53-79B7-E031-BE56-5940DEF5185B}"/>
                </a:ext>
              </a:extLst>
            </p:cNvPr>
            <p:cNvSpPr txBox="1"/>
            <p:nvPr/>
          </p:nvSpPr>
          <p:spPr>
            <a:xfrm>
              <a:off x="2256112" y="2801415"/>
              <a:ext cx="608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Proton</a:t>
              </a:r>
            </a:p>
            <a:p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 beam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06ED0BB-6E57-FB19-117E-C28FC37AF0E7}"/>
                </a:ext>
              </a:extLst>
            </p:cNvPr>
            <p:cNvCxnSpPr/>
            <p:nvPr/>
          </p:nvCxnSpPr>
          <p:spPr>
            <a:xfrm flipV="1">
              <a:off x="3233583" y="3034522"/>
              <a:ext cx="297565" cy="1922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D49FEB-871E-C100-8E97-049233D40ACA}"/>
                </a:ext>
              </a:extLst>
            </p:cNvPr>
            <p:cNvCxnSpPr/>
            <p:nvPr/>
          </p:nvCxnSpPr>
          <p:spPr>
            <a:xfrm flipV="1">
              <a:off x="3278654" y="3158537"/>
              <a:ext cx="366706" cy="1109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560C842-36B0-4CB3-5A63-7C0ADDA8CC4E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052852" y="3343896"/>
              <a:ext cx="1237255" cy="149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55754C2-D7FB-EB1F-E693-C3CD22371C1F}"/>
                </a:ext>
              </a:extLst>
            </p:cNvPr>
            <p:cNvCxnSpPr/>
            <p:nvPr/>
          </p:nvCxnSpPr>
          <p:spPr>
            <a:xfrm>
              <a:off x="3222239" y="3412372"/>
              <a:ext cx="364201" cy="154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9">
                  <a:extLst>
                    <a:ext uri="{FF2B5EF4-FFF2-40B4-BE49-F238E27FC236}">
                      <a16:creationId xmlns:a16="http://schemas.microsoft.com/office/drawing/2014/main" id="{31963C25-28B3-4334-677D-3177FF996610}"/>
                    </a:ext>
                  </a:extLst>
                </p:cNvPr>
                <p:cNvSpPr txBox="1"/>
                <p:nvPr/>
              </p:nvSpPr>
              <p:spPr>
                <a:xfrm>
                  <a:off x="3576881" y="3091378"/>
                  <a:ext cx="7075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</m:t>
                        </m:r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9">
                  <a:extLst>
                    <a:ext uri="{FF2B5EF4-FFF2-40B4-BE49-F238E27FC236}">
                      <a16:creationId xmlns:a16="http://schemas.microsoft.com/office/drawing/2014/main" id="{421EA363-6708-B201-A83B-71B333C68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881" y="3091378"/>
                  <a:ext cx="707501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ight Arrow 4">
              <a:extLst>
                <a:ext uri="{FF2B5EF4-FFF2-40B4-BE49-F238E27FC236}">
                  <a16:creationId xmlns:a16="http://schemas.microsoft.com/office/drawing/2014/main" id="{5B9F04A5-3635-A761-8E3A-DD948304F6E3}"/>
                </a:ext>
              </a:extLst>
            </p:cNvPr>
            <p:cNvSpPr/>
            <p:nvPr/>
          </p:nvSpPr>
          <p:spPr>
            <a:xfrm>
              <a:off x="2293893" y="3266788"/>
              <a:ext cx="758959" cy="15421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+mj-lt"/>
              </a:endParaRPr>
            </a:p>
          </p:txBody>
        </p:sp>
        <p:sp>
          <p:nvSpPr>
            <p:cNvPr id="16" name="Explosion 2 7">
              <a:extLst>
                <a:ext uri="{FF2B5EF4-FFF2-40B4-BE49-F238E27FC236}">
                  <a16:creationId xmlns:a16="http://schemas.microsoft.com/office/drawing/2014/main" id="{2AF84019-ED58-6733-D00C-B0229D8C7D52}"/>
                </a:ext>
              </a:extLst>
            </p:cNvPr>
            <p:cNvSpPr/>
            <p:nvPr/>
          </p:nvSpPr>
          <p:spPr>
            <a:xfrm>
              <a:off x="3000546" y="3082487"/>
              <a:ext cx="304800" cy="545869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+mj-lt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9AACA0-06E8-EEF6-1C81-F0447319BE7C}"/>
              </a:ext>
            </a:extLst>
          </p:cNvPr>
          <p:cNvCxnSpPr/>
          <p:nvPr/>
        </p:nvCxnSpPr>
        <p:spPr>
          <a:xfrm>
            <a:off x="1895780" y="3731560"/>
            <a:ext cx="609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82">
            <a:extLst>
              <a:ext uri="{FF2B5EF4-FFF2-40B4-BE49-F238E27FC236}">
                <a16:creationId xmlns:a16="http://schemas.microsoft.com/office/drawing/2014/main" id="{531B3977-8B2A-3ED6-3161-9D9ABC79F436}"/>
              </a:ext>
            </a:extLst>
          </p:cNvPr>
          <p:cNvSpPr>
            <a:spLocks/>
          </p:cNvSpPr>
          <p:nvPr/>
        </p:nvSpPr>
        <p:spPr bwMode="auto">
          <a:xfrm rot="12221440">
            <a:off x="2461971" y="3855266"/>
            <a:ext cx="578905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Freeform 82">
            <a:extLst>
              <a:ext uri="{FF2B5EF4-FFF2-40B4-BE49-F238E27FC236}">
                <a16:creationId xmlns:a16="http://schemas.microsoft.com/office/drawing/2014/main" id="{A7ABD247-707B-1D35-CFF8-65BA78A19F11}"/>
              </a:ext>
            </a:extLst>
          </p:cNvPr>
          <p:cNvSpPr>
            <a:spLocks/>
          </p:cNvSpPr>
          <p:nvPr/>
        </p:nvSpPr>
        <p:spPr bwMode="auto">
          <a:xfrm rot="19798062">
            <a:off x="2439634" y="3549266"/>
            <a:ext cx="578905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660993-90D2-63AA-51DA-9354E973B73B}"/>
              </a:ext>
            </a:extLst>
          </p:cNvPr>
          <p:cNvGrpSpPr>
            <a:grpSpLocks/>
          </p:cNvGrpSpPr>
          <p:nvPr/>
        </p:nvGrpSpPr>
        <p:grpSpPr bwMode="auto">
          <a:xfrm rot="9142876" flipV="1">
            <a:off x="2938137" y="3327325"/>
            <a:ext cx="548640" cy="0"/>
            <a:chOff x="1392" y="1488"/>
            <a:chExt cx="1584" cy="0"/>
          </a:xfrm>
        </p:grpSpPr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93D375A3-AD8D-A4FF-1BF9-F2E0105A0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CFE6E49F-0B32-F7E1-D01B-11C4119FA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694B63-6803-4807-168D-ECE1232B4631}"/>
              </a:ext>
            </a:extLst>
          </p:cNvPr>
          <p:cNvGrpSpPr>
            <a:grpSpLocks/>
          </p:cNvGrpSpPr>
          <p:nvPr/>
        </p:nvGrpSpPr>
        <p:grpSpPr bwMode="auto">
          <a:xfrm rot="1335478" flipV="1">
            <a:off x="2953740" y="3558404"/>
            <a:ext cx="548640" cy="0"/>
            <a:chOff x="1392" y="1488"/>
            <a:chExt cx="1584" cy="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E809F242-5873-FBB3-22A1-F8E7EA691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02A30CAE-52AB-B575-9CD6-4D7A82E84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4">
                <a:extLst>
                  <a:ext uri="{FF2B5EF4-FFF2-40B4-BE49-F238E27FC236}">
                    <a16:creationId xmlns:a16="http://schemas.microsoft.com/office/drawing/2014/main" id="{2D371026-CE2B-5FB7-0F18-71F9AD5C0B30}"/>
                  </a:ext>
                </a:extLst>
              </p:cNvPr>
              <p:cNvSpPr txBox="1"/>
              <p:nvPr/>
            </p:nvSpPr>
            <p:spPr>
              <a:xfrm>
                <a:off x="1083056" y="3531209"/>
                <a:ext cx="7962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14">
                <a:extLst>
                  <a:ext uri="{FF2B5EF4-FFF2-40B4-BE49-F238E27FC236}">
                    <a16:creationId xmlns:a16="http://schemas.microsoft.com/office/drawing/2014/main" id="{2D371026-CE2B-5FB7-0F18-71F9AD5C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56" y="3531209"/>
                <a:ext cx="796244" cy="307777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156C1DF7-08D0-09F7-9437-4AC07D6A8B2F}"/>
                  </a:ext>
                </a:extLst>
              </p:cNvPr>
              <p:cNvSpPr txBox="1"/>
              <p:nvPr/>
            </p:nvSpPr>
            <p:spPr>
              <a:xfrm>
                <a:off x="2407740" y="3844054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156C1DF7-08D0-09F7-9437-4AC07D6A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740" y="3844054"/>
                <a:ext cx="328936" cy="307777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ED2CD234-36AB-A521-4D36-F370906673A2}"/>
                  </a:ext>
                </a:extLst>
              </p:cNvPr>
              <p:cNvSpPr txBox="1"/>
              <p:nvPr/>
            </p:nvSpPr>
            <p:spPr>
              <a:xfrm>
                <a:off x="2372146" y="3330807"/>
                <a:ext cx="34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ED2CD234-36AB-A521-4D36-F3709066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46" y="3330807"/>
                <a:ext cx="34746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88E11F4D-89C8-B8CE-5C82-EBEED26E3FD8}"/>
                  </a:ext>
                </a:extLst>
              </p:cNvPr>
              <p:cNvSpPr txBox="1"/>
              <p:nvPr/>
            </p:nvSpPr>
            <p:spPr>
              <a:xfrm>
                <a:off x="3430270" y="3572448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88E11F4D-89C8-B8CE-5C82-EBEED26E3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270" y="3572448"/>
                <a:ext cx="3354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4">
                <a:extLst>
                  <a:ext uri="{FF2B5EF4-FFF2-40B4-BE49-F238E27FC236}">
                    <a16:creationId xmlns:a16="http://schemas.microsoft.com/office/drawing/2014/main" id="{DE8BAE4E-4A6D-51F5-BE34-B365DEFF88B7}"/>
                  </a:ext>
                </a:extLst>
              </p:cNvPr>
              <p:cNvSpPr txBox="1"/>
              <p:nvPr/>
            </p:nvSpPr>
            <p:spPr>
              <a:xfrm>
                <a:off x="3448498" y="3067068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14">
                <a:extLst>
                  <a:ext uri="{FF2B5EF4-FFF2-40B4-BE49-F238E27FC236}">
                    <a16:creationId xmlns:a16="http://schemas.microsoft.com/office/drawing/2014/main" id="{DE8BAE4E-4A6D-51F5-BE34-B365DEFF8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498" y="3067068"/>
                <a:ext cx="3354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358B1-6783-CF0C-DAE5-D1EE79BE0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584475" y="4549701"/>
            <a:ext cx="1046547" cy="45719"/>
            <a:chOff x="1392" y="1488"/>
            <a:chExt cx="1584" cy="0"/>
          </a:xfrm>
        </p:grpSpPr>
        <p:sp>
          <p:nvSpPr>
            <p:cNvPr id="37" name="Line 10">
              <a:extLst>
                <a:ext uri="{FF2B5EF4-FFF2-40B4-BE49-F238E27FC236}">
                  <a16:creationId xmlns:a16="http://schemas.microsoft.com/office/drawing/2014/main" id="{6155D920-B5F2-6BFF-319F-B5711128D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Line 11">
              <a:extLst>
                <a:ext uri="{FF2B5EF4-FFF2-40B4-BE49-F238E27FC236}">
                  <a16:creationId xmlns:a16="http://schemas.microsoft.com/office/drawing/2014/main" id="{D10C656A-5AF1-B11E-A730-E3B3299D2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9" name="Freeform 82">
            <a:extLst>
              <a:ext uri="{FF2B5EF4-FFF2-40B4-BE49-F238E27FC236}">
                <a16:creationId xmlns:a16="http://schemas.microsoft.com/office/drawing/2014/main" id="{99A32FB4-5B82-D365-BF7F-5D1FF2F30715}"/>
              </a:ext>
            </a:extLst>
          </p:cNvPr>
          <p:cNvSpPr>
            <a:spLocks/>
          </p:cNvSpPr>
          <p:nvPr/>
        </p:nvSpPr>
        <p:spPr bwMode="auto">
          <a:xfrm rot="16200000">
            <a:off x="1983429" y="4867896"/>
            <a:ext cx="578905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AD9A3A-2C5C-5E36-BC59-300BA78611D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567352" y="5100667"/>
            <a:ext cx="1568847" cy="81335"/>
            <a:chOff x="1392" y="1488"/>
            <a:chExt cx="1584" cy="0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596F071B-D603-E46D-D0E5-CF29FEFF5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E3E5E8E2-6425-1345-0159-E951ECAE4B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6" name="Freeform 82">
            <a:extLst>
              <a:ext uri="{FF2B5EF4-FFF2-40B4-BE49-F238E27FC236}">
                <a16:creationId xmlns:a16="http://schemas.microsoft.com/office/drawing/2014/main" id="{CBE084DE-9797-E57C-CDD7-21F055F33B09}"/>
              </a:ext>
            </a:extLst>
          </p:cNvPr>
          <p:cNvSpPr>
            <a:spLocks/>
          </p:cNvSpPr>
          <p:nvPr/>
        </p:nvSpPr>
        <p:spPr bwMode="auto">
          <a:xfrm rot="11804326">
            <a:off x="2611225" y="4666690"/>
            <a:ext cx="578905" cy="566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51446B9-7D59-C817-1EF8-7F61D6B203C7}"/>
              </a:ext>
            </a:extLst>
          </p:cNvPr>
          <p:cNvGrpSpPr>
            <a:grpSpLocks/>
          </p:cNvGrpSpPr>
          <p:nvPr/>
        </p:nvGrpSpPr>
        <p:grpSpPr bwMode="auto">
          <a:xfrm rot="8967741" flipV="1">
            <a:off x="3141900" y="4619899"/>
            <a:ext cx="548640" cy="0"/>
            <a:chOff x="1392" y="1488"/>
            <a:chExt cx="1584" cy="0"/>
          </a:xfrm>
        </p:grpSpPr>
        <p:sp>
          <p:nvSpPr>
            <p:cNvPr id="56" name="Line 10">
              <a:extLst>
                <a:ext uri="{FF2B5EF4-FFF2-40B4-BE49-F238E27FC236}">
                  <a16:creationId xmlns:a16="http://schemas.microsoft.com/office/drawing/2014/main" id="{9FEB8C44-0AC0-BE1A-9198-FE739952A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Line 11">
              <a:extLst>
                <a:ext uri="{FF2B5EF4-FFF2-40B4-BE49-F238E27FC236}">
                  <a16:creationId xmlns:a16="http://schemas.microsoft.com/office/drawing/2014/main" id="{F4D2B130-3AD6-336F-E370-A41F74982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A3CF15-852C-9E78-7F3A-6519F3C2DC84}"/>
              </a:ext>
            </a:extLst>
          </p:cNvPr>
          <p:cNvGrpSpPr>
            <a:grpSpLocks/>
          </p:cNvGrpSpPr>
          <p:nvPr/>
        </p:nvGrpSpPr>
        <p:grpSpPr bwMode="auto">
          <a:xfrm rot="1354013" flipV="1">
            <a:off x="3151979" y="4875816"/>
            <a:ext cx="548640" cy="0"/>
            <a:chOff x="1392" y="1488"/>
            <a:chExt cx="1584" cy="0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0BEE4036-B8E4-EF25-3F8C-AA023E0D8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0BEC1517-D30A-54A8-9C70-82D29FD48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4">
                <a:extLst>
                  <a:ext uri="{FF2B5EF4-FFF2-40B4-BE49-F238E27FC236}">
                    <a16:creationId xmlns:a16="http://schemas.microsoft.com/office/drawing/2014/main" id="{E83BE610-EE7C-E3EA-7346-F72BBE84D0C1}"/>
                  </a:ext>
                </a:extLst>
              </p:cNvPr>
              <p:cNvSpPr txBox="1"/>
              <p:nvPr/>
            </p:nvSpPr>
            <p:spPr>
              <a:xfrm>
                <a:off x="3626924" y="4816657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TextBox 14">
                <a:extLst>
                  <a:ext uri="{FF2B5EF4-FFF2-40B4-BE49-F238E27FC236}">
                    <a16:creationId xmlns:a16="http://schemas.microsoft.com/office/drawing/2014/main" id="{E83BE610-EE7C-E3EA-7346-F72BBE84D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924" y="4816657"/>
                <a:ext cx="3354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14">
                <a:extLst>
                  <a:ext uri="{FF2B5EF4-FFF2-40B4-BE49-F238E27FC236}">
                    <a16:creationId xmlns:a16="http://schemas.microsoft.com/office/drawing/2014/main" id="{21541C5D-C698-F192-CB39-E8B433211504}"/>
                  </a:ext>
                </a:extLst>
              </p:cNvPr>
              <p:cNvSpPr txBox="1"/>
              <p:nvPr/>
            </p:nvSpPr>
            <p:spPr>
              <a:xfrm>
                <a:off x="3626924" y="4278790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14">
                <a:extLst>
                  <a:ext uri="{FF2B5EF4-FFF2-40B4-BE49-F238E27FC236}">
                    <a16:creationId xmlns:a16="http://schemas.microsoft.com/office/drawing/2014/main" id="{21541C5D-C698-F192-CB39-E8B433211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924" y="4278790"/>
                <a:ext cx="335476" cy="307777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D6402A3F-660F-52E7-8DCC-347BC831960B}"/>
              </a:ext>
            </a:extLst>
          </p:cNvPr>
          <p:cNvGrpSpPr>
            <a:grpSpLocks/>
          </p:cNvGrpSpPr>
          <p:nvPr/>
        </p:nvGrpSpPr>
        <p:grpSpPr bwMode="auto">
          <a:xfrm rot="20419963" flipV="1">
            <a:off x="2591723" y="4368735"/>
            <a:ext cx="691823" cy="103357"/>
            <a:chOff x="1392" y="1488"/>
            <a:chExt cx="1584" cy="0"/>
          </a:xfrm>
        </p:grpSpPr>
        <p:sp>
          <p:nvSpPr>
            <p:cNvPr id="64" name="Line 10">
              <a:extLst>
                <a:ext uri="{FF2B5EF4-FFF2-40B4-BE49-F238E27FC236}">
                  <a16:creationId xmlns:a16="http://schemas.microsoft.com/office/drawing/2014/main" id="{440AF420-020E-A12E-0E0E-6860946164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Line 11">
              <a:extLst>
                <a:ext uri="{FF2B5EF4-FFF2-40B4-BE49-F238E27FC236}">
                  <a16:creationId xmlns:a16="http://schemas.microsoft.com/office/drawing/2014/main" id="{D4DBA865-324E-B464-C715-F1FD0356D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14">
                <a:extLst>
                  <a:ext uri="{FF2B5EF4-FFF2-40B4-BE49-F238E27FC236}">
                    <a16:creationId xmlns:a16="http://schemas.microsoft.com/office/drawing/2014/main" id="{1A778B62-D1B0-DA50-56B4-AD3349E497EB}"/>
                  </a:ext>
                </a:extLst>
              </p:cNvPr>
              <p:cNvSpPr txBox="1"/>
              <p:nvPr/>
            </p:nvSpPr>
            <p:spPr>
              <a:xfrm>
                <a:off x="1256606" y="4414842"/>
                <a:ext cx="3311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6" name="TextBox 14">
                <a:extLst>
                  <a:ext uri="{FF2B5EF4-FFF2-40B4-BE49-F238E27FC236}">
                    <a16:creationId xmlns:a16="http://schemas.microsoft.com/office/drawing/2014/main" id="{1A778B62-D1B0-DA50-56B4-AD3349E49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06" y="4414842"/>
                <a:ext cx="33111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522D663B-35E4-4949-8B92-1FCB1586A7F0}"/>
                  </a:ext>
                </a:extLst>
              </p:cNvPr>
              <p:cNvSpPr txBox="1"/>
              <p:nvPr/>
            </p:nvSpPr>
            <p:spPr>
              <a:xfrm>
                <a:off x="1201996" y="5026319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522D663B-35E4-4949-8B92-1FCB1586A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996" y="5026319"/>
                <a:ext cx="36535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14">
                <a:extLst>
                  <a:ext uri="{FF2B5EF4-FFF2-40B4-BE49-F238E27FC236}">
                    <a16:creationId xmlns:a16="http://schemas.microsoft.com/office/drawing/2014/main" id="{A276F218-E08E-E67E-8FBB-8456274C15E4}"/>
                  </a:ext>
                </a:extLst>
              </p:cNvPr>
              <p:cNvSpPr txBox="1"/>
              <p:nvPr/>
            </p:nvSpPr>
            <p:spPr>
              <a:xfrm>
                <a:off x="3118469" y="5026319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TextBox 14">
                <a:extLst>
                  <a:ext uri="{FF2B5EF4-FFF2-40B4-BE49-F238E27FC236}">
                    <a16:creationId xmlns:a16="http://schemas.microsoft.com/office/drawing/2014/main" id="{A276F218-E08E-E67E-8FBB-8456274C1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469" y="5026319"/>
                <a:ext cx="36535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14">
                <a:extLst>
                  <a:ext uri="{FF2B5EF4-FFF2-40B4-BE49-F238E27FC236}">
                    <a16:creationId xmlns:a16="http://schemas.microsoft.com/office/drawing/2014/main" id="{17332124-766F-AF4F-200C-3DBA12D190CD}"/>
                  </a:ext>
                </a:extLst>
              </p:cNvPr>
              <p:cNvSpPr txBox="1"/>
              <p:nvPr/>
            </p:nvSpPr>
            <p:spPr>
              <a:xfrm>
                <a:off x="3253240" y="4044879"/>
                <a:ext cx="3311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14">
                <a:extLst>
                  <a:ext uri="{FF2B5EF4-FFF2-40B4-BE49-F238E27FC236}">
                    <a16:creationId xmlns:a16="http://schemas.microsoft.com/office/drawing/2014/main" id="{17332124-766F-AF4F-200C-3DBA12D1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240" y="4044879"/>
                <a:ext cx="331116" cy="307777"/>
              </a:xfrm>
              <a:prstGeom prst="rect">
                <a:avLst/>
              </a:prstGeom>
              <a:blipFill>
                <a:blip r:embed="rId1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8A08BBB-84BF-28E3-B807-6F02167C8777}"/>
              </a:ext>
            </a:extLst>
          </p:cNvPr>
          <p:cNvGrpSpPr>
            <a:grpSpLocks/>
          </p:cNvGrpSpPr>
          <p:nvPr/>
        </p:nvGrpSpPr>
        <p:grpSpPr bwMode="auto">
          <a:xfrm rot="1763840" flipV="1">
            <a:off x="1538669" y="5670348"/>
            <a:ext cx="611395" cy="80551"/>
            <a:chOff x="1392" y="1488"/>
            <a:chExt cx="1584" cy="0"/>
          </a:xfrm>
        </p:grpSpPr>
        <p:sp>
          <p:nvSpPr>
            <p:cNvPr id="71" name="Line 10">
              <a:extLst>
                <a:ext uri="{FF2B5EF4-FFF2-40B4-BE49-F238E27FC236}">
                  <a16:creationId xmlns:a16="http://schemas.microsoft.com/office/drawing/2014/main" id="{243C5FA8-3C82-70C4-3B96-064939DA3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Line 11">
              <a:extLst>
                <a:ext uri="{FF2B5EF4-FFF2-40B4-BE49-F238E27FC236}">
                  <a16:creationId xmlns:a16="http://schemas.microsoft.com/office/drawing/2014/main" id="{94778C8C-53EB-157C-F26F-C03707381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6ED2A6-5EFB-1E28-D36D-D4C86848D8D3}"/>
              </a:ext>
            </a:extLst>
          </p:cNvPr>
          <p:cNvGrpSpPr>
            <a:grpSpLocks/>
          </p:cNvGrpSpPr>
          <p:nvPr/>
        </p:nvGrpSpPr>
        <p:grpSpPr bwMode="auto">
          <a:xfrm rot="19813478" flipV="1">
            <a:off x="1494362" y="5980640"/>
            <a:ext cx="611395" cy="80551"/>
            <a:chOff x="1392" y="1488"/>
            <a:chExt cx="1584" cy="0"/>
          </a:xfrm>
        </p:grpSpPr>
        <p:sp>
          <p:nvSpPr>
            <p:cNvPr id="74" name="Line 10">
              <a:extLst>
                <a:ext uri="{FF2B5EF4-FFF2-40B4-BE49-F238E27FC236}">
                  <a16:creationId xmlns:a16="http://schemas.microsoft.com/office/drawing/2014/main" id="{2423BC93-A0F0-5F02-9755-7A6B77BA2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Line 11">
              <a:extLst>
                <a:ext uri="{FF2B5EF4-FFF2-40B4-BE49-F238E27FC236}">
                  <a16:creationId xmlns:a16="http://schemas.microsoft.com/office/drawing/2014/main" id="{21C7F75F-7087-067B-EFAD-D77956845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76" name="Freeform 82">
            <a:extLst>
              <a:ext uri="{FF2B5EF4-FFF2-40B4-BE49-F238E27FC236}">
                <a16:creationId xmlns:a16="http://schemas.microsoft.com/office/drawing/2014/main" id="{41D63F0D-8751-918F-BDDE-825DF623C20C}"/>
              </a:ext>
            </a:extLst>
          </p:cNvPr>
          <p:cNvSpPr>
            <a:spLocks/>
          </p:cNvSpPr>
          <p:nvPr/>
        </p:nvSpPr>
        <p:spPr bwMode="auto">
          <a:xfrm rot="10800000">
            <a:off x="2082693" y="5893178"/>
            <a:ext cx="578905" cy="566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D4C6BAE-135F-0112-F6CA-EB8170257A4E}"/>
              </a:ext>
            </a:extLst>
          </p:cNvPr>
          <p:cNvGrpSpPr>
            <a:grpSpLocks/>
          </p:cNvGrpSpPr>
          <p:nvPr/>
        </p:nvGrpSpPr>
        <p:grpSpPr bwMode="auto">
          <a:xfrm rot="8942887" flipV="1">
            <a:off x="2627979" y="5768305"/>
            <a:ext cx="548640" cy="0"/>
            <a:chOff x="1392" y="1488"/>
            <a:chExt cx="1584" cy="0"/>
          </a:xfrm>
        </p:grpSpPr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B0B91A01-2394-7ADE-9193-62F4A637E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24D73403-2D79-8452-BEE2-7DA1AC906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5E36E92-E637-A798-5FF0-40031A13C6F0}"/>
              </a:ext>
            </a:extLst>
          </p:cNvPr>
          <p:cNvGrpSpPr>
            <a:grpSpLocks/>
          </p:cNvGrpSpPr>
          <p:nvPr/>
        </p:nvGrpSpPr>
        <p:grpSpPr bwMode="auto">
          <a:xfrm rot="1618173" flipV="1">
            <a:off x="2638309" y="6031826"/>
            <a:ext cx="548640" cy="0"/>
            <a:chOff x="1392" y="1488"/>
            <a:chExt cx="1584" cy="0"/>
          </a:xfrm>
        </p:grpSpPr>
        <p:sp>
          <p:nvSpPr>
            <p:cNvPr id="81" name="Line 10">
              <a:extLst>
                <a:ext uri="{FF2B5EF4-FFF2-40B4-BE49-F238E27FC236}">
                  <a16:creationId xmlns:a16="http://schemas.microsoft.com/office/drawing/2014/main" id="{BCB75935-4239-069B-7406-B9D87345F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Line 11">
              <a:extLst>
                <a:ext uri="{FF2B5EF4-FFF2-40B4-BE49-F238E27FC236}">
                  <a16:creationId xmlns:a16="http://schemas.microsoft.com/office/drawing/2014/main" id="{46B985CA-67E1-5372-FB54-EAD86F72C4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14">
                <a:extLst>
                  <a:ext uri="{FF2B5EF4-FFF2-40B4-BE49-F238E27FC236}">
                    <a16:creationId xmlns:a16="http://schemas.microsoft.com/office/drawing/2014/main" id="{9FF4212A-8697-60E9-BCE1-DA7F5EA93D2F}"/>
                  </a:ext>
                </a:extLst>
              </p:cNvPr>
              <p:cNvSpPr txBox="1"/>
              <p:nvPr/>
            </p:nvSpPr>
            <p:spPr>
              <a:xfrm>
                <a:off x="3113022" y="6039668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14">
                <a:extLst>
                  <a:ext uri="{FF2B5EF4-FFF2-40B4-BE49-F238E27FC236}">
                    <a16:creationId xmlns:a16="http://schemas.microsoft.com/office/drawing/2014/main" id="{9FF4212A-8697-60E9-BCE1-DA7F5EA93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22" y="6039668"/>
                <a:ext cx="335476" cy="307777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14">
                <a:extLst>
                  <a:ext uri="{FF2B5EF4-FFF2-40B4-BE49-F238E27FC236}">
                    <a16:creationId xmlns:a16="http://schemas.microsoft.com/office/drawing/2014/main" id="{BBF5932A-E325-7250-92A1-826F12E25EB4}"/>
                  </a:ext>
                </a:extLst>
              </p:cNvPr>
              <p:cNvSpPr txBox="1"/>
              <p:nvPr/>
            </p:nvSpPr>
            <p:spPr>
              <a:xfrm>
                <a:off x="3116963" y="5416827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TextBox 14">
                <a:extLst>
                  <a:ext uri="{FF2B5EF4-FFF2-40B4-BE49-F238E27FC236}">
                    <a16:creationId xmlns:a16="http://schemas.microsoft.com/office/drawing/2014/main" id="{BBF5932A-E325-7250-92A1-826F12E25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963" y="5416827"/>
                <a:ext cx="335476" cy="307777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14">
                <a:extLst>
                  <a:ext uri="{FF2B5EF4-FFF2-40B4-BE49-F238E27FC236}">
                    <a16:creationId xmlns:a16="http://schemas.microsoft.com/office/drawing/2014/main" id="{D1418ECA-0091-D7DC-73E2-042D988A59C0}"/>
                  </a:ext>
                </a:extLst>
              </p:cNvPr>
              <p:cNvSpPr txBox="1"/>
              <p:nvPr/>
            </p:nvSpPr>
            <p:spPr>
              <a:xfrm>
                <a:off x="2553211" y="4708088"/>
                <a:ext cx="34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TextBox 14">
                <a:extLst>
                  <a:ext uri="{FF2B5EF4-FFF2-40B4-BE49-F238E27FC236}">
                    <a16:creationId xmlns:a16="http://schemas.microsoft.com/office/drawing/2014/main" id="{D1418ECA-0091-D7DC-73E2-042D988A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211" y="4708088"/>
                <a:ext cx="34746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14">
                <a:extLst>
                  <a:ext uri="{FF2B5EF4-FFF2-40B4-BE49-F238E27FC236}">
                    <a16:creationId xmlns:a16="http://schemas.microsoft.com/office/drawing/2014/main" id="{E833EB58-EC43-D03E-8CE9-40557BF3343F}"/>
                  </a:ext>
                </a:extLst>
              </p:cNvPr>
              <p:cNvSpPr txBox="1"/>
              <p:nvPr/>
            </p:nvSpPr>
            <p:spPr>
              <a:xfrm>
                <a:off x="2234007" y="5599640"/>
                <a:ext cx="34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TextBox 14">
                <a:extLst>
                  <a:ext uri="{FF2B5EF4-FFF2-40B4-BE49-F238E27FC236}">
                    <a16:creationId xmlns:a16="http://schemas.microsoft.com/office/drawing/2014/main" id="{E833EB58-EC43-D03E-8CE9-40557BF33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007" y="5599640"/>
                <a:ext cx="34746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51FB4B60-7845-9FB8-F2EE-21BFB044CD4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579267" y="4521995"/>
            <a:ext cx="1046547" cy="45719"/>
            <a:chOff x="1392" y="1488"/>
            <a:chExt cx="1584" cy="0"/>
          </a:xfrm>
        </p:grpSpPr>
        <p:sp>
          <p:nvSpPr>
            <p:cNvPr id="91" name="Line 10">
              <a:extLst>
                <a:ext uri="{FF2B5EF4-FFF2-40B4-BE49-F238E27FC236}">
                  <a16:creationId xmlns:a16="http://schemas.microsoft.com/office/drawing/2014/main" id="{83B8F47A-4A29-35ED-5902-3A38BE907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Line 11">
              <a:extLst>
                <a:ext uri="{FF2B5EF4-FFF2-40B4-BE49-F238E27FC236}">
                  <a16:creationId xmlns:a16="http://schemas.microsoft.com/office/drawing/2014/main" id="{645EB4AA-28AD-2BAC-02CC-E90245611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14EE40-817F-E6F2-562E-13281AFEFC91}"/>
              </a:ext>
            </a:extLst>
          </p:cNvPr>
          <p:cNvGrpSpPr>
            <a:grpSpLocks/>
          </p:cNvGrpSpPr>
          <p:nvPr/>
        </p:nvGrpSpPr>
        <p:grpSpPr bwMode="auto">
          <a:xfrm rot="20419963" flipV="1">
            <a:off x="2580267" y="4347433"/>
            <a:ext cx="691823" cy="103357"/>
            <a:chOff x="1392" y="1488"/>
            <a:chExt cx="1584" cy="0"/>
          </a:xfrm>
        </p:grpSpPr>
        <p:sp>
          <p:nvSpPr>
            <p:cNvPr id="94" name="Line 10">
              <a:extLst>
                <a:ext uri="{FF2B5EF4-FFF2-40B4-BE49-F238E27FC236}">
                  <a16:creationId xmlns:a16="http://schemas.microsoft.com/office/drawing/2014/main" id="{5AB1E88F-0DAF-298A-9C9E-AD6BE33F1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Line 11">
              <a:extLst>
                <a:ext uri="{FF2B5EF4-FFF2-40B4-BE49-F238E27FC236}">
                  <a16:creationId xmlns:a16="http://schemas.microsoft.com/office/drawing/2014/main" id="{D012D62B-4F8D-FC7C-E8AB-F130B80EC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78072A6-42AB-F3ED-B02C-E61A1621B26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574349" y="4494393"/>
            <a:ext cx="1046547" cy="45719"/>
            <a:chOff x="1392" y="1488"/>
            <a:chExt cx="1584" cy="0"/>
          </a:xfrm>
        </p:grpSpPr>
        <p:sp>
          <p:nvSpPr>
            <p:cNvPr id="97" name="Line 10">
              <a:extLst>
                <a:ext uri="{FF2B5EF4-FFF2-40B4-BE49-F238E27FC236}">
                  <a16:creationId xmlns:a16="http://schemas.microsoft.com/office/drawing/2014/main" id="{706A1BFB-0133-EF17-32D7-D85DD5C7A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Line 11">
              <a:extLst>
                <a:ext uri="{FF2B5EF4-FFF2-40B4-BE49-F238E27FC236}">
                  <a16:creationId xmlns:a16="http://schemas.microsoft.com/office/drawing/2014/main" id="{EB47FF0F-7D25-DA46-879D-E6074CB878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1534ABF-21E2-706A-22F5-B04C986DFC44}"/>
              </a:ext>
            </a:extLst>
          </p:cNvPr>
          <p:cNvGrpSpPr>
            <a:grpSpLocks/>
          </p:cNvGrpSpPr>
          <p:nvPr/>
        </p:nvGrpSpPr>
        <p:grpSpPr bwMode="auto">
          <a:xfrm rot="20419963" flipV="1">
            <a:off x="2587563" y="4319940"/>
            <a:ext cx="691823" cy="103357"/>
            <a:chOff x="1392" y="1488"/>
            <a:chExt cx="1584" cy="0"/>
          </a:xfrm>
        </p:grpSpPr>
        <p:sp>
          <p:nvSpPr>
            <p:cNvPr id="100" name="Line 10">
              <a:extLst>
                <a:ext uri="{FF2B5EF4-FFF2-40B4-BE49-F238E27FC236}">
                  <a16:creationId xmlns:a16="http://schemas.microsoft.com/office/drawing/2014/main" id="{2902B364-11BA-832F-81F0-0AE86871C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Line 11">
              <a:extLst>
                <a:ext uri="{FF2B5EF4-FFF2-40B4-BE49-F238E27FC236}">
                  <a16:creationId xmlns:a16="http://schemas.microsoft.com/office/drawing/2014/main" id="{174680E2-478D-B6B3-F448-50036748E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C3543D-C7C4-2F5D-B600-D9D718172103}"/>
              </a:ext>
            </a:extLst>
          </p:cNvPr>
          <p:cNvGrpSpPr>
            <a:grpSpLocks/>
          </p:cNvGrpSpPr>
          <p:nvPr/>
        </p:nvGrpSpPr>
        <p:grpSpPr bwMode="auto">
          <a:xfrm rot="1763840" flipV="1">
            <a:off x="1548414" y="5643543"/>
            <a:ext cx="611395" cy="80551"/>
            <a:chOff x="1392" y="1488"/>
            <a:chExt cx="1584" cy="0"/>
          </a:xfrm>
        </p:grpSpPr>
        <p:sp>
          <p:nvSpPr>
            <p:cNvPr id="103" name="Line 10">
              <a:extLst>
                <a:ext uri="{FF2B5EF4-FFF2-40B4-BE49-F238E27FC236}">
                  <a16:creationId xmlns:a16="http://schemas.microsoft.com/office/drawing/2014/main" id="{A9FA8F0E-2776-443E-BAD5-F41C3095C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Line 11">
              <a:extLst>
                <a:ext uri="{FF2B5EF4-FFF2-40B4-BE49-F238E27FC236}">
                  <a16:creationId xmlns:a16="http://schemas.microsoft.com/office/drawing/2014/main" id="{75A754E4-18F3-86EF-80D4-0372BEE0A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4122AF0-E81F-7DA8-E4F6-549E3207B42B}"/>
              </a:ext>
            </a:extLst>
          </p:cNvPr>
          <p:cNvGrpSpPr>
            <a:grpSpLocks/>
          </p:cNvGrpSpPr>
          <p:nvPr/>
        </p:nvGrpSpPr>
        <p:grpSpPr bwMode="auto">
          <a:xfrm rot="1763840" flipV="1">
            <a:off x="1523696" y="5697860"/>
            <a:ext cx="611395" cy="80551"/>
            <a:chOff x="1392" y="1488"/>
            <a:chExt cx="1584" cy="0"/>
          </a:xfrm>
        </p:grpSpPr>
        <p:sp>
          <p:nvSpPr>
            <p:cNvPr id="106" name="Line 10">
              <a:extLst>
                <a:ext uri="{FF2B5EF4-FFF2-40B4-BE49-F238E27FC236}">
                  <a16:creationId xmlns:a16="http://schemas.microsoft.com/office/drawing/2014/main" id="{993CA795-9EC8-D1FB-94E7-39953073B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Line 11">
              <a:extLst>
                <a:ext uri="{FF2B5EF4-FFF2-40B4-BE49-F238E27FC236}">
                  <a16:creationId xmlns:a16="http://schemas.microsoft.com/office/drawing/2014/main" id="{F0456F23-CB6C-2682-041A-619C90C8E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25D52DA-8915-0AF6-6ECB-EDF14219FE96}"/>
              </a:ext>
            </a:extLst>
          </p:cNvPr>
          <p:cNvGrpSpPr>
            <a:grpSpLocks/>
          </p:cNvGrpSpPr>
          <p:nvPr/>
        </p:nvGrpSpPr>
        <p:grpSpPr bwMode="auto">
          <a:xfrm rot="19813478" flipV="1">
            <a:off x="1508987" y="6008153"/>
            <a:ext cx="611395" cy="80551"/>
            <a:chOff x="1392" y="1488"/>
            <a:chExt cx="1584" cy="0"/>
          </a:xfrm>
        </p:grpSpPr>
        <p:sp>
          <p:nvSpPr>
            <p:cNvPr id="109" name="Line 10">
              <a:extLst>
                <a:ext uri="{FF2B5EF4-FFF2-40B4-BE49-F238E27FC236}">
                  <a16:creationId xmlns:a16="http://schemas.microsoft.com/office/drawing/2014/main" id="{A012C539-0A39-54B4-184B-EFB8C2057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Line 11">
              <a:extLst>
                <a:ext uri="{FF2B5EF4-FFF2-40B4-BE49-F238E27FC236}">
                  <a16:creationId xmlns:a16="http://schemas.microsoft.com/office/drawing/2014/main" id="{50A5A8D2-2C09-21DA-5326-9067F506F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76BC2C-6D91-E6BA-5ED1-DE4A4D84A861}"/>
              </a:ext>
            </a:extLst>
          </p:cNvPr>
          <p:cNvGrpSpPr>
            <a:grpSpLocks/>
          </p:cNvGrpSpPr>
          <p:nvPr/>
        </p:nvGrpSpPr>
        <p:grpSpPr bwMode="auto">
          <a:xfrm rot="19813478" flipV="1">
            <a:off x="1470547" y="5960305"/>
            <a:ext cx="611395" cy="80551"/>
            <a:chOff x="1392" y="1488"/>
            <a:chExt cx="1584" cy="0"/>
          </a:xfrm>
        </p:grpSpPr>
        <p:sp>
          <p:nvSpPr>
            <p:cNvPr id="112" name="Line 10">
              <a:extLst>
                <a:ext uri="{FF2B5EF4-FFF2-40B4-BE49-F238E27FC236}">
                  <a16:creationId xmlns:a16="http://schemas.microsoft.com/office/drawing/2014/main" id="{B390CF8B-5FB1-3E36-FFF2-AA0B1D738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Line 11">
              <a:extLst>
                <a:ext uri="{FF2B5EF4-FFF2-40B4-BE49-F238E27FC236}">
                  <a16:creationId xmlns:a16="http://schemas.microsoft.com/office/drawing/2014/main" id="{B80F4515-BAEE-4C6D-60DB-C49D54A3A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4">
                <a:extLst>
                  <a:ext uri="{FF2B5EF4-FFF2-40B4-BE49-F238E27FC236}">
                    <a16:creationId xmlns:a16="http://schemas.microsoft.com/office/drawing/2014/main" id="{5867C6D1-7BA2-67E4-3BE2-094055976B48}"/>
                  </a:ext>
                </a:extLst>
              </p:cNvPr>
              <p:cNvSpPr txBox="1"/>
              <p:nvPr/>
            </p:nvSpPr>
            <p:spPr>
              <a:xfrm>
                <a:off x="1240746" y="5421433"/>
                <a:ext cx="3311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4" name="TextBox 14">
                <a:extLst>
                  <a:ext uri="{FF2B5EF4-FFF2-40B4-BE49-F238E27FC236}">
                    <a16:creationId xmlns:a16="http://schemas.microsoft.com/office/drawing/2014/main" id="{5867C6D1-7BA2-67E4-3BE2-094055976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746" y="5421433"/>
                <a:ext cx="33111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4">
                <a:extLst>
                  <a:ext uri="{FF2B5EF4-FFF2-40B4-BE49-F238E27FC236}">
                    <a16:creationId xmlns:a16="http://schemas.microsoft.com/office/drawing/2014/main" id="{40EE949A-C7D3-B1AF-6B8E-6DA5CF2049B9}"/>
                  </a:ext>
                </a:extLst>
              </p:cNvPr>
              <p:cNvSpPr txBox="1"/>
              <p:nvPr/>
            </p:nvSpPr>
            <p:spPr>
              <a:xfrm>
                <a:off x="1219245" y="6076994"/>
                <a:ext cx="3311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5" name="TextBox 14">
                <a:extLst>
                  <a:ext uri="{FF2B5EF4-FFF2-40B4-BE49-F238E27FC236}">
                    <a16:creationId xmlns:a16="http://schemas.microsoft.com/office/drawing/2014/main" id="{40EE949A-C7D3-B1AF-6B8E-6DA5CF20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45" y="6076994"/>
                <a:ext cx="331116" cy="307777"/>
              </a:xfrm>
              <a:prstGeom prst="rect">
                <a:avLst/>
              </a:prstGeom>
              <a:blipFill>
                <a:blip r:embed="rId1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TextBox 115">
            <a:extLst>
              <a:ext uri="{FF2B5EF4-FFF2-40B4-BE49-F238E27FC236}">
                <a16:creationId xmlns:a16="http://schemas.microsoft.com/office/drawing/2014/main" id="{D063D181-184A-CFE6-F49E-9926964AC248}"/>
              </a:ext>
            </a:extLst>
          </p:cNvPr>
          <p:cNvSpPr txBox="1"/>
          <p:nvPr/>
        </p:nvSpPr>
        <p:spPr>
          <a:xfrm>
            <a:off x="304800" y="327362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+mj-lt"/>
              </a:rPr>
              <a:t>Meson-induced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4B1902E-E9B1-989D-FF3A-600613DC2673}"/>
              </a:ext>
            </a:extLst>
          </p:cNvPr>
          <p:cNvSpPr txBox="1"/>
          <p:nvPr/>
        </p:nvSpPr>
        <p:spPr>
          <a:xfrm>
            <a:off x="304800" y="4188023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+mj-lt"/>
              </a:rPr>
              <a:t>Beam-bremsstrahlung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4DE5EB2-4E4C-1CFF-C4E7-7C3968F3D277}"/>
              </a:ext>
            </a:extLst>
          </p:cNvPr>
          <p:cNvSpPr txBox="1"/>
          <p:nvPr/>
        </p:nvSpPr>
        <p:spPr>
          <a:xfrm>
            <a:off x="304800" y="5407223"/>
            <a:ext cx="840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+mj-lt"/>
              </a:rPr>
              <a:t>Drell-Yan</a:t>
            </a:r>
          </a:p>
        </p:txBody>
      </p:sp>
      <p:sp>
        <p:nvSpPr>
          <p:cNvPr id="119" name="Cube 118">
            <a:extLst>
              <a:ext uri="{FF2B5EF4-FFF2-40B4-BE49-F238E27FC236}">
                <a16:creationId xmlns:a16="http://schemas.microsoft.com/office/drawing/2014/main" id="{D1702E3B-CE08-D9ED-627F-4A15A46A94AD}"/>
              </a:ext>
            </a:extLst>
          </p:cNvPr>
          <p:cNvSpPr/>
          <p:nvPr/>
        </p:nvSpPr>
        <p:spPr>
          <a:xfrm>
            <a:off x="6248399" y="1814899"/>
            <a:ext cx="1616859" cy="852103"/>
          </a:xfrm>
          <a:prstGeom prst="cub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6">
            <a:extLst>
              <a:ext uri="{FF2B5EF4-FFF2-40B4-BE49-F238E27FC236}">
                <a16:creationId xmlns:a16="http://schemas.microsoft.com/office/drawing/2014/main" id="{7FFAD181-4398-46AC-8291-2ACCF63C71B2}"/>
              </a:ext>
            </a:extLst>
          </p:cNvPr>
          <p:cNvSpPr txBox="1"/>
          <p:nvPr/>
        </p:nvSpPr>
        <p:spPr>
          <a:xfrm>
            <a:off x="6553200" y="1676400"/>
            <a:ext cx="1055930" cy="276999"/>
          </a:xfrm>
          <a:prstGeom prst="rect">
            <a:avLst/>
          </a:prstGeom>
          <a:solidFill>
            <a:schemeClr val="bg1"/>
          </a:solidFill>
          <a:ln>
            <a:solidFill>
              <a:srgbClr val="3D3D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Near detector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7FDDB7E-2903-5E1E-6D65-C687847664CF}"/>
              </a:ext>
            </a:extLst>
          </p:cNvPr>
          <p:cNvCxnSpPr/>
          <p:nvPr/>
        </p:nvCxnSpPr>
        <p:spPr>
          <a:xfrm>
            <a:off x="4191000" y="3470457"/>
            <a:ext cx="0" cy="242272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16C586F-247F-56CD-E7C2-90779D794A2C}"/>
                  </a:ext>
                </a:extLst>
              </p:cNvPr>
              <p:cNvSpPr txBox="1"/>
              <p:nvPr/>
            </p:nvSpPr>
            <p:spPr>
              <a:xfrm rot="16200000">
                <a:off x="3584501" y="4514395"/>
                <a:ext cx="1658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Better for heavier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4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16C586F-247F-56CD-E7C2-90779D794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84501" y="4514395"/>
                <a:ext cx="1658596" cy="307777"/>
              </a:xfrm>
              <a:prstGeom prst="rect">
                <a:avLst/>
              </a:prstGeom>
              <a:blipFill>
                <a:blip r:embed="rId16"/>
                <a:stretch>
                  <a:fillRect l="-4000" r="-20000" b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Oval 123">
            <a:extLst>
              <a:ext uri="{FF2B5EF4-FFF2-40B4-BE49-F238E27FC236}">
                <a16:creationId xmlns:a16="http://schemas.microsoft.com/office/drawing/2014/main" id="{06596984-027C-7C34-B694-D43F1C6B1E66}"/>
              </a:ext>
            </a:extLst>
          </p:cNvPr>
          <p:cNvSpPr/>
          <p:nvPr/>
        </p:nvSpPr>
        <p:spPr>
          <a:xfrm>
            <a:off x="1966796" y="5775460"/>
            <a:ext cx="274320" cy="274320"/>
          </a:xfrm>
          <a:prstGeom prst="ellipse">
            <a:avLst/>
          </a:prstGeom>
          <a:pattFill prst="lt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2C93CC5-C560-B368-912D-D61A56CC4AF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172200" y="4029393"/>
            <a:ext cx="813700" cy="87357"/>
            <a:chOff x="1392" y="1488"/>
            <a:chExt cx="1584" cy="0"/>
          </a:xfrm>
        </p:grpSpPr>
        <p:sp>
          <p:nvSpPr>
            <p:cNvPr id="126" name="Line 10">
              <a:extLst>
                <a:ext uri="{FF2B5EF4-FFF2-40B4-BE49-F238E27FC236}">
                  <a16:creationId xmlns:a16="http://schemas.microsoft.com/office/drawing/2014/main" id="{BAFB9D42-E787-A95C-316C-DD2A2267C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Line 11">
              <a:extLst>
                <a:ext uri="{FF2B5EF4-FFF2-40B4-BE49-F238E27FC236}">
                  <a16:creationId xmlns:a16="http://schemas.microsoft.com/office/drawing/2014/main" id="{4F789EC6-91C6-8C12-4A27-78D0A6671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7D0419D-4891-5BBD-83C0-0DA3D6D6B9A6}"/>
              </a:ext>
            </a:extLst>
          </p:cNvPr>
          <p:cNvGrpSpPr>
            <a:grpSpLocks/>
          </p:cNvGrpSpPr>
          <p:nvPr/>
        </p:nvGrpSpPr>
        <p:grpSpPr bwMode="auto">
          <a:xfrm rot="21102107" flipV="1">
            <a:off x="6936244" y="3974541"/>
            <a:ext cx="813700" cy="87357"/>
            <a:chOff x="1392" y="1488"/>
            <a:chExt cx="1584" cy="0"/>
          </a:xfrm>
        </p:grpSpPr>
        <p:sp>
          <p:nvSpPr>
            <p:cNvPr id="129" name="Line 10">
              <a:extLst>
                <a:ext uri="{FF2B5EF4-FFF2-40B4-BE49-F238E27FC236}">
                  <a16:creationId xmlns:a16="http://schemas.microsoft.com/office/drawing/2014/main" id="{4ACF8EF4-1289-B703-3097-2CB3B498E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Line 11">
              <a:extLst>
                <a:ext uri="{FF2B5EF4-FFF2-40B4-BE49-F238E27FC236}">
                  <a16:creationId xmlns:a16="http://schemas.microsoft.com/office/drawing/2014/main" id="{84EF4072-5F72-FDF2-39C1-F093ACF1E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1" name="Freeform 82">
            <a:extLst>
              <a:ext uri="{FF2B5EF4-FFF2-40B4-BE49-F238E27FC236}">
                <a16:creationId xmlns:a16="http://schemas.microsoft.com/office/drawing/2014/main" id="{00806514-0B6D-3651-21AB-14DFAABE3BA8}"/>
              </a:ext>
            </a:extLst>
          </p:cNvPr>
          <p:cNvSpPr>
            <a:spLocks/>
          </p:cNvSpPr>
          <p:nvPr/>
        </p:nvSpPr>
        <p:spPr bwMode="auto">
          <a:xfrm rot="5400000">
            <a:off x="6667607" y="4402579"/>
            <a:ext cx="578905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4D245F7-F9A1-6D6B-EBF4-A5CB27EE742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174862" y="4622418"/>
            <a:ext cx="771311" cy="91382"/>
            <a:chOff x="1392" y="1488"/>
            <a:chExt cx="1584" cy="0"/>
          </a:xfrm>
        </p:grpSpPr>
        <p:sp>
          <p:nvSpPr>
            <p:cNvPr id="133" name="Line 10">
              <a:extLst>
                <a:ext uri="{FF2B5EF4-FFF2-40B4-BE49-F238E27FC236}">
                  <a16:creationId xmlns:a16="http://schemas.microsoft.com/office/drawing/2014/main" id="{027C518A-C3CC-8525-DF03-EC85BF120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Line 11">
              <a:extLst>
                <a:ext uri="{FF2B5EF4-FFF2-40B4-BE49-F238E27FC236}">
                  <a16:creationId xmlns:a16="http://schemas.microsoft.com/office/drawing/2014/main" id="{412EE33A-8673-50C0-EEFC-1486B4F3A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D193FAF-B2CA-3DE6-6DDD-FE9982B8245B}"/>
              </a:ext>
            </a:extLst>
          </p:cNvPr>
          <p:cNvGrpSpPr>
            <a:grpSpLocks/>
          </p:cNvGrpSpPr>
          <p:nvPr/>
        </p:nvGrpSpPr>
        <p:grpSpPr bwMode="auto">
          <a:xfrm rot="591701" flipV="1">
            <a:off x="6934995" y="4684087"/>
            <a:ext cx="771311" cy="91382"/>
            <a:chOff x="1392" y="1488"/>
            <a:chExt cx="1584" cy="0"/>
          </a:xfrm>
        </p:grpSpPr>
        <p:sp>
          <p:nvSpPr>
            <p:cNvPr id="136" name="Line 10">
              <a:extLst>
                <a:ext uri="{FF2B5EF4-FFF2-40B4-BE49-F238E27FC236}">
                  <a16:creationId xmlns:a16="http://schemas.microsoft.com/office/drawing/2014/main" id="{7F6D0864-D20C-B2C4-9306-2249E07C6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Line 11">
              <a:extLst>
                <a:ext uri="{FF2B5EF4-FFF2-40B4-BE49-F238E27FC236}">
                  <a16:creationId xmlns:a16="http://schemas.microsoft.com/office/drawing/2014/main" id="{FD203E34-A913-F687-A17B-3E44D8708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4">
                <a:extLst>
                  <a:ext uri="{FF2B5EF4-FFF2-40B4-BE49-F238E27FC236}">
                    <a16:creationId xmlns:a16="http://schemas.microsoft.com/office/drawing/2014/main" id="{992B6840-7069-93E2-B626-1B07EBF17D71}"/>
                  </a:ext>
                </a:extLst>
              </p:cNvPr>
              <p:cNvSpPr txBox="1"/>
              <p:nvPr/>
            </p:nvSpPr>
            <p:spPr>
              <a:xfrm>
                <a:off x="5833864" y="3855642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8" name="TextBox 14">
                <a:extLst>
                  <a:ext uri="{FF2B5EF4-FFF2-40B4-BE49-F238E27FC236}">
                    <a16:creationId xmlns:a16="http://schemas.microsoft.com/office/drawing/2014/main" id="{992B6840-7069-93E2-B626-1B07EBF17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864" y="3855642"/>
                <a:ext cx="3354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4">
                <a:extLst>
                  <a:ext uri="{FF2B5EF4-FFF2-40B4-BE49-F238E27FC236}">
                    <a16:creationId xmlns:a16="http://schemas.microsoft.com/office/drawing/2014/main" id="{93912EF6-E8A3-BC5A-5EA4-1F6D1743A112}"/>
                  </a:ext>
                </a:extLst>
              </p:cNvPr>
              <p:cNvSpPr txBox="1"/>
              <p:nvPr/>
            </p:nvSpPr>
            <p:spPr>
              <a:xfrm>
                <a:off x="7697520" y="3657600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9" name="TextBox 14">
                <a:extLst>
                  <a:ext uri="{FF2B5EF4-FFF2-40B4-BE49-F238E27FC236}">
                    <a16:creationId xmlns:a16="http://schemas.microsoft.com/office/drawing/2014/main" id="{93912EF6-E8A3-BC5A-5EA4-1F6D1743A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520" y="3657600"/>
                <a:ext cx="335476" cy="307777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4">
                <a:extLst>
                  <a:ext uri="{FF2B5EF4-FFF2-40B4-BE49-F238E27FC236}">
                    <a16:creationId xmlns:a16="http://schemas.microsoft.com/office/drawing/2014/main" id="{128BEF1D-0A10-9A0C-6C37-3DC83E74DA49}"/>
                  </a:ext>
                </a:extLst>
              </p:cNvPr>
              <p:cNvSpPr txBox="1"/>
              <p:nvPr/>
            </p:nvSpPr>
            <p:spPr>
              <a:xfrm>
                <a:off x="5753059" y="4640482"/>
                <a:ext cx="4310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0" name="TextBox 14">
                <a:extLst>
                  <a:ext uri="{FF2B5EF4-FFF2-40B4-BE49-F238E27FC236}">
                    <a16:creationId xmlns:a16="http://schemas.microsoft.com/office/drawing/2014/main" id="{128BEF1D-0A10-9A0C-6C37-3DC83E74D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059" y="4640482"/>
                <a:ext cx="431015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">
                <a:extLst>
                  <a:ext uri="{FF2B5EF4-FFF2-40B4-BE49-F238E27FC236}">
                    <a16:creationId xmlns:a16="http://schemas.microsoft.com/office/drawing/2014/main" id="{AD3391FA-9594-31AC-3F06-45D64E5A4DDB}"/>
                  </a:ext>
                </a:extLst>
              </p:cNvPr>
              <p:cNvSpPr txBox="1"/>
              <p:nvPr/>
            </p:nvSpPr>
            <p:spPr>
              <a:xfrm>
                <a:off x="7649750" y="4796532"/>
                <a:ext cx="4310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1" name="TextBox 14">
                <a:extLst>
                  <a:ext uri="{FF2B5EF4-FFF2-40B4-BE49-F238E27FC236}">
                    <a16:creationId xmlns:a16="http://schemas.microsoft.com/office/drawing/2014/main" id="{AD3391FA-9594-31AC-3F06-45D64E5A4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750" y="4796532"/>
                <a:ext cx="431015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">
                <a:extLst>
                  <a:ext uri="{FF2B5EF4-FFF2-40B4-BE49-F238E27FC236}">
                    <a16:creationId xmlns:a16="http://schemas.microsoft.com/office/drawing/2014/main" id="{39D2306B-E59C-F0DF-F811-A804E2C3DEDB}"/>
                  </a:ext>
                </a:extLst>
              </p:cNvPr>
              <p:cNvSpPr txBox="1"/>
              <p:nvPr/>
            </p:nvSpPr>
            <p:spPr>
              <a:xfrm>
                <a:off x="6577597" y="4288785"/>
                <a:ext cx="4216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2" name="TextBox 14">
                <a:extLst>
                  <a:ext uri="{FF2B5EF4-FFF2-40B4-BE49-F238E27FC236}">
                    <a16:creationId xmlns:a16="http://schemas.microsoft.com/office/drawing/2014/main" id="{39D2306B-E59C-F0DF-F811-A804E2C3D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597" y="4288785"/>
                <a:ext cx="421654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TextBox 142">
            <a:extLst>
              <a:ext uri="{FF2B5EF4-FFF2-40B4-BE49-F238E27FC236}">
                <a16:creationId xmlns:a16="http://schemas.microsoft.com/office/drawing/2014/main" id="{493E48C7-6A2E-998A-242A-9EC8FA55658B}"/>
              </a:ext>
            </a:extLst>
          </p:cNvPr>
          <p:cNvSpPr txBox="1"/>
          <p:nvPr/>
        </p:nvSpPr>
        <p:spPr>
          <a:xfrm>
            <a:off x="5489079" y="3273623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+mj-lt"/>
              </a:rPr>
              <a:t>LDM-electron elastic scattering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D545CBD-499C-4F16-A2CA-7192EB56F969}"/>
              </a:ext>
            </a:extLst>
          </p:cNvPr>
          <p:cNvSpPr txBox="1"/>
          <p:nvPr/>
        </p:nvSpPr>
        <p:spPr>
          <a:xfrm>
            <a:off x="5943601" y="5695542"/>
            <a:ext cx="2895599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+mj-lt"/>
              </a:rPr>
              <a:t>Cf.) Nucleon scattering challenged by backgrounds, thresholds, etc. 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10E6B3D-8E21-CF15-CC5C-3D61A4EDFC6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358896" y="2163122"/>
            <a:ext cx="2660904" cy="113049"/>
            <a:chOff x="1392" y="1488"/>
            <a:chExt cx="1584" cy="0"/>
          </a:xfrm>
        </p:grpSpPr>
        <p:sp>
          <p:nvSpPr>
            <p:cNvPr id="146" name="Line 10">
              <a:extLst>
                <a:ext uri="{FF2B5EF4-FFF2-40B4-BE49-F238E27FC236}">
                  <a16:creationId xmlns:a16="http://schemas.microsoft.com/office/drawing/2014/main" id="{8343F712-41C4-3CDF-CFEE-672888E11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Line 11">
              <a:extLst>
                <a:ext uri="{FF2B5EF4-FFF2-40B4-BE49-F238E27FC236}">
                  <a16:creationId xmlns:a16="http://schemas.microsoft.com/office/drawing/2014/main" id="{FC9FB476-2F5A-1D24-9823-B850F7411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156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A26264-8BDB-69C7-AD4C-7C4DEA94765B}"/>
              </a:ext>
            </a:extLst>
          </p:cNvPr>
          <p:cNvSpPr/>
          <p:nvPr/>
        </p:nvSpPr>
        <p:spPr>
          <a:xfrm>
            <a:off x="304800" y="1752600"/>
            <a:ext cx="8534400" cy="1961098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26E4D-41B5-31E4-522E-A3A48BC8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in the Universe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57863-638C-54AF-4449-3A87DC35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Results for planck cmb">
            <a:extLst>
              <a:ext uri="{FF2B5EF4-FFF2-40B4-BE49-F238E27FC236}">
                <a16:creationId xmlns:a16="http://schemas.microsoft.com/office/drawing/2014/main" id="{36D029B2-8DF8-993A-B467-ECD83577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3" y="2504420"/>
            <a:ext cx="2423457" cy="1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smology | University of Oxford Department of Physics">
            <a:extLst>
              <a:ext uri="{FF2B5EF4-FFF2-40B4-BE49-F238E27FC236}">
                <a16:creationId xmlns:a16="http://schemas.microsoft.com/office/drawing/2014/main" id="{33875A06-F9CA-4338-59E7-14EE3B2C2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20" y="2504421"/>
            <a:ext cx="1753980" cy="1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10">
            <a:extLst>
              <a:ext uri="{FF2B5EF4-FFF2-40B4-BE49-F238E27FC236}">
                <a16:creationId xmlns:a16="http://schemas.microsoft.com/office/drawing/2014/main" id="{DA617D4B-4B1F-CF24-FBBF-B4FF906060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4021" y="2508877"/>
            <a:ext cx="1677779" cy="1211729"/>
          </a:xfrm>
          <a:prstGeom prst="rect">
            <a:avLst/>
          </a:prstGeom>
        </p:spPr>
      </p:pic>
      <p:pic>
        <p:nvPicPr>
          <p:cNvPr id="10" name="Picture 4" descr="File:M33 rotation curve.jpg - Wikimedia Commons">
            <a:extLst>
              <a:ext uri="{FF2B5EF4-FFF2-40B4-BE49-F238E27FC236}">
                <a16:creationId xmlns:a16="http://schemas.microsoft.com/office/drawing/2014/main" id="{82A64C84-2DC2-6C30-AA84-581A52A5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66" y="2508877"/>
            <a:ext cx="1598834" cy="1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630590-B8B9-F5BD-BA8F-A027213F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7586" y="4218798"/>
            <a:ext cx="3208827" cy="218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1E9D49-63E4-9CEA-C4D2-DE1C125FA84B}"/>
              </a:ext>
            </a:extLst>
          </p:cNvPr>
          <p:cNvSpPr/>
          <p:nvPr/>
        </p:nvSpPr>
        <p:spPr>
          <a:xfrm>
            <a:off x="302930" y="3713698"/>
            <a:ext cx="8526920" cy="1620302"/>
          </a:xfrm>
          <a:custGeom>
            <a:avLst/>
            <a:gdLst>
              <a:gd name="connsiteX0" fmla="*/ 3786626 w 8526920"/>
              <a:gd name="connsiteY0" fmla="*/ 987328 h 1587578"/>
              <a:gd name="connsiteX1" fmla="*/ 3590282 w 8526920"/>
              <a:gd name="connsiteY1" fmla="*/ 785374 h 1587578"/>
              <a:gd name="connsiteX2" fmla="*/ 3517355 w 8526920"/>
              <a:gd name="connsiteY2" fmla="*/ 684398 h 1587578"/>
              <a:gd name="connsiteX3" fmla="*/ 3494915 w 8526920"/>
              <a:gd name="connsiteY3" fmla="*/ 572201 h 1587578"/>
              <a:gd name="connsiteX4" fmla="*/ 3522964 w 8526920"/>
              <a:gd name="connsiteY4" fmla="*/ 493664 h 1587578"/>
              <a:gd name="connsiteX5" fmla="*/ 3567843 w 8526920"/>
              <a:gd name="connsiteY5" fmla="*/ 465615 h 1587578"/>
              <a:gd name="connsiteX6" fmla="*/ 3601502 w 8526920"/>
              <a:gd name="connsiteY6" fmla="*/ 437566 h 1587578"/>
              <a:gd name="connsiteX7" fmla="*/ 3668820 w 8526920"/>
              <a:gd name="connsiteY7" fmla="*/ 403907 h 1587578"/>
              <a:gd name="connsiteX8" fmla="*/ 3943701 w 8526920"/>
              <a:gd name="connsiteY8" fmla="*/ 314150 h 1587578"/>
              <a:gd name="connsiteX9" fmla="*/ 4403706 w 8526920"/>
              <a:gd name="connsiteY9" fmla="*/ 230003 h 1587578"/>
              <a:gd name="connsiteX10" fmla="*/ 8526920 w 8526920"/>
              <a:gd name="connsiteY10" fmla="*/ 0 h 1587578"/>
              <a:gd name="connsiteX11" fmla="*/ 0 w 8526920"/>
              <a:gd name="connsiteY11" fmla="*/ 0 h 1587578"/>
              <a:gd name="connsiteX12" fmla="*/ 2457099 w 8526920"/>
              <a:gd name="connsiteY12" fmla="*/ 1234160 h 1587578"/>
              <a:gd name="connsiteX13" fmla="*/ 2546857 w 8526920"/>
              <a:gd name="connsiteY13" fmla="*/ 1301477 h 1587578"/>
              <a:gd name="connsiteX14" fmla="*/ 2653443 w 8526920"/>
              <a:gd name="connsiteY14" fmla="*/ 1402454 h 1587578"/>
              <a:gd name="connsiteX15" fmla="*/ 2703931 w 8526920"/>
              <a:gd name="connsiteY15" fmla="*/ 1480992 h 1587578"/>
              <a:gd name="connsiteX16" fmla="*/ 2765639 w 8526920"/>
              <a:gd name="connsiteY16" fmla="*/ 1587578 h 1587578"/>
              <a:gd name="connsiteX17" fmla="*/ 2748810 w 8526920"/>
              <a:gd name="connsiteY17" fmla="*/ 1464162 h 1587578"/>
              <a:gd name="connsiteX18" fmla="*/ 2793688 w 8526920"/>
              <a:gd name="connsiteY18" fmla="*/ 1351966 h 1587578"/>
              <a:gd name="connsiteX19" fmla="*/ 2905885 w 8526920"/>
              <a:gd name="connsiteY19" fmla="*/ 1250989 h 1587578"/>
              <a:gd name="connsiteX20" fmla="*/ 3023691 w 8526920"/>
              <a:gd name="connsiteY20" fmla="*/ 1189281 h 1587578"/>
              <a:gd name="connsiteX21" fmla="*/ 3186376 w 8526920"/>
              <a:gd name="connsiteY21" fmla="*/ 1110744 h 1587578"/>
              <a:gd name="connsiteX22" fmla="*/ 3388329 w 8526920"/>
              <a:gd name="connsiteY22" fmla="*/ 1060255 h 1587578"/>
              <a:gd name="connsiteX23" fmla="*/ 3584672 w 8526920"/>
              <a:gd name="connsiteY23" fmla="*/ 1026596 h 1587578"/>
              <a:gd name="connsiteX24" fmla="*/ 3786626 w 8526920"/>
              <a:gd name="connsiteY24" fmla="*/ 987328 h 158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526920" h="1587578">
                <a:moveTo>
                  <a:pt x="3786626" y="987328"/>
                </a:moveTo>
                <a:lnTo>
                  <a:pt x="3590282" y="785374"/>
                </a:lnTo>
                <a:lnTo>
                  <a:pt x="3517355" y="684398"/>
                </a:lnTo>
                <a:lnTo>
                  <a:pt x="3494915" y="572201"/>
                </a:lnTo>
                <a:lnTo>
                  <a:pt x="3522964" y="493664"/>
                </a:lnTo>
                <a:lnTo>
                  <a:pt x="3567843" y="465615"/>
                </a:lnTo>
                <a:lnTo>
                  <a:pt x="3601502" y="437566"/>
                </a:lnTo>
                <a:lnTo>
                  <a:pt x="3668820" y="403907"/>
                </a:lnTo>
                <a:lnTo>
                  <a:pt x="3943701" y="314150"/>
                </a:lnTo>
                <a:lnTo>
                  <a:pt x="4403706" y="230003"/>
                </a:lnTo>
                <a:lnTo>
                  <a:pt x="8526920" y="0"/>
                </a:lnTo>
                <a:lnTo>
                  <a:pt x="0" y="0"/>
                </a:lnTo>
                <a:lnTo>
                  <a:pt x="2457099" y="1234160"/>
                </a:lnTo>
                <a:lnTo>
                  <a:pt x="2546857" y="1301477"/>
                </a:lnTo>
                <a:lnTo>
                  <a:pt x="2653443" y="1402454"/>
                </a:lnTo>
                <a:lnTo>
                  <a:pt x="2703931" y="1480992"/>
                </a:lnTo>
                <a:lnTo>
                  <a:pt x="2765639" y="1587578"/>
                </a:lnTo>
                <a:lnTo>
                  <a:pt x="2748810" y="1464162"/>
                </a:lnTo>
                <a:lnTo>
                  <a:pt x="2793688" y="1351966"/>
                </a:lnTo>
                <a:lnTo>
                  <a:pt x="2905885" y="1250989"/>
                </a:lnTo>
                <a:lnTo>
                  <a:pt x="3023691" y="1189281"/>
                </a:lnTo>
                <a:lnTo>
                  <a:pt x="3186376" y="1110744"/>
                </a:lnTo>
                <a:lnTo>
                  <a:pt x="3388329" y="1060255"/>
                </a:lnTo>
                <a:lnTo>
                  <a:pt x="3584672" y="1026596"/>
                </a:lnTo>
                <a:lnTo>
                  <a:pt x="3786626" y="987328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94000">
                <a:srgbClr val="2572AA"/>
              </a:gs>
              <a:gs pos="61000">
                <a:srgbClr val="2776AE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467779-9B47-3608-2295-10059768BBEE}"/>
              </a:ext>
            </a:extLst>
          </p:cNvPr>
          <p:cNvSpPr txBox="1"/>
          <p:nvPr/>
        </p:nvSpPr>
        <p:spPr>
          <a:xfrm>
            <a:off x="609600" y="1981200"/>
            <a:ext cx="131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Larger scale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Earlier universe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451B72-AAFF-BA70-AD16-49DAA76830D6}"/>
              </a:ext>
            </a:extLst>
          </p:cNvPr>
          <p:cNvSpPr txBox="1"/>
          <p:nvPr/>
        </p:nvSpPr>
        <p:spPr>
          <a:xfrm>
            <a:off x="7317785" y="1972140"/>
            <a:ext cx="1216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j-lt"/>
              </a:rPr>
              <a:t>Smaller scale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Later universe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7D36B5-D8A5-8B8C-6F4C-174503399454}"/>
              </a:ext>
            </a:extLst>
          </p:cNvPr>
          <p:cNvCxnSpPr>
            <a:cxnSpLocks/>
          </p:cNvCxnSpPr>
          <p:nvPr/>
        </p:nvCxnSpPr>
        <p:spPr>
          <a:xfrm>
            <a:off x="7302260" y="1905000"/>
            <a:ext cx="1232140" cy="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8A143B-4179-004B-023C-E20EBC43F1E8}"/>
              </a:ext>
            </a:extLst>
          </p:cNvPr>
          <p:cNvCxnSpPr>
            <a:cxnSpLocks/>
          </p:cNvCxnSpPr>
          <p:nvPr/>
        </p:nvCxnSpPr>
        <p:spPr>
          <a:xfrm>
            <a:off x="609600" y="1905000"/>
            <a:ext cx="1232140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67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66DE-7A13-0250-ACE7-5F1E94B6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LDM-Electron Scattering: On-Axis vs. PRISM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96578-6BD3-E376-4907-1726024A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DF172-938F-0F67-B44D-BEB6D691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0"/>
            <a:ext cx="3996256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FBB20-81D3-A5DA-3B74-C85CB811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371600"/>
            <a:ext cx="2362199" cy="176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F8A486-BAA6-0864-2BD2-A2F9ACA75EB4}"/>
              </a:ext>
            </a:extLst>
          </p:cNvPr>
          <p:cNvSpPr txBox="1"/>
          <p:nvPr/>
        </p:nvSpPr>
        <p:spPr>
          <a:xfrm>
            <a:off x="838200" y="5971401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[De Romeri, Kelly, Machado, PRD (2019)]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86E91-0BE4-DD56-2DB8-6CEC56D53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266284"/>
            <a:ext cx="2743200" cy="2843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AED92-800E-EA30-C65F-EACB4A448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1" y="3673929"/>
            <a:ext cx="1613990" cy="3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3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687A-93DC-173A-DF85-86F10676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5125F7-39D7-7ACD-0361-3745F920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1C1BE-BB73-43DE-275F-47DF0196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15093"/>
            <a:ext cx="8534400" cy="3799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7F0F7-7A67-6C87-646B-CA308191E22B}"/>
              </a:ext>
            </a:extLst>
          </p:cNvPr>
          <p:cNvSpPr txBox="1"/>
          <p:nvPr/>
        </p:nvSpPr>
        <p:spPr>
          <a:xfrm>
            <a:off x="304800" y="5715000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[Breitbach, Buonocore,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Frugiuele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Kopp, Mittnacht, JHEP (2022)]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4117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5CF7-813A-ECEC-8BDC-C8EFDF77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Targetless-Mode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9438D-8FE3-57BE-1C69-FC22DD83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9FDE3-2B86-7C25-4772-A237A9F0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77" y="1915886"/>
            <a:ext cx="4931923" cy="3132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9333F-328E-6457-BCCF-E8C727816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853365"/>
            <a:ext cx="2743200" cy="3491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6B8E1A-9BCA-7978-509F-E7A074B78199}"/>
              </a:ext>
            </a:extLst>
          </p:cNvPr>
          <p:cNvSpPr txBox="1"/>
          <p:nvPr/>
        </p:nvSpPr>
        <p:spPr>
          <a:xfrm>
            <a:off x="462642" y="5029200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[Brdar, Dutta, Jang,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Shoemaker, Tabrizi, Thompson, Yu, PRD (2023)]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9390C-7886-6E35-F8DA-F42C27002790}"/>
              </a:ext>
            </a:extLst>
          </p:cNvPr>
          <p:cNvSpPr txBox="1"/>
          <p:nvPr/>
        </p:nvSpPr>
        <p:spPr>
          <a:xfrm>
            <a:off x="457200" y="575744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Cf.) Effective targetless-mode measurement utilizing proton beam leakage from the target 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[Brdar, Dutta, Jang,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Shoemaker, Tabrizi, Thompson, Yu, to appear soon]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603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0830-835D-E09D-FFE2-DD41E1E9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Studies on Major Backgrounds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7D0DC-BA92-F76F-AC67-CCAE33E7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D03A6-95D2-5B17-EECF-1BCF88B1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67807"/>
            <a:ext cx="5105400" cy="218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507AA9-DE0F-0782-23BD-851285D44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1" y="2085928"/>
            <a:ext cx="5111496" cy="375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19524-04C4-8CFF-7472-72476683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2472172"/>
            <a:ext cx="5105400" cy="2726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32">
                <a:extLst>
                  <a:ext uri="{FF2B5EF4-FFF2-40B4-BE49-F238E27FC236}">
                    <a16:creationId xmlns:a16="http://schemas.microsoft.com/office/drawing/2014/main" id="{C96B5C12-3B5D-634D-B32E-BF698B133A04}"/>
                  </a:ext>
                </a:extLst>
              </p:cNvPr>
              <p:cNvSpPr txBox="1"/>
              <p:nvPr/>
            </p:nvSpPr>
            <p:spPr>
              <a:xfrm>
                <a:off x="5791200" y="1780192"/>
                <a:ext cx="3042559" cy="987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1400" dirty="0">
                    <a:latin typeface="+mj-lt"/>
                  </a:rPr>
                  <a:t>GENIE-based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>
                    <a:latin typeface="+mj-lt"/>
                  </a:rPr>
                  <a:t>-induced </a:t>
                </a:r>
                <a:r>
                  <a:rPr lang="en-US" sz="1400" b="1" dirty="0">
                    <a:solidFill>
                      <a:srgbClr val="FF0000"/>
                    </a:solidFill>
                    <a:latin typeface="+mj-lt"/>
                  </a:rPr>
                  <a:t>single electron (no other particles)</a:t>
                </a:r>
                <a:r>
                  <a:rPr lang="en-US" sz="1400" dirty="0">
                    <a:latin typeface="+mj-lt"/>
                  </a:rPr>
                  <a:t> events </a:t>
                </a:r>
                <a:r>
                  <a:rPr lang="en-US" sz="1200" dirty="0">
                    <a:solidFill>
                      <a:srgbClr val="E98517"/>
                    </a:solidFill>
                    <a:latin typeface="+mj-lt"/>
                  </a:rPr>
                  <a:t>[Marshall, McFarland, Wilkinson, PRD (2020)]</a:t>
                </a:r>
              </a:p>
            </p:txBody>
          </p:sp>
        </mc:Choice>
        <mc:Fallback>
          <p:sp>
            <p:nvSpPr>
              <p:cNvPr id="11" name="TextBox 32">
                <a:extLst>
                  <a:ext uri="{FF2B5EF4-FFF2-40B4-BE49-F238E27FC236}">
                    <a16:creationId xmlns:a16="http://schemas.microsoft.com/office/drawing/2014/main" id="{C96B5C12-3B5D-634D-B32E-BF698B133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780192"/>
                <a:ext cx="3042559" cy="987065"/>
              </a:xfrm>
              <a:prstGeom prst="rect">
                <a:avLst/>
              </a:prstGeom>
              <a:blipFill>
                <a:blip r:embed="rId5"/>
                <a:stretch>
                  <a:fillRect l="-601" r="-601" b="-4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32">
            <a:extLst>
              <a:ext uri="{FF2B5EF4-FFF2-40B4-BE49-F238E27FC236}">
                <a16:creationId xmlns:a16="http://schemas.microsoft.com/office/drawing/2014/main" id="{29EBA9EF-EA98-AC14-C798-C67DCADEFE91}"/>
              </a:ext>
            </a:extLst>
          </p:cNvPr>
          <p:cNvSpPr txBox="1"/>
          <p:nvPr/>
        </p:nvSpPr>
        <p:spPr>
          <a:xfrm>
            <a:off x="310242" y="1600200"/>
            <a:ext cx="304255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latin typeface="+mj-lt"/>
              </a:rPr>
              <a:t>5 years – 1.2MW beam intensity</a:t>
            </a:r>
            <a:endParaRPr lang="en-US" sz="1200" dirty="0">
              <a:solidFill>
                <a:srgbClr val="E98517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C6C892-7F2C-58FA-C8BC-497A4305E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29" y="3253285"/>
            <a:ext cx="2538916" cy="748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D29EF9-439C-F6C1-2226-00582DA8B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7229" y="2819400"/>
            <a:ext cx="2538916" cy="442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2A9D2-B0BC-F2A4-AE8F-2BF308771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029" y="2823517"/>
            <a:ext cx="1269314" cy="4297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35C8A2-E202-CDEE-9EF3-62B5EC30E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8029" y="3262117"/>
            <a:ext cx="1240535" cy="7483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6A62F5-8CA2-62B8-0AA5-D58F5597AE6C}"/>
              </a:ext>
            </a:extLst>
          </p:cNvPr>
          <p:cNvSpPr txBox="1"/>
          <p:nvPr/>
        </p:nvSpPr>
        <p:spPr>
          <a:xfrm>
            <a:off x="3352801" y="3949090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[Coloma, Martin-Albo, Urrea, PRD (2024)]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232455-F7C2-332E-7984-BD5F82528376}"/>
              </a:ext>
            </a:extLst>
          </p:cNvPr>
          <p:cNvSpPr txBox="1"/>
          <p:nvPr/>
        </p:nvSpPr>
        <p:spPr>
          <a:xfrm>
            <a:off x="3358242" y="6170241"/>
            <a:ext cx="54809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E98517"/>
                </a:solidFill>
                <a:latin typeface="+mj-lt"/>
              </a:rPr>
              <a:t>[Brdar, Dutta, Jang,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Shoemaker, Tabrizi, Thompson, Yu, to appear soon]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32">
                <a:extLst>
                  <a:ext uri="{FF2B5EF4-FFF2-40B4-BE49-F238E27FC236}">
                    <a16:creationId xmlns:a16="http://schemas.microsoft.com/office/drawing/2014/main" id="{7A92DA43-0D5E-E493-F83A-23D7923532A8}"/>
                  </a:ext>
                </a:extLst>
              </p:cNvPr>
              <p:cNvSpPr txBox="1"/>
              <p:nvPr/>
            </p:nvSpPr>
            <p:spPr>
              <a:xfrm>
                <a:off x="252915" y="3886200"/>
                <a:ext cx="2642685" cy="135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>
                    <a:latin typeface="+mj-lt"/>
                  </a:rPr>
                  <a:t>-induced </a:t>
                </a:r>
                <a:r>
                  <a:rPr lang="en-US" sz="1400" b="1" dirty="0">
                    <a:solidFill>
                      <a:srgbClr val="FF0000"/>
                    </a:solidFill>
                    <a:latin typeface="+mj-lt"/>
                  </a:rPr>
                  <a:t>backgrounds with particle misidentifications </a:t>
                </a:r>
                <a:r>
                  <a:rPr lang="en-US" sz="1400" dirty="0">
                    <a:latin typeface="+mj-lt"/>
                  </a:rPr>
                  <a:t>and/or </a:t>
                </a:r>
                <a:r>
                  <a:rPr lang="en-US" sz="1400" b="1" dirty="0">
                    <a:solidFill>
                      <a:srgbClr val="1212FF"/>
                    </a:solidFill>
                    <a:latin typeface="+mj-lt"/>
                  </a:rPr>
                  <a:t>for LDM signals beyond elastic scattering</a:t>
                </a:r>
                <a:r>
                  <a:rPr lang="en-US" sz="1400" b="1" dirty="0"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events</a:t>
                </a:r>
                <a:endParaRPr lang="en-US" sz="1200" dirty="0">
                  <a:solidFill>
                    <a:srgbClr val="E98517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7" name="TextBox 32">
                <a:extLst>
                  <a:ext uri="{FF2B5EF4-FFF2-40B4-BE49-F238E27FC236}">
                    <a16:creationId xmlns:a16="http://schemas.microsoft.com/office/drawing/2014/main" id="{7A92DA43-0D5E-E493-F83A-23D792353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15" y="3886200"/>
                <a:ext cx="2642685" cy="1351588"/>
              </a:xfrm>
              <a:prstGeom prst="rect">
                <a:avLst/>
              </a:prstGeom>
              <a:blipFill>
                <a:blip r:embed="rId10"/>
                <a:stretch>
                  <a:fillRect l="-691" r="-1613" b="-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55D858E5-5A43-0C62-6278-D8FA8B6B5D2C}"/>
              </a:ext>
            </a:extLst>
          </p:cNvPr>
          <p:cNvSpPr/>
          <p:nvPr/>
        </p:nvSpPr>
        <p:spPr>
          <a:xfrm>
            <a:off x="3001737" y="3380894"/>
            <a:ext cx="157842" cy="2362200"/>
          </a:xfrm>
          <a:prstGeom prst="leftBrace">
            <a:avLst>
              <a:gd name="adj1" fmla="val 222127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D3135-3BF0-6BA8-52CC-5FF747087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000" y="4188142"/>
            <a:ext cx="5176157" cy="20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51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0942B28-B14B-0D16-7EE5-BB5682517165}"/>
              </a:ext>
            </a:extLst>
          </p:cNvPr>
          <p:cNvSpPr/>
          <p:nvPr/>
        </p:nvSpPr>
        <p:spPr>
          <a:xfrm>
            <a:off x="5451883" y="2585356"/>
            <a:ext cx="685800" cy="16872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509F8-2054-7CB6-C1A3-4D91EDE9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Opportunities: New Production Channels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B4C72F-AE1D-2C33-50D1-2DBA368F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an 22">
            <a:extLst>
              <a:ext uri="{FF2B5EF4-FFF2-40B4-BE49-F238E27FC236}">
                <a16:creationId xmlns:a16="http://schemas.microsoft.com/office/drawing/2014/main" id="{58A9D410-9733-3B00-1616-F9E781948905}"/>
              </a:ext>
            </a:extLst>
          </p:cNvPr>
          <p:cNvSpPr/>
          <p:nvPr/>
        </p:nvSpPr>
        <p:spPr>
          <a:xfrm rot="5400000">
            <a:off x="1065149" y="2910997"/>
            <a:ext cx="598341" cy="1036005"/>
          </a:xfrm>
          <a:prstGeom prst="can">
            <a:avLst>
              <a:gd name="adj" fmla="val 22948"/>
            </a:avLst>
          </a:prstGeom>
          <a:noFill/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69A2AC-951F-0DB2-6115-CA8F85E66E01}"/>
              </a:ext>
            </a:extLst>
          </p:cNvPr>
          <p:cNvSpPr/>
          <p:nvPr/>
        </p:nvSpPr>
        <p:spPr>
          <a:xfrm>
            <a:off x="1676400" y="2585356"/>
            <a:ext cx="3200400" cy="81643"/>
          </a:xfrm>
          <a:prstGeom prst="rect">
            <a:avLst/>
          </a:prstGeom>
          <a:solidFill>
            <a:srgbClr val="3D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6C122B-F5FF-527E-EA60-CC59E6D73343}"/>
              </a:ext>
            </a:extLst>
          </p:cNvPr>
          <p:cNvSpPr/>
          <p:nvPr/>
        </p:nvSpPr>
        <p:spPr>
          <a:xfrm>
            <a:off x="1676400" y="4191000"/>
            <a:ext cx="3200400" cy="81643"/>
          </a:xfrm>
          <a:prstGeom prst="rect">
            <a:avLst/>
          </a:prstGeom>
          <a:solidFill>
            <a:srgbClr val="3D3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25F8F1B5-FEE5-A288-49D1-8B37561AA021}"/>
              </a:ext>
            </a:extLst>
          </p:cNvPr>
          <p:cNvSpPr/>
          <p:nvPr/>
        </p:nvSpPr>
        <p:spPr>
          <a:xfrm>
            <a:off x="7298871" y="2585356"/>
            <a:ext cx="1524000" cy="1687287"/>
          </a:xfrm>
          <a:prstGeom prst="cube">
            <a:avLst>
              <a:gd name="adj" fmla="val 17941"/>
            </a:avLst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188288-37BC-9F43-9711-187FB42DB6C0}"/>
              </a:ext>
            </a:extLst>
          </p:cNvPr>
          <p:cNvSpPr txBox="1"/>
          <p:nvPr/>
        </p:nvSpPr>
        <p:spPr>
          <a:xfrm>
            <a:off x="304800" y="1778326"/>
            <a:ext cx="1080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+mj-lt"/>
              </a:rPr>
              <a:t>Beam target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671DEEF-0F91-B4B6-9455-B9AF13B30B9F}"/>
              </a:ext>
            </a:extLst>
          </p:cNvPr>
          <p:cNvSpPr txBox="1"/>
          <p:nvPr/>
        </p:nvSpPr>
        <p:spPr>
          <a:xfrm>
            <a:off x="2552529" y="1778326"/>
            <a:ext cx="120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>
                <a:latin typeface="+mj-lt"/>
              </a:rPr>
              <a:t>Focusing horn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9C11FB-F910-8498-B635-9A49A54EB5BC}"/>
              </a:ext>
            </a:extLst>
          </p:cNvPr>
          <p:cNvSpPr txBox="1"/>
          <p:nvPr/>
        </p:nvSpPr>
        <p:spPr>
          <a:xfrm>
            <a:off x="5337588" y="1778326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>
                <a:latin typeface="+mj-lt"/>
              </a:rPr>
              <a:t>Shielding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77D9D9F-F674-4568-64AC-E0BFA3071EA2}"/>
              </a:ext>
            </a:extLst>
          </p:cNvPr>
          <p:cNvSpPr txBox="1"/>
          <p:nvPr/>
        </p:nvSpPr>
        <p:spPr>
          <a:xfrm>
            <a:off x="7473266" y="1778326"/>
            <a:ext cx="1202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>
                <a:latin typeface="+mj-lt"/>
              </a:rPr>
              <a:t>Near detector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0F0A3D0-6CDC-D5AB-5493-261DCAF6C7C3}"/>
              </a:ext>
            </a:extLst>
          </p:cNvPr>
          <p:cNvSpPr/>
          <p:nvPr/>
        </p:nvSpPr>
        <p:spPr>
          <a:xfrm>
            <a:off x="3381129" y="2947665"/>
            <a:ext cx="909260" cy="1118147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7DDD73-C316-E798-7285-7B38002441FB}"/>
              </a:ext>
            </a:extLst>
          </p:cNvPr>
          <p:cNvSpPr txBox="1"/>
          <p:nvPr/>
        </p:nvSpPr>
        <p:spPr>
          <a:xfrm>
            <a:off x="3276600" y="4314291"/>
            <a:ext cx="1833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Exotic charged-meson 3-body decays</a:t>
            </a: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74E818BE-BD52-FF16-03DC-750A8A3AAD2C}"/>
              </a:ext>
            </a:extLst>
          </p:cNvPr>
          <p:cNvCxnSpPr>
            <a:stCxn id="78" idx="1"/>
            <a:endCxn id="79" idx="1"/>
          </p:cNvCxnSpPr>
          <p:nvPr/>
        </p:nvCxnSpPr>
        <p:spPr>
          <a:xfrm rot="10800000" flipV="1">
            <a:off x="3276601" y="3506739"/>
            <a:ext cx="104529" cy="1069162"/>
          </a:xfrm>
          <a:prstGeom prst="bentConnector3">
            <a:avLst>
              <a:gd name="adj1" fmla="val 245797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>
            <a:extLst>
              <a:ext uri="{FF2B5EF4-FFF2-40B4-BE49-F238E27FC236}">
                <a16:creationId xmlns:a16="http://schemas.microsoft.com/office/drawing/2014/main" id="{ABDEBD06-6A28-AB03-6CB7-29E6D19B14FD}"/>
              </a:ext>
            </a:extLst>
          </p:cNvPr>
          <p:cNvSpPr/>
          <p:nvPr/>
        </p:nvSpPr>
        <p:spPr>
          <a:xfrm rot="5400000">
            <a:off x="5513315" y="2835510"/>
            <a:ext cx="274421" cy="4308092"/>
          </a:xfrm>
          <a:prstGeom prst="rightBrace">
            <a:avLst>
              <a:gd name="adj1" fmla="val 392471"/>
              <a:gd name="adj2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2D5018-A3CB-0A1E-6742-8472FD018DFE}"/>
              </a:ext>
            </a:extLst>
          </p:cNvPr>
          <p:cNvSpPr txBox="1"/>
          <p:nvPr/>
        </p:nvSpPr>
        <p:spPr>
          <a:xfrm>
            <a:off x="4298907" y="5147846"/>
            <a:ext cx="272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Focused dark-matter “beam”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24306F-66BE-998B-A12A-29DBF915BDA8}"/>
              </a:ext>
            </a:extLst>
          </p:cNvPr>
          <p:cNvSpPr txBox="1"/>
          <p:nvPr/>
        </p:nvSpPr>
        <p:spPr>
          <a:xfrm>
            <a:off x="304800" y="56929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Application for the </a:t>
            </a:r>
            <a:r>
              <a:rPr lang="en-US" sz="1400" dirty="0" err="1">
                <a:latin typeface="+mj-lt"/>
              </a:rPr>
              <a:t>MiniBooNE</a:t>
            </a:r>
            <a:r>
              <a:rPr lang="en-US" sz="1400" dirty="0">
                <a:latin typeface="+mj-lt"/>
              </a:rPr>
              <a:t> excess 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[Dutta,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Thompson, Thornton, Van de Water, PRL (2022)]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Exotic charged-meson 3-body decays 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[Barger, Chiang, Keung, Marfatia, PRL (2012); Carson, </a:t>
            </a:r>
            <a:r>
              <a:rPr lang="en-US" sz="1200" dirty="0" err="1">
                <a:solidFill>
                  <a:srgbClr val="E98517"/>
                </a:solidFill>
                <a:latin typeface="+mj-lt"/>
              </a:rPr>
              <a:t>Rislow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PRD (2012); Laha, Dasgupta, Beacom, PRD (2014); Bakhti, Farzan, PRD (2017); ++]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87463A-3362-9A83-34CB-F222DC76072B}"/>
              </a:ext>
            </a:extLst>
          </p:cNvPr>
          <p:cNvGrpSpPr/>
          <p:nvPr/>
        </p:nvGrpSpPr>
        <p:grpSpPr>
          <a:xfrm>
            <a:off x="320810" y="2416629"/>
            <a:ext cx="7828937" cy="2117271"/>
            <a:chOff x="320810" y="2416629"/>
            <a:chExt cx="7828937" cy="21172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5DC415-E6C0-D30E-7A69-D1506165A1D2}"/>
                </a:ext>
              </a:extLst>
            </p:cNvPr>
            <p:cNvGrpSpPr/>
            <p:nvPr/>
          </p:nvGrpSpPr>
          <p:grpSpPr>
            <a:xfrm>
              <a:off x="320810" y="3182300"/>
              <a:ext cx="1237255" cy="545869"/>
              <a:chOff x="2293893" y="3082487"/>
              <a:chExt cx="1237255" cy="545869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C83E226-E1E1-95AF-10D7-F312E2F0C5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33583" y="3109281"/>
                <a:ext cx="195751" cy="1175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9CB7767-7234-E51D-4B98-1E6FDD5F63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8654" y="3243649"/>
                <a:ext cx="195751" cy="2581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EF3A165-9A2A-6894-5889-9A99DBC6FF49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>
                <a:off x="3052852" y="3343896"/>
                <a:ext cx="478296" cy="2581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B2C4E1A-8C1B-0BDF-878D-FBBE4AFA0D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2239" y="3412372"/>
                <a:ext cx="252166" cy="816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ight Arrow 4">
                <a:extLst>
                  <a:ext uri="{FF2B5EF4-FFF2-40B4-BE49-F238E27FC236}">
                    <a16:creationId xmlns:a16="http://schemas.microsoft.com/office/drawing/2014/main" id="{8FFF0EE3-95FD-F09E-7473-65C717178DA0}"/>
                  </a:ext>
                </a:extLst>
              </p:cNvPr>
              <p:cNvSpPr/>
              <p:nvPr/>
            </p:nvSpPr>
            <p:spPr>
              <a:xfrm>
                <a:off x="2293893" y="3266788"/>
                <a:ext cx="758959" cy="15421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>
                  <a:latin typeface="+mj-lt"/>
                </a:endParaRPr>
              </a:p>
            </p:txBody>
          </p:sp>
          <p:sp>
            <p:nvSpPr>
              <p:cNvPr id="18" name="Explosion 2 7">
                <a:extLst>
                  <a:ext uri="{FF2B5EF4-FFF2-40B4-BE49-F238E27FC236}">
                    <a16:creationId xmlns:a16="http://schemas.microsoft.com/office/drawing/2014/main" id="{8D069C06-76D4-9374-EE45-A9F12A32B225}"/>
                  </a:ext>
                </a:extLst>
              </p:cNvPr>
              <p:cNvSpPr/>
              <p:nvPr/>
            </p:nvSpPr>
            <p:spPr>
              <a:xfrm>
                <a:off x="3000546" y="3082487"/>
                <a:ext cx="304800" cy="545869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>
                  <a:latin typeface="+mj-lt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12">
                  <a:extLst>
                    <a:ext uri="{FF2B5EF4-FFF2-40B4-BE49-F238E27FC236}">
                      <a16:creationId xmlns:a16="http://schemas.microsoft.com/office/drawing/2014/main" id="{A81C81C4-F9F9-1F2F-9300-3D9060D74154}"/>
                    </a:ext>
                  </a:extLst>
                </p:cNvPr>
                <p:cNvSpPr txBox="1"/>
                <p:nvPr/>
              </p:nvSpPr>
              <p:spPr>
                <a:xfrm>
                  <a:off x="5023680" y="3685910"/>
                  <a:ext cx="462499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0" name="TextBox 12">
                  <a:extLst>
                    <a:ext uri="{FF2B5EF4-FFF2-40B4-BE49-F238E27FC236}">
                      <a16:creationId xmlns:a16="http://schemas.microsoft.com/office/drawing/2014/main" id="{A81C81C4-F9F9-1F2F-9300-3D9060D74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3680" y="3685910"/>
                  <a:ext cx="462499" cy="3416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F8DC8DD-9403-52CD-63C5-A188087781E7}"/>
                </a:ext>
              </a:extLst>
            </p:cNvPr>
            <p:cNvSpPr/>
            <p:nvPr/>
          </p:nvSpPr>
          <p:spPr>
            <a:xfrm>
              <a:off x="1300843" y="2984295"/>
              <a:ext cx="2122714" cy="357619"/>
            </a:xfrm>
            <a:custGeom>
              <a:avLst/>
              <a:gdLst>
                <a:gd name="connsiteX0" fmla="*/ 0 w 2122714"/>
                <a:gd name="connsiteY0" fmla="*/ 357619 h 357619"/>
                <a:gd name="connsiteX1" fmla="*/ 767443 w 2122714"/>
                <a:gd name="connsiteY1" fmla="*/ 47376 h 357619"/>
                <a:gd name="connsiteX2" fmla="*/ 1480457 w 2122714"/>
                <a:gd name="connsiteY2" fmla="*/ 3834 h 357619"/>
                <a:gd name="connsiteX3" fmla="*/ 2122714 w 2122714"/>
                <a:gd name="connsiteY3" fmla="*/ 74591 h 35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714" h="357619">
                  <a:moveTo>
                    <a:pt x="0" y="357619"/>
                  </a:moveTo>
                  <a:cubicBezTo>
                    <a:pt x="260350" y="231979"/>
                    <a:pt x="520700" y="106340"/>
                    <a:pt x="767443" y="47376"/>
                  </a:cubicBezTo>
                  <a:cubicBezTo>
                    <a:pt x="1014186" y="-11588"/>
                    <a:pt x="1254579" y="-702"/>
                    <a:pt x="1480457" y="3834"/>
                  </a:cubicBezTo>
                  <a:cubicBezTo>
                    <a:pt x="1706335" y="8370"/>
                    <a:pt x="1914524" y="41480"/>
                    <a:pt x="2122714" y="7459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A320698-B136-60BC-D9E1-6ED97E2B499F}"/>
                </a:ext>
              </a:extLst>
            </p:cNvPr>
            <p:cNvSpPr/>
            <p:nvPr/>
          </p:nvSpPr>
          <p:spPr>
            <a:xfrm>
              <a:off x="1213757" y="3581400"/>
              <a:ext cx="2400300" cy="484414"/>
            </a:xfrm>
            <a:custGeom>
              <a:avLst/>
              <a:gdLst>
                <a:gd name="connsiteX0" fmla="*/ 0 w 2400300"/>
                <a:gd name="connsiteY0" fmla="*/ 0 h 484414"/>
                <a:gd name="connsiteX1" fmla="*/ 876300 w 2400300"/>
                <a:gd name="connsiteY1" fmla="*/ 359229 h 484414"/>
                <a:gd name="connsiteX2" fmla="*/ 1616529 w 2400300"/>
                <a:gd name="connsiteY2" fmla="*/ 484414 h 484414"/>
                <a:gd name="connsiteX3" fmla="*/ 2400300 w 2400300"/>
                <a:gd name="connsiteY3" fmla="*/ 359229 h 48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0300" h="484414">
                  <a:moveTo>
                    <a:pt x="0" y="0"/>
                  </a:moveTo>
                  <a:cubicBezTo>
                    <a:pt x="303439" y="139246"/>
                    <a:pt x="606878" y="278493"/>
                    <a:pt x="876300" y="359229"/>
                  </a:cubicBezTo>
                  <a:cubicBezTo>
                    <a:pt x="1145722" y="439965"/>
                    <a:pt x="1362529" y="484414"/>
                    <a:pt x="1616529" y="484414"/>
                  </a:cubicBezTo>
                  <a:cubicBezTo>
                    <a:pt x="1870529" y="484414"/>
                    <a:pt x="2135414" y="421821"/>
                    <a:pt x="2400300" y="35922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8575CF7-84F6-9F75-F817-44123114B377}"/>
                </a:ext>
              </a:extLst>
            </p:cNvPr>
            <p:cNvGrpSpPr>
              <a:grpSpLocks/>
            </p:cNvGrpSpPr>
            <p:nvPr/>
          </p:nvGrpSpPr>
          <p:grpSpPr bwMode="auto">
            <a:xfrm rot="344931" flipV="1">
              <a:off x="3438110" y="3139098"/>
              <a:ext cx="4275545" cy="133856"/>
              <a:chOff x="1392" y="1488"/>
              <a:chExt cx="1584" cy="0"/>
            </a:xfrm>
          </p:grpSpPr>
          <p:sp>
            <p:nvSpPr>
              <p:cNvPr id="35" name="Line 10">
                <a:extLst>
                  <a:ext uri="{FF2B5EF4-FFF2-40B4-BE49-F238E27FC236}">
                    <a16:creationId xmlns:a16="http://schemas.microsoft.com/office/drawing/2014/main" id="{448F3399-49BC-AC95-B2C3-F717905C8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Line 11">
                <a:extLst>
                  <a:ext uri="{FF2B5EF4-FFF2-40B4-BE49-F238E27FC236}">
                    <a16:creationId xmlns:a16="http://schemas.microsoft.com/office/drawing/2014/main" id="{EE01F412-06A5-8C0D-BB79-D2D9D14FE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835CA1A-D00D-8CA1-FC60-49E44D044FE0}"/>
                </a:ext>
              </a:extLst>
            </p:cNvPr>
            <p:cNvGrpSpPr>
              <a:grpSpLocks/>
            </p:cNvGrpSpPr>
            <p:nvPr/>
          </p:nvGrpSpPr>
          <p:grpSpPr bwMode="auto">
            <a:xfrm rot="21105257" flipV="1">
              <a:off x="3609718" y="3525641"/>
              <a:ext cx="4063712" cy="124835"/>
              <a:chOff x="1392" y="1488"/>
              <a:chExt cx="1584" cy="0"/>
            </a:xfrm>
          </p:grpSpPr>
          <p:sp>
            <p:nvSpPr>
              <p:cNvPr id="41" name="Line 10">
                <a:extLst>
                  <a:ext uri="{FF2B5EF4-FFF2-40B4-BE49-F238E27FC236}">
                    <a16:creationId xmlns:a16="http://schemas.microsoft.com/office/drawing/2014/main" id="{1203FEEA-3D05-A849-62CE-BA6F98E1C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Line 11">
                <a:extLst>
                  <a:ext uri="{FF2B5EF4-FFF2-40B4-BE49-F238E27FC236}">
                    <a16:creationId xmlns:a16="http://schemas.microsoft.com/office/drawing/2014/main" id="{F94FCDB7-6272-6646-0BBA-B5A30D050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11EFF9-EB96-0CFA-FE78-2E0F48B09330}"/>
                </a:ext>
              </a:extLst>
            </p:cNvPr>
            <p:cNvSpPr/>
            <p:nvPr/>
          </p:nvSpPr>
          <p:spPr>
            <a:xfrm>
              <a:off x="3461657" y="3064329"/>
              <a:ext cx="1186543" cy="283028"/>
            </a:xfrm>
            <a:custGeom>
              <a:avLst/>
              <a:gdLst>
                <a:gd name="connsiteX0" fmla="*/ 0 w 1186543"/>
                <a:gd name="connsiteY0" fmla="*/ 0 h 283028"/>
                <a:gd name="connsiteX1" fmla="*/ 511629 w 1186543"/>
                <a:gd name="connsiteY1" fmla="*/ 87085 h 283028"/>
                <a:gd name="connsiteX2" fmla="*/ 1050472 w 1186543"/>
                <a:gd name="connsiteY2" fmla="*/ 239485 h 283028"/>
                <a:gd name="connsiteX3" fmla="*/ 1186543 w 1186543"/>
                <a:gd name="connsiteY3" fmla="*/ 283028 h 28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6543" h="283028">
                  <a:moveTo>
                    <a:pt x="0" y="0"/>
                  </a:moveTo>
                  <a:cubicBezTo>
                    <a:pt x="168275" y="23585"/>
                    <a:pt x="336550" y="47171"/>
                    <a:pt x="511629" y="87085"/>
                  </a:cubicBezTo>
                  <a:cubicBezTo>
                    <a:pt x="686708" y="126999"/>
                    <a:pt x="937986" y="206828"/>
                    <a:pt x="1050472" y="239485"/>
                  </a:cubicBezTo>
                  <a:cubicBezTo>
                    <a:pt x="1162958" y="272142"/>
                    <a:pt x="1174750" y="277585"/>
                    <a:pt x="1186543" y="28302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0B4B717-61AA-2FAE-6732-98FD2945AECA}"/>
                </a:ext>
              </a:extLst>
            </p:cNvPr>
            <p:cNvSpPr/>
            <p:nvPr/>
          </p:nvSpPr>
          <p:spPr>
            <a:xfrm>
              <a:off x="3652157" y="3358243"/>
              <a:ext cx="1208314" cy="576943"/>
            </a:xfrm>
            <a:custGeom>
              <a:avLst/>
              <a:gdLst>
                <a:gd name="connsiteX0" fmla="*/ 0 w 1208314"/>
                <a:gd name="connsiteY0" fmla="*/ 576943 h 576943"/>
                <a:gd name="connsiteX1" fmla="*/ 381000 w 1208314"/>
                <a:gd name="connsiteY1" fmla="*/ 478971 h 576943"/>
                <a:gd name="connsiteX2" fmla="*/ 936172 w 1208314"/>
                <a:gd name="connsiteY2" fmla="*/ 179614 h 576943"/>
                <a:gd name="connsiteX3" fmla="*/ 1208314 w 1208314"/>
                <a:gd name="connsiteY3" fmla="*/ 0 h 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8314" h="576943">
                  <a:moveTo>
                    <a:pt x="0" y="576943"/>
                  </a:moveTo>
                  <a:cubicBezTo>
                    <a:pt x="112485" y="561067"/>
                    <a:pt x="224971" y="545192"/>
                    <a:pt x="381000" y="478971"/>
                  </a:cubicBezTo>
                  <a:cubicBezTo>
                    <a:pt x="537029" y="412749"/>
                    <a:pt x="798286" y="259442"/>
                    <a:pt x="936172" y="179614"/>
                  </a:cubicBezTo>
                  <a:cubicBezTo>
                    <a:pt x="1074058" y="99786"/>
                    <a:pt x="1141186" y="49893"/>
                    <a:pt x="1208314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82">
              <a:extLst>
                <a:ext uri="{FF2B5EF4-FFF2-40B4-BE49-F238E27FC236}">
                  <a16:creationId xmlns:a16="http://schemas.microsoft.com/office/drawing/2014/main" id="{5C5E4F0B-065F-C0FC-27A9-646761B46469}"/>
                </a:ext>
              </a:extLst>
            </p:cNvPr>
            <p:cNvSpPr>
              <a:spLocks/>
            </p:cNvSpPr>
            <p:nvPr/>
          </p:nvSpPr>
          <p:spPr bwMode="auto">
            <a:xfrm rot="10272702">
              <a:off x="4167461" y="3723210"/>
              <a:ext cx="578905" cy="45719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0ED1C64-8EFA-4079-67ED-F6417C91D1B9}"/>
                </a:ext>
              </a:extLst>
            </p:cNvPr>
            <p:cNvGrpSpPr>
              <a:grpSpLocks/>
            </p:cNvGrpSpPr>
            <p:nvPr/>
          </p:nvGrpSpPr>
          <p:grpSpPr bwMode="auto">
            <a:xfrm rot="10221666" flipV="1">
              <a:off x="4729830" y="3434929"/>
              <a:ext cx="2898468" cy="45719"/>
              <a:chOff x="1392" y="1488"/>
              <a:chExt cx="1584" cy="0"/>
            </a:xfrm>
          </p:grpSpPr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610A1F08-C4D6-AD67-F5B4-AE0FF4511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190D402C-935A-BDBD-08A8-A63BA422B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C814660-9D1B-FAAC-377E-7ECBEE927A12}"/>
                </a:ext>
              </a:extLst>
            </p:cNvPr>
            <p:cNvGrpSpPr>
              <a:grpSpLocks/>
            </p:cNvGrpSpPr>
            <p:nvPr/>
          </p:nvGrpSpPr>
          <p:grpSpPr bwMode="auto">
            <a:xfrm rot="21269348" flipV="1">
              <a:off x="4741781" y="3423075"/>
              <a:ext cx="3335366" cy="108467"/>
              <a:chOff x="1392" y="1488"/>
              <a:chExt cx="1584" cy="0"/>
            </a:xfrm>
          </p:grpSpPr>
          <p:sp>
            <p:nvSpPr>
              <p:cNvPr id="58" name="Line 10">
                <a:extLst>
                  <a:ext uri="{FF2B5EF4-FFF2-40B4-BE49-F238E27FC236}">
                    <a16:creationId xmlns:a16="http://schemas.microsoft.com/office/drawing/2014/main" id="{CE5459CC-A7C6-CB79-6608-DC8E01494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Line 11">
                <a:extLst>
                  <a:ext uri="{FF2B5EF4-FFF2-40B4-BE49-F238E27FC236}">
                    <a16:creationId xmlns:a16="http://schemas.microsoft.com/office/drawing/2014/main" id="{73784397-BB70-7A17-32DE-20C837CEB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0" name="Freeform 82">
              <a:extLst>
                <a:ext uri="{FF2B5EF4-FFF2-40B4-BE49-F238E27FC236}">
                  <a16:creationId xmlns:a16="http://schemas.microsoft.com/office/drawing/2014/main" id="{105D692C-8F22-2C63-2245-7DDF27662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475" y="3032281"/>
              <a:ext cx="578905" cy="45719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5C32EE5-8EC6-E891-EC6A-B75FACDDA5A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4344379" y="3069771"/>
              <a:ext cx="3498777" cy="45719"/>
              <a:chOff x="1392" y="1488"/>
              <a:chExt cx="1584" cy="0"/>
            </a:xfrm>
          </p:grpSpPr>
          <p:sp>
            <p:nvSpPr>
              <p:cNvPr id="62" name="Line 10">
                <a:extLst>
                  <a:ext uri="{FF2B5EF4-FFF2-40B4-BE49-F238E27FC236}">
                    <a16:creationId xmlns:a16="http://schemas.microsoft.com/office/drawing/2014/main" id="{46B14932-42E3-7E00-ACDF-9216386F9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Line 11">
                <a:extLst>
                  <a:ext uri="{FF2B5EF4-FFF2-40B4-BE49-F238E27FC236}">
                    <a16:creationId xmlns:a16="http://schemas.microsoft.com/office/drawing/2014/main" id="{E33B6671-6B1E-6EEC-BE8C-0C35E3678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9B57CA9-BE47-B667-557B-3517F4A5E0A6}"/>
                </a:ext>
              </a:extLst>
            </p:cNvPr>
            <p:cNvGrpSpPr>
              <a:grpSpLocks/>
            </p:cNvGrpSpPr>
            <p:nvPr/>
          </p:nvGrpSpPr>
          <p:grpSpPr bwMode="auto">
            <a:xfrm rot="208534" flipV="1">
              <a:off x="4325791" y="3071626"/>
              <a:ext cx="3335366" cy="108467"/>
              <a:chOff x="1392" y="1488"/>
              <a:chExt cx="1584" cy="0"/>
            </a:xfrm>
          </p:grpSpPr>
          <p:sp>
            <p:nvSpPr>
              <p:cNvPr id="65" name="Line 10">
                <a:extLst>
                  <a:ext uri="{FF2B5EF4-FFF2-40B4-BE49-F238E27FC236}">
                    <a16:creationId xmlns:a16="http://schemas.microsoft.com/office/drawing/2014/main" id="{15259C0E-3BF1-AE95-BE46-E7BF6BCBD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Line 11">
                <a:extLst>
                  <a:ext uri="{FF2B5EF4-FFF2-40B4-BE49-F238E27FC236}">
                    <a16:creationId xmlns:a16="http://schemas.microsoft.com/office/drawing/2014/main" id="{36D30681-FF37-3219-EEA6-86F01FD4A1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12">
                  <a:extLst>
                    <a:ext uri="{FF2B5EF4-FFF2-40B4-BE49-F238E27FC236}">
                      <a16:creationId xmlns:a16="http://schemas.microsoft.com/office/drawing/2014/main" id="{2C5A666A-30DA-D743-CA45-EC9ECFD99EF9}"/>
                    </a:ext>
                  </a:extLst>
                </p:cNvPr>
                <p:cNvSpPr txBox="1"/>
                <p:nvPr/>
              </p:nvSpPr>
              <p:spPr>
                <a:xfrm>
                  <a:off x="7320251" y="3448180"/>
                  <a:ext cx="42165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7" name="TextBox 12">
                  <a:extLst>
                    <a:ext uri="{FF2B5EF4-FFF2-40B4-BE49-F238E27FC236}">
                      <a16:creationId xmlns:a16="http://schemas.microsoft.com/office/drawing/2014/main" id="{2C5A666A-30DA-D743-CA45-EC9ECFD99E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251" y="3448180"/>
                  <a:ext cx="421654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14">
                  <a:extLst>
                    <a:ext uri="{FF2B5EF4-FFF2-40B4-BE49-F238E27FC236}">
                      <a16:creationId xmlns:a16="http://schemas.microsoft.com/office/drawing/2014/main" id="{5407F047-3250-1D78-8F3A-A27E339931BB}"/>
                    </a:ext>
                  </a:extLst>
                </p:cNvPr>
                <p:cNvSpPr txBox="1"/>
                <p:nvPr/>
              </p:nvSpPr>
              <p:spPr>
                <a:xfrm>
                  <a:off x="7814271" y="2881408"/>
                  <a:ext cx="335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14">
                  <a:extLst>
                    <a:ext uri="{FF2B5EF4-FFF2-40B4-BE49-F238E27FC236}">
                      <a16:creationId xmlns:a16="http://schemas.microsoft.com/office/drawing/2014/main" id="{5407F047-3250-1D78-8F3A-A27E33993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271" y="2881408"/>
                  <a:ext cx="335476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12">
                  <a:extLst>
                    <a:ext uri="{FF2B5EF4-FFF2-40B4-BE49-F238E27FC236}">
                      <a16:creationId xmlns:a16="http://schemas.microsoft.com/office/drawing/2014/main" id="{CF392C89-89DD-D801-10E4-D6143C4361EC}"/>
                    </a:ext>
                  </a:extLst>
                </p:cNvPr>
                <p:cNvSpPr txBox="1"/>
                <p:nvPr/>
              </p:nvSpPr>
              <p:spPr>
                <a:xfrm>
                  <a:off x="5055157" y="2757787"/>
                  <a:ext cx="462499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9" name="TextBox 12">
                  <a:extLst>
                    <a:ext uri="{FF2B5EF4-FFF2-40B4-BE49-F238E27FC236}">
                      <a16:creationId xmlns:a16="http://schemas.microsoft.com/office/drawing/2014/main" id="{CF392C89-89DD-D801-10E4-D6143C436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157" y="2757787"/>
                  <a:ext cx="462499" cy="3416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12">
                  <a:extLst>
                    <a:ext uri="{FF2B5EF4-FFF2-40B4-BE49-F238E27FC236}">
                      <a16:creationId xmlns:a16="http://schemas.microsoft.com/office/drawing/2014/main" id="{7D94D7F2-F071-004E-A09C-2690C3973BFF}"/>
                    </a:ext>
                  </a:extLst>
                </p:cNvPr>
                <p:cNvSpPr txBox="1"/>
                <p:nvPr/>
              </p:nvSpPr>
              <p:spPr>
                <a:xfrm>
                  <a:off x="2667000" y="2667000"/>
                  <a:ext cx="489941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1" name="TextBox 12">
                  <a:extLst>
                    <a:ext uri="{FF2B5EF4-FFF2-40B4-BE49-F238E27FC236}">
                      <a16:creationId xmlns:a16="http://schemas.microsoft.com/office/drawing/2014/main" id="{7D94D7F2-F071-004E-A09C-2690C3973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0" y="2667000"/>
                  <a:ext cx="489941" cy="3416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12">
                  <a:extLst>
                    <a:ext uri="{FF2B5EF4-FFF2-40B4-BE49-F238E27FC236}">
                      <a16:creationId xmlns:a16="http://schemas.microsoft.com/office/drawing/2014/main" id="{E35B2907-7FFB-D578-3C69-68C61B5EC7F7}"/>
                    </a:ext>
                  </a:extLst>
                </p:cNvPr>
                <p:cNvSpPr txBox="1"/>
                <p:nvPr/>
              </p:nvSpPr>
              <p:spPr>
                <a:xfrm>
                  <a:off x="2590800" y="3733800"/>
                  <a:ext cx="510075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2" name="TextBox 12">
                  <a:extLst>
                    <a:ext uri="{FF2B5EF4-FFF2-40B4-BE49-F238E27FC236}">
                      <a16:creationId xmlns:a16="http://schemas.microsoft.com/office/drawing/2014/main" id="{E35B2907-7FFB-D578-3C69-68C61B5EC7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0800" y="3733800"/>
                  <a:ext cx="510075" cy="3416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C07D8C4-7597-EC84-DC60-03529DDFE21F}"/>
                </a:ext>
              </a:extLst>
            </p:cNvPr>
            <p:cNvSpPr/>
            <p:nvPr/>
          </p:nvSpPr>
          <p:spPr>
            <a:xfrm>
              <a:off x="4855029" y="2928257"/>
              <a:ext cx="762000" cy="435429"/>
            </a:xfrm>
            <a:custGeom>
              <a:avLst/>
              <a:gdLst>
                <a:gd name="connsiteX0" fmla="*/ 0 w 762000"/>
                <a:gd name="connsiteY0" fmla="*/ 435429 h 435429"/>
                <a:gd name="connsiteX1" fmla="*/ 141514 w 762000"/>
                <a:gd name="connsiteY1" fmla="*/ 332014 h 435429"/>
                <a:gd name="connsiteX2" fmla="*/ 332014 w 762000"/>
                <a:gd name="connsiteY2" fmla="*/ 201386 h 435429"/>
                <a:gd name="connsiteX3" fmla="*/ 762000 w 762000"/>
                <a:gd name="connsiteY3" fmla="*/ 0 h 43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435429">
                  <a:moveTo>
                    <a:pt x="0" y="435429"/>
                  </a:moveTo>
                  <a:cubicBezTo>
                    <a:pt x="43089" y="403225"/>
                    <a:pt x="86178" y="371021"/>
                    <a:pt x="141514" y="332014"/>
                  </a:cubicBezTo>
                  <a:cubicBezTo>
                    <a:pt x="196850" y="293007"/>
                    <a:pt x="228600" y="256722"/>
                    <a:pt x="332014" y="201386"/>
                  </a:cubicBezTo>
                  <a:cubicBezTo>
                    <a:pt x="435428" y="146050"/>
                    <a:pt x="598714" y="73025"/>
                    <a:pt x="762000" y="0"/>
                  </a:cubicBezTo>
                </a:path>
              </a:pathLst>
            </a:custGeom>
            <a:noFill/>
            <a:ln w="12700">
              <a:head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998C59-3614-E3DB-F2AB-F2F9345C85C5}"/>
                </a:ext>
              </a:extLst>
            </p:cNvPr>
            <p:cNvSpPr/>
            <p:nvPr/>
          </p:nvSpPr>
          <p:spPr>
            <a:xfrm>
              <a:off x="4631871" y="3341914"/>
              <a:ext cx="1230086" cy="353786"/>
            </a:xfrm>
            <a:custGeom>
              <a:avLst/>
              <a:gdLst>
                <a:gd name="connsiteX0" fmla="*/ 0 w 1230086"/>
                <a:gd name="connsiteY0" fmla="*/ 0 h 353786"/>
                <a:gd name="connsiteX1" fmla="*/ 195943 w 1230086"/>
                <a:gd name="connsiteY1" fmla="*/ 87086 h 353786"/>
                <a:gd name="connsiteX2" fmla="*/ 517072 w 1230086"/>
                <a:gd name="connsiteY2" fmla="*/ 190500 h 353786"/>
                <a:gd name="connsiteX3" fmla="*/ 1230086 w 1230086"/>
                <a:gd name="connsiteY3" fmla="*/ 353786 h 35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086" h="353786">
                  <a:moveTo>
                    <a:pt x="0" y="0"/>
                  </a:moveTo>
                  <a:cubicBezTo>
                    <a:pt x="54882" y="27668"/>
                    <a:pt x="109764" y="55336"/>
                    <a:pt x="195943" y="87086"/>
                  </a:cubicBezTo>
                  <a:cubicBezTo>
                    <a:pt x="282122" y="118836"/>
                    <a:pt x="344715" y="146050"/>
                    <a:pt x="517072" y="190500"/>
                  </a:cubicBezTo>
                  <a:cubicBezTo>
                    <a:pt x="689429" y="234950"/>
                    <a:pt x="959757" y="294368"/>
                    <a:pt x="1230086" y="353786"/>
                  </a:cubicBezTo>
                </a:path>
              </a:pathLst>
            </a:custGeom>
            <a:noFill/>
            <a:ln w="12700">
              <a:headEnd type="triangle"/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810766D-D77D-3D28-29EB-22C0DFBD646A}"/>
                </a:ext>
              </a:extLst>
            </p:cNvPr>
            <p:cNvSpPr/>
            <p:nvPr/>
          </p:nvSpPr>
          <p:spPr>
            <a:xfrm>
              <a:off x="1257300" y="2416629"/>
              <a:ext cx="1670957" cy="1023257"/>
            </a:xfrm>
            <a:custGeom>
              <a:avLst/>
              <a:gdLst>
                <a:gd name="connsiteX0" fmla="*/ 0 w 1670957"/>
                <a:gd name="connsiteY0" fmla="*/ 1023257 h 1023257"/>
                <a:gd name="connsiteX1" fmla="*/ 615043 w 1670957"/>
                <a:gd name="connsiteY1" fmla="*/ 870857 h 1023257"/>
                <a:gd name="connsiteX2" fmla="*/ 1306286 w 1670957"/>
                <a:gd name="connsiteY2" fmla="*/ 451757 h 1023257"/>
                <a:gd name="connsiteX3" fmla="*/ 1670957 w 1670957"/>
                <a:gd name="connsiteY3" fmla="*/ 0 h 102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0957" h="1023257">
                  <a:moveTo>
                    <a:pt x="0" y="1023257"/>
                  </a:moveTo>
                  <a:cubicBezTo>
                    <a:pt x="198664" y="994682"/>
                    <a:pt x="397329" y="966107"/>
                    <a:pt x="615043" y="870857"/>
                  </a:cubicBezTo>
                  <a:cubicBezTo>
                    <a:pt x="832757" y="775607"/>
                    <a:pt x="1130300" y="596900"/>
                    <a:pt x="1306286" y="451757"/>
                  </a:cubicBezTo>
                  <a:cubicBezTo>
                    <a:pt x="1482272" y="306614"/>
                    <a:pt x="1576614" y="153307"/>
                    <a:pt x="1670957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16A0AF1-4B30-2BF8-3B63-5ABAD3671F9E}"/>
                </a:ext>
              </a:extLst>
            </p:cNvPr>
            <p:cNvSpPr/>
            <p:nvPr/>
          </p:nvSpPr>
          <p:spPr>
            <a:xfrm>
              <a:off x="1213757" y="3603171"/>
              <a:ext cx="1143000" cy="930729"/>
            </a:xfrm>
            <a:custGeom>
              <a:avLst/>
              <a:gdLst>
                <a:gd name="connsiteX0" fmla="*/ 0 w 1143000"/>
                <a:gd name="connsiteY0" fmla="*/ 0 h 930729"/>
                <a:gd name="connsiteX1" fmla="*/ 478972 w 1143000"/>
                <a:gd name="connsiteY1" fmla="*/ 174172 h 930729"/>
                <a:gd name="connsiteX2" fmla="*/ 930729 w 1143000"/>
                <a:gd name="connsiteY2" fmla="*/ 527958 h 930729"/>
                <a:gd name="connsiteX3" fmla="*/ 1143000 w 1143000"/>
                <a:gd name="connsiteY3" fmla="*/ 930729 h 9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0" h="930729">
                  <a:moveTo>
                    <a:pt x="0" y="0"/>
                  </a:moveTo>
                  <a:cubicBezTo>
                    <a:pt x="161925" y="43089"/>
                    <a:pt x="323850" y="86179"/>
                    <a:pt x="478972" y="174172"/>
                  </a:cubicBezTo>
                  <a:cubicBezTo>
                    <a:pt x="634094" y="262165"/>
                    <a:pt x="820058" y="401865"/>
                    <a:pt x="930729" y="527958"/>
                  </a:cubicBezTo>
                  <a:cubicBezTo>
                    <a:pt x="1041400" y="654051"/>
                    <a:pt x="1092200" y="792390"/>
                    <a:pt x="1143000" y="93072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1553237-B87D-E4FA-6210-16ACECA8ECF2}"/>
              </a:ext>
            </a:extLst>
          </p:cNvPr>
          <p:cNvSpPr txBox="1"/>
          <p:nvPr/>
        </p:nvSpPr>
        <p:spPr>
          <a:xfrm>
            <a:off x="289346" y="2931996"/>
            <a:ext cx="632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Proton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14418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D6A9-9794-D9A4-AA9D-D577F316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Emerging Opportunities: New “Featureful” Detection Channels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9A662-A08E-D2CE-1257-DA4AF4C2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86DAC4EA-8068-802B-B7E2-7085FDE12F8D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657449" y="2063458"/>
            <a:ext cx="687717" cy="218903"/>
            <a:chOff x="1392" y="1488"/>
            <a:chExt cx="1584" cy="0"/>
          </a:xfrm>
        </p:grpSpPr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6B4A35D0-F028-30D4-02FC-8FFBF773D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17B0305E-9215-FF93-982E-51B7B5143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D487C15-EF58-BFB3-443A-7A2EE3113F54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1295842" y="2078648"/>
            <a:ext cx="687717" cy="218903"/>
            <a:chOff x="1392" y="1488"/>
            <a:chExt cx="1584" cy="0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8DDA6358-0B23-6900-AB79-2681A1E32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E145792B-88FA-65FE-EC5F-93DD408E31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12" name="Freeform 82">
            <a:extLst>
              <a:ext uri="{FF2B5EF4-FFF2-40B4-BE49-F238E27FC236}">
                <a16:creationId xmlns:a16="http://schemas.microsoft.com/office/drawing/2014/main" id="{58BAFAB5-A523-7A97-6ED7-1E0F14D13341}"/>
              </a:ext>
            </a:extLst>
          </p:cNvPr>
          <p:cNvSpPr>
            <a:spLocks/>
          </p:cNvSpPr>
          <p:nvPr/>
        </p:nvSpPr>
        <p:spPr bwMode="auto">
          <a:xfrm rot="14337942">
            <a:off x="1202968" y="2566558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38812D7-7E1F-FF18-7EC7-A2A5E16EA6BF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1557817" y="2506268"/>
            <a:ext cx="687717" cy="218903"/>
            <a:chOff x="1392" y="1488"/>
            <a:chExt cx="1584" cy="0"/>
          </a:xfrm>
        </p:grpSpPr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B0B98EA0-7142-756E-9939-4255C4EBB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3666225E-1B9E-C394-8D8F-40A6F46CE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FB3A3EAC-2591-34DA-74EA-F1318C2F270C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1320251" y="2897872"/>
            <a:ext cx="380573" cy="165217"/>
            <a:chOff x="1392" y="1488"/>
            <a:chExt cx="1584" cy="0"/>
          </a:xfrm>
        </p:grpSpPr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E4EF0460-247F-396A-548B-907E3470C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1F2EEEDE-6116-2DD0-9C50-478B44A49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B66B9529-0A78-ADD6-ECF3-051AEC73E41E}"/>
              </a:ext>
            </a:extLst>
          </p:cNvPr>
          <p:cNvGrpSpPr>
            <a:grpSpLocks/>
          </p:cNvGrpSpPr>
          <p:nvPr/>
        </p:nvGrpSpPr>
        <p:grpSpPr bwMode="auto">
          <a:xfrm rot="11339290" flipV="1">
            <a:off x="1559690" y="3219662"/>
            <a:ext cx="687717" cy="218903"/>
            <a:chOff x="1392" y="1488"/>
            <a:chExt cx="1584" cy="0"/>
          </a:xfrm>
        </p:grpSpPr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8E7887B7-6427-54CB-AC93-7980DC2CB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233D67FC-D4EB-F13B-9599-3A77DB129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22" name="Freeform 82">
            <a:extLst>
              <a:ext uri="{FF2B5EF4-FFF2-40B4-BE49-F238E27FC236}">
                <a16:creationId xmlns:a16="http://schemas.microsoft.com/office/drawing/2014/main" id="{7E73ECF2-D3A5-60C0-44AF-CE31FB59B773}"/>
              </a:ext>
            </a:extLst>
          </p:cNvPr>
          <p:cNvSpPr>
            <a:spLocks/>
          </p:cNvSpPr>
          <p:nvPr/>
        </p:nvSpPr>
        <p:spPr bwMode="auto">
          <a:xfrm rot="7785636">
            <a:off x="1210993" y="3351561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550B3050-6180-B0D4-A2F3-01C2B9D847A4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605833" y="3401071"/>
            <a:ext cx="687717" cy="218903"/>
            <a:chOff x="1392" y="1488"/>
            <a:chExt cx="1584" cy="0"/>
          </a:xfrm>
        </p:grpSpPr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4380D38E-6794-A47B-83C0-F07155B8D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id="{C7AC2A26-3ADD-7353-C5D1-564A23380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972A8481-389A-045C-BA9B-C655EB3E4FC3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616604" y="3433728"/>
            <a:ext cx="687717" cy="218903"/>
            <a:chOff x="1392" y="1488"/>
            <a:chExt cx="1584" cy="0"/>
          </a:xfrm>
        </p:grpSpPr>
        <p:sp>
          <p:nvSpPr>
            <p:cNvPr id="27" name="Line 10">
              <a:extLst>
                <a:ext uri="{FF2B5EF4-FFF2-40B4-BE49-F238E27FC236}">
                  <a16:creationId xmlns:a16="http://schemas.microsoft.com/office/drawing/2014/main" id="{6A11EEAB-F659-384A-3370-DCC8CE91E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524A1DF3-FB61-205A-3740-21C1E6EDB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34899DA8-9FF0-8BAC-84F6-722BEBFC7EE9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1325502" y="3418712"/>
            <a:ext cx="687717" cy="218903"/>
            <a:chOff x="1392" y="1488"/>
            <a:chExt cx="1584" cy="0"/>
          </a:xfrm>
        </p:grpSpPr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CADF82A4-71CA-6946-FEAF-C8850B59AA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DE4095C1-5AE5-D3A0-C13B-CE3C52D8D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id="{1DF312F3-AFC2-2FA0-017F-420EDD11504F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1321923" y="3450982"/>
            <a:ext cx="687717" cy="218903"/>
            <a:chOff x="1392" y="1488"/>
            <a:chExt cx="1584" cy="0"/>
          </a:xfrm>
        </p:grpSpPr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32FAF298-28E7-1DD0-4BD2-DE9731688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E62E63DD-735E-7BEA-8099-815AA8C5E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21672D-2BE3-245F-8F15-50EDE963AC30}"/>
                  </a:ext>
                </a:extLst>
              </p:cNvPr>
              <p:cNvSpPr txBox="1"/>
              <p:nvPr/>
            </p:nvSpPr>
            <p:spPr>
              <a:xfrm>
                <a:off x="330884" y="1900993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21672D-2BE3-245F-8F15-50EDE963A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84" y="1900993"/>
                <a:ext cx="335476" cy="307777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0508EC-E5EB-9586-E834-89A718ABAC6A}"/>
                  </a:ext>
                </a:extLst>
              </p:cNvPr>
              <p:cNvSpPr txBox="1"/>
              <p:nvPr/>
            </p:nvSpPr>
            <p:spPr>
              <a:xfrm>
                <a:off x="1946761" y="1890026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0508EC-E5EB-9586-E834-89A718ABA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61" y="1890026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D45E6C2-3659-9A98-816A-20D87F58E969}"/>
                  </a:ext>
                </a:extLst>
              </p:cNvPr>
              <p:cNvSpPr txBox="1"/>
              <p:nvPr/>
            </p:nvSpPr>
            <p:spPr>
              <a:xfrm>
                <a:off x="1055143" y="2515497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D45E6C2-3659-9A98-816A-20D87F58E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43" y="2515497"/>
                <a:ext cx="38183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E71E29-377F-3EED-8D1D-2343C5F668EA}"/>
                  </a:ext>
                </a:extLst>
              </p:cNvPr>
              <p:cNvSpPr txBox="1"/>
              <p:nvPr/>
            </p:nvSpPr>
            <p:spPr>
              <a:xfrm>
                <a:off x="2243955" y="2477629"/>
                <a:ext cx="485453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E71E29-377F-3EED-8D1D-2343C5F66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955" y="2477629"/>
                <a:ext cx="485453" cy="3166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E1DDBB2-E91B-A1CE-EDBA-227578BBC62C}"/>
                  </a:ext>
                </a:extLst>
              </p:cNvPr>
              <p:cNvSpPr txBox="1"/>
              <p:nvPr/>
            </p:nvSpPr>
            <p:spPr>
              <a:xfrm>
                <a:off x="1211309" y="2832170"/>
                <a:ext cx="322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E1DDBB2-E91B-A1CE-EDBA-227578BBC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309" y="2832170"/>
                <a:ext cx="32252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FB61CD-F896-10C0-FD8E-53DA80955217}"/>
                  </a:ext>
                </a:extLst>
              </p:cNvPr>
              <p:cNvSpPr txBox="1"/>
              <p:nvPr/>
            </p:nvSpPr>
            <p:spPr>
              <a:xfrm>
                <a:off x="2246106" y="3147023"/>
                <a:ext cx="322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FB61CD-F896-10C0-FD8E-53DA80955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06" y="3147023"/>
                <a:ext cx="32252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D4A0C6-5D88-9470-1669-652E646A45EA}"/>
                  </a:ext>
                </a:extLst>
              </p:cNvPr>
              <p:cNvSpPr txBox="1"/>
              <p:nvPr/>
            </p:nvSpPr>
            <p:spPr>
              <a:xfrm>
                <a:off x="1129813" y="3142569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D4A0C6-5D88-9470-1669-652E646A4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813" y="3142569"/>
                <a:ext cx="328936" cy="307777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EDB396-CDC2-6006-10F2-995944342909}"/>
                  </a:ext>
                </a:extLst>
              </p:cNvPr>
              <p:cNvSpPr txBox="1"/>
              <p:nvPr/>
            </p:nvSpPr>
            <p:spPr>
              <a:xfrm>
                <a:off x="349405" y="3713366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EDB396-CDC2-6006-10F2-995944342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05" y="3713366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90EFB4-EF8B-855E-AA48-E4341AB90AB8}"/>
                  </a:ext>
                </a:extLst>
              </p:cNvPr>
              <p:cNvSpPr txBox="1"/>
              <p:nvPr/>
            </p:nvSpPr>
            <p:spPr>
              <a:xfrm>
                <a:off x="1942883" y="3730823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90EFB4-EF8B-855E-AA48-E4341AB90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883" y="3730823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9">
            <a:extLst>
              <a:ext uri="{FF2B5EF4-FFF2-40B4-BE49-F238E27FC236}">
                <a16:creationId xmlns:a16="http://schemas.microsoft.com/office/drawing/2014/main" id="{498F9EA6-03EA-DF0D-01BB-A9DD2F7FD08A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3548889" y="2050008"/>
            <a:ext cx="687717" cy="218903"/>
            <a:chOff x="1392" y="1488"/>
            <a:chExt cx="1584" cy="0"/>
          </a:xfrm>
        </p:grpSpPr>
        <p:sp>
          <p:nvSpPr>
            <p:cNvPr id="45" name="Line 10">
              <a:extLst>
                <a:ext uri="{FF2B5EF4-FFF2-40B4-BE49-F238E27FC236}">
                  <a16:creationId xmlns:a16="http://schemas.microsoft.com/office/drawing/2014/main" id="{893468D0-AD54-BC0C-8F44-3A9026983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6" name="Line 11">
              <a:extLst>
                <a:ext uri="{FF2B5EF4-FFF2-40B4-BE49-F238E27FC236}">
                  <a16:creationId xmlns:a16="http://schemas.microsoft.com/office/drawing/2014/main" id="{C55C4F41-4016-6A8A-37E9-BE93C9126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47" name="Group 9">
            <a:extLst>
              <a:ext uri="{FF2B5EF4-FFF2-40B4-BE49-F238E27FC236}">
                <a16:creationId xmlns:a16="http://schemas.microsoft.com/office/drawing/2014/main" id="{9D7953FF-60FA-2424-5396-D12FE56EAA95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4187282" y="2065198"/>
            <a:ext cx="687717" cy="218903"/>
            <a:chOff x="1392" y="1488"/>
            <a:chExt cx="1584" cy="0"/>
          </a:xfrm>
        </p:grpSpPr>
        <p:sp>
          <p:nvSpPr>
            <p:cNvPr id="48" name="Line 10">
              <a:extLst>
                <a:ext uri="{FF2B5EF4-FFF2-40B4-BE49-F238E27FC236}">
                  <a16:creationId xmlns:a16="http://schemas.microsoft.com/office/drawing/2014/main" id="{8F597F09-DBE5-8295-5309-F495B1ACC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9" name="Line 11">
              <a:extLst>
                <a:ext uri="{FF2B5EF4-FFF2-40B4-BE49-F238E27FC236}">
                  <a16:creationId xmlns:a16="http://schemas.microsoft.com/office/drawing/2014/main" id="{E9C7C180-ECBA-965C-A9F1-FA51CB7A8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50" name="Freeform 82">
            <a:extLst>
              <a:ext uri="{FF2B5EF4-FFF2-40B4-BE49-F238E27FC236}">
                <a16:creationId xmlns:a16="http://schemas.microsoft.com/office/drawing/2014/main" id="{9FE25EB4-182C-51FA-F0A1-69AAB125DC1A}"/>
              </a:ext>
            </a:extLst>
          </p:cNvPr>
          <p:cNvSpPr>
            <a:spLocks/>
          </p:cNvSpPr>
          <p:nvPr/>
        </p:nvSpPr>
        <p:spPr bwMode="auto">
          <a:xfrm rot="14337942">
            <a:off x="4094408" y="2553108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182F1D-857C-6BF8-CB16-AE8598E24921}"/>
                  </a:ext>
                </a:extLst>
              </p:cNvPr>
              <p:cNvSpPr txBox="1"/>
              <p:nvPr/>
            </p:nvSpPr>
            <p:spPr>
              <a:xfrm>
                <a:off x="3222324" y="1887543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182F1D-857C-6BF8-CB16-AE8598E2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324" y="1887543"/>
                <a:ext cx="335476" cy="307777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6A137E-F200-6069-8826-B8471E418A05}"/>
                  </a:ext>
                </a:extLst>
              </p:cNvPr>
              <p:cNvSpPr txBox="1"/>
              <p:nvPr/>
            </p:nvSpPr>
            <p:spPr>
              <a:xfrm>
                <a:off x="3946583" y="2502047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6A137E-F200-6069-8826-B8471E418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83" y="2502047"/>
                <a:ext cx="38183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ADF2B7-F83F-FE17-4C67-FAE990A923C5}"/>
                  </a:ext>
                </a:extLst>
              </p:cNvPr>
              <p:cNvSpPr txBox="1"/>
              <p:nvPr/>
            </p:nvSpPr>
            <p:spPr>
              <a:xfrm>
                <a:off x="4796837" y="1874373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ADF2B7-F83F-FE17-4C67-FAE990A92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837" y="1874373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reeform 82">
            <a:extLst>
              <a:ext uri="{FF2B5EF4-FFF2-40B4-BE49-F238E27FC236}">
                <a16:creationId xmlns:a16="http://schemas.microsoft.com/office/drawing/2014/main" id="{8961C12D-0950-BAEF-CACD-FB5045C078D3}"/>
              </a:ext>
            </a:extLst>
          </p:cNvPr>
          <p:cNvSpPr>
            <a:spLocks/>
          </p:cNvSpPr>
          <p:nvPr/>
        </p:nvSpPr>
        <p:spPr bwMode="auto">
          <a:xfrm rot="7785636">
            <a:off x="4078287" y="2975726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55" name="Group 9">
            <a:extLst>
              <a:ext uri="{FF2B5EF4-FFF2-40B4-BE49-F238E27FC236}">
                <a16:creationId xmlns:a16="http://schemas.microsoft.com/office/drawing/2014/main" id="{15A3FDEB-B73D-EF81-0818-9D5161BBEB49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3473127" y="3025236"/>
            <a:ext cx="687717" cy="218903"/>
            <a:chOff x="1392" y="1488"/>
            <a:chExt cx="1584" cy="0"/>
          </a:xfrm>
        </p:grpSpPr>
        <p:sp>
          <p:nvSpPr>
            <p:cNvPr id="56" name="Line 10">
              <a:extLst>
                <a:ext uri="{FF2B5EF4-FFF2-40B4-BE49-F238E27FC236}">
                  <a16:creationId xmlns:a16="http://schemas.microsoft.com/office/drawing/2014/main" id="{85CB68F5-1E90-82F6-EB87-8A8095D26D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57" name="Line 11">
              <a:extLst>
                <a:ext uri="{FF2B5EF4-FFF2-40B4-BE49-F238E27FC236}">
                  <a16:creationId xmlns:a16="http://schemas.microsoft.com/office/drawing/2014/main" id="{68F5F841-C961-03FC-9991-AA426B94A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58" name="Group 9">
            <a:extLst>
              <a:ext uri="{FF2B5EF4-FFF2-40B4-BE49-F238E27FC236}">
                <a16:creationId xmlns:a16="http://schemas.microsoft.com/office/drawing/2014/main" id="{FFA646B3-559B-432B-13E9-5283201FD188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3483898" y="3057893"/>
            <a:ext cx="687717" cy="218903"/>
            <a:chOff x="1392" y="1488"/>
            <a:chExt cx="1584" cy="0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1B2EDA60-D3AC-E070-7A36-4E8C31B85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611FA82B-3C60-CC1B-AE0E-9B101AE59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61" name="Group 9">
            <a:extLst>
              <a:ext uri="{FF2B5EF4-FFF2-40B4-BE49-F238E27FC236}">
                <a16:creationId xmlns:a16="http://schemas.microsoft.com/office/drawing/2014/main" id="{519365AA-4DF9-CF1C-1748-0E73170F4033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4192796" y="3042877"/>
            <a:ext cx="687717" cy="218903"/>
            <a:chOff x="1392" y="1488"/>
            <a:chExt cx="1584" cy="0"/>
          </a:xfrm>
        </p:grpSpPr>
        <p:sp>
          <p:nvSpPr>
            <p:cNvPr id="62" name="Line 10">
              <a:extLst>
                <a:ext uri="{FF2B5EF4-FFF2-40B4-BE49-F238E27FC236}">
                  <a16:creationId xmlns:a16="http://schemas.microsoft.com/office/drawing/2014/main" id="{3C5373E7-0016-A4A7-8639-F59E9535C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63" name="Line 11">
              <a:extLst>
                <a:ext uri="{FF2B5EF4-FFF2-40B4-BE49-F238E27FC236}">
                  <a16:creationId xmlns:a16="http://schemas.microsoft.com/office/drawing/2014/main" id="{0B56643E-123F-B987-B05F-4D7732AD0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64" name="Group 9">
            <a:extLst>
              <a:ext uri="{FF2B5EF4-FFF2-40B4-BE49-F238E27FC236}">
                <a16:creationId xmlns:a16="http://schemas.microsoft.com/office/drawing/2014/main" id="{E7BEFECE-F546-4C5C-189E-55D003224057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4189217" y="3075147"/>
            <a:ext cx="687717" cy="218903"/>
            <a:chOff x="1392" y="1488"/>
            <a:chExt cx="1584" cy="0"/>
          </a:xfrm>
        </p:grpSpPr>
        <p:sp>
          <p:nvSpPr>
            <p:cNvPr id="65" name="Line 10">
              <a:extLst>
                <a:ext uri="{FF2B5EF4-FFF2-40B4-BE49-F238E27FC236}">
                  <a16:creationId xmlns:a16="http://schemas.microsoft.com/office/drawing/2014/main" id="{B0DC6C45-7D6E-7EEA-EA50-53F4562D9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66" name="Line 11">
              <a:extLst>
                <a:ext uri="{FF2B5EF4-FFF2-40B4-BE49-F238E27FC236}">
                  <a16:creationId xmlns:a16="http://schemas.microsoft.com/office/drawing/2014/main" id="{9A40DB96-6B00-7C6C-456A-AA29DE04C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1D01949-2B9A-5814-80F7-2589A30FE01A}"/>
                  </a:ext>
                </a:extLst>
              </p:cNvPr>
              <p:cNvSpPr txBox="1"/>
              <p:nvPr/>
            </p:nvSpPr>
            <p:spPr>
              <a:xfrm>
                <a:off x="3997107" y="2766734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1D01949-2B9A-5814-80F7-2589A30FE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107" y="2766734"/>
                <a:ext cx="328936" cy="307777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5DE8B-3CE2-DCF6-1EAB-7D6B7667B44F}"/>
                  </a:ext>
                </a:extLst>
              </p:cNvPr>
              <p:cNvSpPr txBox="1"/>
              <p:nvPr/>
            </p:nvSpPr>
            <p:spPr>
              <a:xfrm>
                <a:off x="3216699" y="3337531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5DE8B-3CE2-DCF6-1EAB-7D6B7667B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699" y="3337531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393812-BCB8-3282-9F3C-AD608FFCFA8C}"/>
                  </a:ext>
                </a:extLst>
              </p:cNvPr>
              <p:cNvSpPr txBox="1"/>
              <p:nvPr/>
            </p:nvSpPr>
            <p:spPr>
              <a:xfrm>
                <a:off x="4810177" y="3354988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393812-BCB8-3282-9F3C-AD608FFCF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77" y="3354988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CAC82E8-33A3-9A9C-CDBF-9660420BE76E}"/>
              </a:ext>
            </a:extLst>
          </p:cNvPr>
          <p:cNvCxnSpPr/>
          <p:nvPr/>
        </p:nvCxnSpPr>
        <p:spPr>
          <a:xfrm>
            <a:off x="4484586" y="2804834"/>
            <a:ext cx="540851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9">
            <a:extLst>
              <a:ext uri="{FF2B5EF4-FFF2-40B4-BE49-F238E27FC236}">
                <a16:creationId xmlns:a16="http://schemas.microsoft.com/office/drawing/2014/main" id="{79F3AD3F-CC03-B2F8-E5F2-E89CBB6319D3}"/>
              </a:ext>
            </a:extLst>
          </p:cNvPr>
          <p:cNvGrpSpPr>
            <a:grpSpLocks/>
          </p:cNvGrpSpPr>
          <p:nvPr/>
        </p:nvGrpSpPr>
        <p:grpSpPr bwMode="auto">
          <a:xfrm rot="19854614" flipV="1">
            <a:off x="4934098" y="2417802"/>
            <a:ext cx="687717" cy="218903"/>
            <a:chOff x="1392" y="1488"/>
            <a:chExt cx="1584" cy="0"/>
          </a:xfrm>
        </p:grpSpPr>
        <p:sp>
          <p:nvSpPr>
            <p:cNvPr id="72" name="Line 10">
              <a:extLst>
                <a:ext uri="{FF2B5EF4-FFF2-40B4-BE49-F238E27FC236}">
                  <a16:creationId xmlns:a16="http://schemas.microsoft.com/office/drawing/2014/main" id="{029BF466-B5D2-0F4D-A25A-B6EF989D0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73" name="Line 11">
              <a:extLst>
                <a:ext uri="{FF2B5EF4-FFF2-40B4-BE49-F238E27FC236}">
                  <a16:creationId xmlns:a16="http://schemas.microsoft.com/office/drawing/2014/main" id="{A4B6DD76-9848-5479-76C0-310BCE5B78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6EB8153-9A59-8E44-3DA9-F62E2692F61C}"/>
              </a:ext>
            </a:extLst>
          </p:cNvPr>
          <p:cNvGrpSpPr>
            <a:grpSpLocks/>
          </p:cNvGrpSpPr>
          <p:nvPr/>
        </p:nvGrpSpPr>
        <p:grpSpPr bwMode="auto">
          <a:xfrm rot="12413502" flipV="1">
            <a:off x="4931616" y="2942606"/>
            <a:ext cx="687717" cy="218903"/>
            <a:chOff x="1392" y="1488"/>
            <a:chExt cx="1584" cy="0"/>
          </a:xfrm>
        </p:grpSpPr>
        <p:sp>
          <p:nvSpPr>
            <p:cNvPr id="75" name="Line 10">
              <a:extLst>
                <a:ext uri="{FF2B5EF4-FFF2-40B4-BE49-F238E27FC236}">
                  <a16:creationId xmlns:a16="http://schemas.microsoft.com/office/drawing/2014/main" id="{40E74FBB-CDEF-7F82-1E99-1C47E8146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76" name="Line 11">
              <a:extLst>
                <a:ext uri="{FF2B5EF4-FFF2-40B4-BE49-F238E27FC236}">
                  <a16:creationId xmlns:a16="http://schemas.microsoft.com/office/drawing/2014/main" id="{8E035458-04CE-44D3-7F90-7256DE8AF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D49904C-CB91-A758-2FC7-FA1A92BC371D}"/>
                  </a:ext>
                </a:extLst>
              </p:cNvPr>
              <p:cNvSpPr txBox="1"/>
              <p:nvPr/>
            </p:nvSpPr>
            <p:spPr>
              <a:xfrm>
                <a:off x="5618155" y="2270909"/>
                <a:ext cx="485454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D49904C-CB91-A758-2FC7-FA1A92BC3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155" y="2270909"/>
                <a:ext cx="485454" cy="3166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EE8DC12-C5D1-7836-555B-3E1B630C1F87}"/>
                  </a:ext>
                </a:extLst>
              </p:cNvPr>
              <p:cNvSpPr txBox="1"/>
              <p:nvPr/>
            </p:nvSpPr>
            <p:spPr>
              <a:xfrm>
                <a:off x="5620306" y="2940303"/>
                <a:ext cx="323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EE8DC12-C5D1-7836-555B-3E1B630C1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306" y="2940303"/>
                <a:ext cx="32329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6593161-629F-FDE1-2A12-085ADF987CB9}"/>
                  </a:ext>
                </a:extLst>
              </p:cNvPr>
              <p:cNvSpPr txBox="1"/>
              <p:nvPr/>
            </p:nvSpPr>
            <p:spPr>
              <a:xfrm>
                <a:off x="4584760" y="2477629"/>
                <a:ext cx="3568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6593161-629F-FDE1-2A12-085ADF987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760" y="2477629"/>
                <a:ext cx="356828" cy="307777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9">
            <a:extLst>
              <a:ext uri="{FF2B5EF4-FFF2-40B4-BE49-F238E27FC236}">
                <a16:creationId xmlns:a16="http://schemas.microsoft.com/office/drawing/2014/main" id="{CA641A18-D331-DC1A-F702-A0E2A354FB1F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6983956" y="2073849"/>
            <a:ext cx="687717" cy="218903"/>
            <a:chOff x="1392" y="1488"/>
            <a:chExt cx="1584" cy="0"/>
          </a:xfrm>
        </p:grpSpPr>
        <p:sp>
          <p:nvSpPr>
            <p:cNvPr id="81" name="Line 10">
              <a:extLst>
                <a:ext uri="{FF2B5EF4-FFF2-40B4-BE49-F238E27FC236}">
                  <a16:creationId xmlns:a16="http://schemas.microsoft.com/office/drawing/2014/main" id="{155056A4-E997-AF5F-0287-05EB44689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82" name="Line 11">
              <a:extLst>
                <a:ext uri="{FF2B5EF4-FFF2-40B4-BE49-F238E27FC236}">
                  <a16:creationId xmlns:a16="http://schemas.microsoft.com/office/drawing/2014/main" id="{06BE2498-D7BD-015C-2D25-B62304654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83" name="Group 9">
            <a:extLst>
              <a:ext uri="{FF2B5EF4-FFF2-40B4-BE49-F238E27FC236}">
                <a16:creationId xmlns:a16="http://schemas.microsoft.com/office/drawing/2014/main" id="{858265A5-AAA9-9FE8-6D77-CEFDB4C5169B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7622349" y="2089039"/>
            <a:ext cx="687717" cy="218903"/>
            <a:chOff x="1392" y="1488"/>
            <a:chExt cx="1584" cy="0"/>
          </a:xfrm>
        </p:grpSpPr>
        <p:sp>
          <p:nvSpPr>
            <p:cNvPr id="84" name="Line 10">
              <a:extLst>
                <a:ext uri="{FF2B5EF4-FFF2-40B4-BE49-F238E27FC236}">
                  <a16:creationId xmlns:a16="http://schemas.microsoft.com/office/drawing/2014/main" id="{881DB434-1DF1-EF87-0EA5-3B362AFD3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85" name="Line 11">
              <a:extLst>
                <a:ext uri="{FF2B5EF4-FFF2-40B4-BE49-F238E27FC236}">
                  <a16:creationId xmlns:a16="http://schemas.microsoft.com/office/drawing/2014/main" id="{3C512FE2-F214-C91A-20B3-8559013E0B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86" name="Freeform 82">
            <a:extLst>
              <a:ext uri="{FF2B5EF4-FFF2-40B4-BE49-F238E27FC236}">
                <a16:creationId xmlns:a16="http://schemas.microsoft.com/office/drawing/2014/main" id="{35257C78-12CD-AB93-486C-6851C1D53557}"/>
              </a:ext>
            </a:extLst>
          </p:cNvPr>
          <p:cNvSpPr>
            <a:spLocks/>
          </p:cNvSpPr>
          <p:nvPr/>
        </p:nvSpPr>
        <p:spPr bwMode="auto">
          <a:xfrm rot="14337942">
            <a:off x="7529475" y="2576949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F8C7B2D-792D-7C81-F4B9-6DD4B78C57A4}"/>
                  </a:ext>
                </a:extLst>
              </p:cNvPr>
              <p:cNvSpPr txBox="1"/>
              <p:nvPr/>
            </p:nvSpPr>
            <p:spPr>
              <a:xfrm>
                <a:off x="6657391" y="1911384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F8C7B2D-792D-7C81-F4B9-6DD4B78C5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391" y="1911384"/>
                <a:ext cx="335476" cy="307777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0AC70FE-B83E-018F-D6AD-36D33A15C608}"/>
                  </a:ext>
                </a:extLst>
              </p:cNvPr>
              <p:cNvSpPr txBox="1"/>
              <p:nvPr/>
            </p:nvSpPr>
            <p:spPr>
              <a:xfrm>
                <a:off x="7381650" y="2525888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0AC70FE-B83E-018F-D6AD-36D33A15C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650" y="2525888"/>
                <a:ext cx="38183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DAC6E4-C12B-793A-7E5A-C8B18F00DA42}"/>
                  </a:ext>
                </a:extLst>
              </p:cNvPr>
              <p:cNvSpPr txBox="1"/>
              <p:nvPr/>
            </p:nvSpPr>
            <p:spPr>
              <a:xfrm>
                <a:off x="8231904" y="1898214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DAC6E4-C12B-793A-7E5A-C8B18F00D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904" y="1898214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Freeform 82">
            <a:extLst>
              <a:ext uri="{FF2B5EF4-FFF2-40B4-BE49-F238E27FC236}">
                <a16:creationId xmlns:a16="http://schemas.microsoft.com/office/drawing/2014/main" id="{7A280ED4-F6C2-CB0F-D2A6-BC4AA8D752A7}"/>
              </a:ext>
            </a:extLst>
          </p:cNvPr>
          <p:cNvSpPr>
            <a:spLocks/>
          </p:cNvSpPr>
          <p:nvPr/>
        </p:nvSpPr>
        <p:spPr bwMode="auto">
          <a:xfrm rot="10800000">
            <a:off x="7898246" y="2801621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91" name="Group 9">
            <a:extLst>
              <a:ext uri="{FF2B5EF4-FFF2-40B4-BE49-F238E27FC236}">
                <a16:creationId xmlns:a16="http://schemas.microsoft.com/office/drawing/2014/main" id="{C07E8C72-2027-5C41-0F52-7672CD9CB975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6908194" y="3049077"/>
            <a:ext cx="687717" cy="218903"/>
            <a:chOff x="1392" y="1488"/>
            <a:chExt cx="1584" cy="0"/>
          </a:xfrm>
        </p:grpSpPr>
        <p:sp>
          <p:nvSpPr>
            <p:cNvPr id="92" name="Line 10">
              <a:extLst>
                <a:ext uri="{FF2B5EF4-FFF2-40B4-BE49-F238E27FC236}">
                  <a16:creationId xmlns:a16="http://schemas.microsoft.com/office/drawing/2014/main" id="{86DEBE42-97C0-704D-FA18-ADA881487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93" name="Line 11">
              <a:extLst>
                <a:ext uri="{FF2B5EF4-FFF2-40B4-BE49-F238E27FC236}">
                  <a16:creationId xmlns:a16="http://schemas.microsoft.com/office/drawing/2014/main" id="{9A010DF4-6AB4-B831-298B-3085CF6AA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94" name="Group 9">
            <a:extLst>
              <a:ext uri="{FF2B5EF4-FFF2-40B4-BE49-F238E27FC236}">
                <a16:creationId xmlns:a16="http://schemas.microsoft.com/office/drawing/2014/main" id="{FA3C67CE-E863-8725-F847-1DA7E075BEBC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6918965" y="3081734"/>
            <a:ext cx="687717" cy="218903"/>
            <a:chOff x="1392" y="1488"/>
            <a:chExt cx="1584" cy="0"/>
          </a:xfrm>
        </p:grpSpPr>
        <p:sp>
          <p:nvSpPr>
            <p:cNvPr id="95" name="Line 10">
              <a:extLst>
                <a:ext uri="{FF2B5EF4-FFF2-40B4-BE49-F238E27FC236}">
                  <a16:creationId xmlns:a16="http://schemas.microsoft.com/office/drawing/2014/main" id="{BCF8CFD2-A6CB-A02E-3E69-7E13A83C6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96" name="Line 11">
              <a:extLst>
                <a:ext uri="{FF2B5EF4-FFF2-40B4-BE49-F238E27FC236}">
                  <a16:creationId xmlns:a16="http://schemas.microsoft.com/office/drawing/2014/main" id="{0E623CBF-60C4-28E4-C6BF-521D91B5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97" name="Group 9">
            <a:extLst>
              <a:ext uri="{FF2B5EF4-FFF2-40B4-BE49-F238E27FC236}">
                <a16:creationId xmlns:a16="http://schemas.microsoft.com/office/drawing/2014/main" id="{ACAA2629-DBC8-2099-C85E-19BAECACB95E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7627863" y="3066718"/>
            <a:ext cx="687717" cy="218903"/>
            <a:chOff x="1392" y="1488"/>
            <a:chExt cx="1584" cy="0"/>
          </a:xfrm>
        </p:grpSpPr>
        <p:sp>
          <p:nvSpPr>
            <p:cNvPr id="98" name="Line 10">
              <a:extLst>
                <a:ext uri="{FF2B5EF4-FFF2-40B4-BE49-F238E27FC236}">
                  <a16:creationId xmlns:a16="http://schemas.microsoft.com/office/drawing/2014/main" id="{C072F745-0E9E-C960-0C37-88655BE83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99" name="Line 11">
              <a:extLst>
                <a:ext uri="{FF2B5EF4-FFF2-40B4-BE49-F238E27FC236}">
                  <a16:creationId xmlns:a16="http://schemas.microsoft.com/office/drawing/2014/main" id="{A78FFE98-6692-A64F-7100-E43964F36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00" name="Group 9">
            <a:extLst>
              <a:ext uri="{FF2B5EF4-FFF2-40B4-BE49-F238E27FC236}">
                <a16:creationId xmlns:a16="http://schemas.microsoft.com/office/drawing/2014/main" id="{C9C9FE5B-E197-79E8-BC60-016485D5E379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7624284" y="3098988"/>
            <a:ext cx="687717" cy="218903"/>
            <a:chOff x="1392" y="1488"/>
            <a:chExt cx="1584" cy="0"/>
          </a:xfrm>
        </p:grpSpPr>
        <p:sp>
          <p:nvSpPr>
            <p:cNvPr id="101" name="Line 10">
              <a:extLst>
                <a:ext uri="{FF2B5EF4-FFF2-40B4-BE49-F238E27FC236}">
                  <a16:creationId xmlns:a16="http://schemas.microsoft.com/office/drawing/2014/main" id="{0134EAFB-F0BF-2EB4-7BC4-30447DB0B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2" name="Line 11">
              <a:extLst>
                <a:ext uri="{FF2B5EF4-FFF2-40B4-BE49-F238E27FC236}">
                  <a16:creationId xmlns:a16="http://schemas.microsoft.com/office/drawing/2014/main" id="{FB151240-643D-3FE6-5F18-B1F09556E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947E018-8D2E-2D5C-691D-3536163EA9EA}"/>
                  </a:ext>
                </a:extLst>
              </p:cNvPr>
              <p:cNvSpPr txBox="1"/>
              <p:nvPr/>
            </p:nvSpPr>
            <p:spPr>
              <a:xfrm>
                <a:off x="8333978" y="2602065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947E018-8D2E-2D5C-691D-3536163EA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978" y="2602065"/>
                <a:ext cx="328936" cy="307777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3008634-B129-D1F6-5AE2-01AC95BD0AB1}"/>
                  </a:ext>
                </a:extLst>
              </p:cNvPr>
              <p:cNvSpPr txBox="1"/>
              <p:nvPr/>
            </p:nvSpPr>
            <p:spPr>
              <a:xfrm>
                <a:off x="6651766" y="3361372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3008634-B129-D1F6-5AE2-01AC95BD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766" y="3361372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1090456-1DFF-4CC0-6AAF-016DDC64E8AD}"/>
                  </a:ext>
                </a:extLst>
              </p:cNvPr>
              <p:cNvSpPr txBox="1"/>
              <p:nvPr/>
            </p:nvSpPr>
            <p:spPr>
              <a:xfrm>
                <a:off x="8245244" y="3378829"/>
                <a:ext cx="365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1090456-1DFF-4CC0-6AAF-016DDC64E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244" y="3378829"/>
                <a:ext cx="36535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EB44055-158F-3021-9E9A-7C7D3B4823BE}"/>
              </a:ext>
            </a:extLst>
          </p:cNvPr>
          <p:cNvCxnSpPr>
            <a:cxnSpLocks/>
            <a:endCxn id="102" idx="0"/>
          </p:cNvCxnSpPr>
          <p:nvPr/>
        </p:nvCxnSpPr>
        <p:spPr>
          <a:xfrm flipH="1">
            <a:off x="7607999" y="2804834"/>
            <a:ext cx="311654" cy="42629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70314FF-53A8-E87C-8CD6-2E8316017AB9}"/>
                  </a:ext>
                </a:extLst>
              </p:cNvPr>
              <p:cNvSpPr txBox="1"/>
              <p:nvPr/>
            </p:nvSpPr>
            <p:spPr>
              <a:xfrm>
                <a:off x="7377719" y="2818438"/>
                <a:ext cx="3568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70314FF-53A8-E87C-8CD6-2E8316017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719" y="2818438"/>
                <a:ext cx="356828" cy="307777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9">
            <a:extLst>
              <a:ext uri="{FF2B5EF4-FFF2-40B4-BE49-F238E27FC236}">
                <a16:creationId xmlns:a16="http://schemas.microsoft.com/office/drawing/2014/main" id="{49FC8109-E5FA-63DB-2697-EA7AFDA2172D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589783" y="5541533"/>
            <a:ext cx="687717" cy="218903"/>
            <a:chOff x="1392" y="1488"/>
            <a:chExt cx="1584" cy="0"/>
          </a:xfrm>
        </p:grpSpPr>
        <p:sp>
          <p:nvSpPr>
            <p:cNvPr id="112" name="Line 10">
              <a:extLst>
                <a:ext uri="{FF2B5EF4-FFF2-40B4-BE49-F238E27FC236}">
                  <a16:creationId xmlns:a16="http://schemas.microsoft.com/office/drawing/2014/main" id="{705EC37B-E766-BB73-40FD-B223D57D6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3" name="Line 11">
              <a:extLst>
                <a:ext uri="{FF2B5EF4-FFF2-40B4-BE49-F238E27FC236}">
                  <a16:creationId xmlns:a16="http://schemas.microsoft.com/office/drawing/2014/main" id="{257471D8-50BA-E2E6-4AEE-065650E8B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14" name="Group 9">
            <a:extLst>
              <a:ext uri="{FF2B5EF4-FFF2-40B4-BE49-F238E27FC236}">
                <a16:creationId xmlns:a16="http://schemas.microsoft.com/office/drawing/2014/main" id="{0E3D0FAA-7598-8776-8B39-441671B0DA4F}"/>
              </a:ext>
            </a:extLst>
          </p:cNvPr>
          <p:cNvGrpSpPr>
            <a:grpSpLocks/>
          </p:cNvGrpSpPr>
          <p:nvPr/>
        </p:nvGrpSpPr>
        <p:grpSpPr bwMode="auto">
          <a:xfrm rot="18495500" flipV="1">
            <a:off x="1033830" y="5199012"/>
            <a:ext cx="570330" cy="343384"/>
            <a:chOff x="1392" y="1488"/>
            <a:chExt cx="1584" cy="0"/>
          </a:xfrm>
        </p:grpSpPr>
        <p:sp>
          <p:nvSpPr>
            <p:cNvPr id="115" name="Line 10">
              <a:extLst>
                <a:ext uri="{FF2B5EF4-FFF2-40B4-BE49-F238E27FC236}">
                  <a16:creationId xmlns:a16="http://schemas.microsoft.com/office/drawing/2014/main" id="{62C61B88-0A92-0049-6ED9-858424980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6" name="Line 11">
              <a:extLst>
                <a:ext uri="{FF2B5EF4-FFF2-40B4-BE49-F238E27FC236}">
                  <a16:creationId xmlns:a16="http://schemas.microsoft.com/office/drawing/2014/main" id="{6C325269-7AAD-B7A5-CDB8-7179BDEA7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17" name="Group 9">
            <a:extLst>
              <a:ext uri="{FF2B5EF4-FFF2-40B4-BE49-F238E27FC236}">
                <a16:creationId xmlns:a16="http://schemas.microsoft.com/office/drawing/2014/main" id="{FA390603-2E8A-E921-D62E-2BE2FDF0DBE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30389" y="5040473"/>
            <a:ext cx="687717" cy="218903"/>
            <a:chOff x="1392" y="1488"/>
            <a:chExt cx="1584" cy="0"/>
          </a:xfrm>
        </p:grpSpPr>
        <p:sp>
          <p:nvSpPr>
            <p:cNvPr id="118" name="Line 10">
              <a:extLst>
                <a:ext uri="{FF2B5EF4-FFF2-40B4-BE49-F238E27FC236}">
                  <a16:creationId xmlns:a16="http://schemas.microsoft.com/office/drawing/2014/main" id="{A5FEE548-0467-52B1-7003-81730B70C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9" name="Line 11">
              <a:extLst>
                <a:ext uri="{FF2B5EF4-FFF2-40B4-BE49-F238E27FC236}">
                  <a16:creationId xmlns:a16="http://schemas.microsoft.com/office/drawing/2014/main" id="{5E918608-FB57-A5E7-9CF9-21F371BBE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120" name="Freeform 82">
            <a:extLst>
              <a:ext uri="{FF2B5EF4-FFF2-40B4-BE49-F238E27FC236}">
                <a16:creationId xmlns:a16="http://schemas.microsoft.com/office/drawing/2014/main" id="{60003C10-D26C-0851-F943-7B4B723BD162}"/>
              </a:ext>
            </a:extLst>
          </p:cNvPr>
          <p:cNvSpPr>
            <a:spLocks/>
          </p:cNvSpPr>
          <p:nvPr/>
        </p:nvSpPr>
        <p:spPr bwMode="auto">
          <a:xfrm rot="11615248">
            <a:off x="1293940" y="5757248"/>
            <a:ext cx="672898" cy="61950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122" name="Group 9">
            <a:extLst>
              <a:ext uri="{FF2B5EF4-FFF2-40B4-BE49-F238E27FC236}">
                <a16:creationId xmlns:a16="http://schemas.microsoft.com/office/drawing/2014/main" id="{3678107A-F190-62D7-9239-A11771ABCC5A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694183" y="4528105"/>
            <a:ext cx="687717" cy="218903"/>
            <a:chOff x="1392" y="1488"/>
            <a:chExt cx="1584" cy="0"/>
          </a:xfrm>
        </p:grpSpPr>
        <p:sp>
          <p:nvSpPr>
            <p:cNvPr id="123" name="Line 10">
              <a:extLst>
                <a:ext uri="{FF2B5EF4-FFF2-40B4-BE49-F238E27FC236}">
                  <a16:creationId xmlns:a16="http://schemas.microsoft.com/office/drawing/2014/main" id="{BC4425C9-CAF8-0972-5FD9-CF68DC4CF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24" name="Line 11">
              <a:extLst>
                <a:ext uri="{FF2B5EF4-FFF2-40B4-BE49-F238E27FC236}">
                  <a16:creationId xmlns:a16="http://schemas.microsoft.com/office/drawing/2014/main" id="{76AC5061-2506-E005-1BC7-6B9FC616C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25" name="Group 9">
            <a:extLst>
              <a:ext uri="{FF2B5EF4-FFF2-40B4-BE49-F238E27FC236}">
                <a16:creationId xmlns:a16="http://schemas.microsoft.com/office/drawing/2014/main" id="{9B97A9FD-9412-FFEB-D279-5D8BDB4A1BFC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1332576" y="4543295"/>
            <a:ext cx="687717" cy="218903"/>
            <a:chOff x="1392" y="1488"/>
            <a:chExt cx="1584" cy="0"/>
          </a:xfrm>
        </p:grpSpPr>
        <p:sp>
          <p:nvSpPr>
            <p:cNvPr id="126" name="Line 10">
              <a:extLst>
                <a:ext uri="{FF2B5EF4-FFF2-40B4-BE49-F238E27FC236}">
                  <a16:creationId xmlns:a16="http://schemas.microsoft.com/office/drawing/2014/main" id="{84705CE9-C268-5162-0D08-1D3BBE406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27" name="Line 11">
              <a:extLst>
                <a:ext uri="{FF2B5EF4-FFF2-40B4-BE49-F238E27FC236}">
                  <a16:creationId xmlns:a16="http://schemas.microsoft.com/office/drawing/2014/main" id="{22A90F74-7842-168B-17D1-28CF0697E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128" name="Freeform 82">
            <a:extLst>
              <a:ext uri="{FF2B5EF4-FFF2-40B4-BE49-F238E27FC236}">
                <a16:creationId xmlns:a16="http://schemas.microsoft.com/office/drawing/2014/main" id="{227C290B-9586-EB7A-E7CB-187AB03ED552}"/>
              </a:ext>
            </a:extLst>
          </p:cNvPr>
          <p:cNvSpPr>
            <a:spLocks/>
          </p:cNvSpPr>
          <p:nvPr/>
        </p:nvSpPr>
        <p:spPr bwMode="auto">
          <a:xfrm rot="14337942">
            <a:off x="1239702" y="5031205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3F6F0B6-6A8A-773E-7B36-01A1C14377CC}"/>
                  </a:ext>
                </a:extLst>
              </p:cNvPr>
              <p:cNvSpPr txBox="1"/>
              <p:nvPr/>
            </p:nvSpPr>
            <p:spPr>
              <a:xfrm>
                <a:off x="367618" y="4365640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3F6F0B6-6A8A-773E-7B36-01A1C1437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18" y="4365640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DB28D0-1202-DB83-1C05-1AC3B226BCCC}"/>
                  </a:ext>
                </a:extLst>
              </p:cNvPr>
              <p:cNvSpPr txBox="1"/>
              <p:nvPr/>
            </p:nvSpPr>
            <p:spPr>
              <a:xfrm>
                <a:off x="1983495" y="4354673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DB28D0-1202-DB83-1C05-1AC3B226B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95" y="4354673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F61D515-ADCC-9A4D-E210-3FAA90413228}"/>
                  </a:ext>
                </a:extLst>
              </p:cNvPr>
              <p:cNvSpPr txBox="1"/>
              <p:nvPr/>
            </p:nvSpPr>
            <p:spPr>
              <a:xfrm>
                <a:off x="1091877" y="4980144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F61D515-ADCC-9A4D-E210-3FAA90413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77" y="4980144"/>
                <a:ext cx="38183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C914F85-7634-909B-7809-FF1D64B52522}"/>
                  </a:ext>
                </a:extLst>
              </p:cNvPr>
              <p:cNvSpPr txBox="1"/>
              <p:nvPr/>
            </p:nvSpPr>
            <p:spPr>
              <a:xfrm>
                <a:off x="370436" y="5788223"/>
                <a:ext cx="323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C914F85-7634-909B-7809-FF1D64B52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36" y="5788223"/>
                <a:ext cx="32329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02893D9-93AA-55A7-736D-4D2AB3681B9B}"/>
                  </a:ext>
                </a:extLst>
              </p:cNvPr>
              <p:cNvSpPr txBox="1"/>
              <p:nvPr/>
            </p:nvSpPr>
            <p:spPr>
              <a:xfrm>
                <a:off x="1950031" y="5724784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02893D9-93AA-55A7-736D-4D2AB3681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031" y="5724784"/>
                <a:ext cx="328936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83EE523-6F8A-0DA8-A062-BF0AEFA952CE}"/>
                  </a:ext>
                </a:extLst>
              </p:cNvPr>
              <p:cNvSpPr txBox="1"/>
              <p:nvPr/>
            </p:nvSpPr>
            <p:spPr>
              <a:xfrm>
                <a:off x="1091877" y="5299439"/>
                <a:ext cx="323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83EE523-6F8A-0DA8-A062-BF0AEFA95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77" y="5299439"/>
                <a:ext cx="323294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0BF9922-4D38-5A3D-26A2-60BFB227BA4D}"/>
                  </a:ext>
                </a:extLst>
              </p:cNvPr>
              <p:cNvSpPr txBox="1"/>
              <p:nvPr/>
            </p:nvSpPr>
            <p:spPr>
              <a:xfrm>
                <a:off x="2308239" y="5115592"/>
                <a:ext cx="323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0BF9922-4D38-5A3D-26A2-60BFB227B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239" y="5115592"/>
                <a:ext cx="32329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roup 9">
            <a:extLst>
              <a:ext uri="{FF2B5EF4-FFF2-40B4-BE49-F238E27FC236}">
                <a16:creationId xmlns:a16="http://schemas.microsoft.com/office/drawing/2014/main" id="{12984276-7152-BCD7-9041-685535C6454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645089" y="5234758"/>
            <a:ext cx="687717" cy="218903"/>
            <a:chOff x="1392" y="1488"/>
            <a:chExt cx="1584" cy="0"/>
          </a:xfrm>
        </p:grpSpPr>
        <p:sp>
          <p:nvSpPr>
            <p:cNvPr id="140" name="Line 10">
              <a:extLst>
                <a:ext uri="{FF2B5EF4-FFF2-40B4-BE49-F238E27FC236}">
                  <a16:creationId xmlns:a16="http://schemas.microsoft.com/office/drawing/2014/main" id="{C2EBF102-05C6-E5D1-7CE4-B4EC58C8F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41" name="Line 11">
              <a:extLst>
                <a:ext uri="{FF2B5EF4-FFF2-40B4-BE49-F238E27FC236}">
                  <a16:creationId xmlns:a16="http://schemas.microsoft.com/office/drawing/2014/main" id="{EAB5BDB2-EDD2-87E0-676C-B8CBD7F22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42" name="Group 9">
            <a:extLst>
              <a:ext uri="{FF2B5EF4-FFF2-40B4-BE49-F238E27FC236}">
                <a16:creationId xmlns:a16="http://schemas.microsoft.com/office/drawing/2014/main" id="{5EC9EF3B-0F5D-A61E-0E71-ADFE6279E7D7}"/>
              </a:ext>
            </a:extLst>
          </p:cNvPr>
          <p:cNvGrpSpPr>
            <a:grpSpLocks/>
          </p:cNvGrpSpPr>
          <p:nvPr/>
        </p:nvGrpSpPr>
        <p:grpSpPr bwMode="auto">
          <a:xfrm rot="843079" flipV="1">
            <a:off x="3708883" y="4722390"/>
            <a:ext cx="687717" cy="218903"/>
            <a:chOff x="1392" y="1488"/>
            <a:chExt cx="1584" cy="0"/>
          </a:xfrm>
        </p:grpSpPr>
        <p:sp>
          <p:nvSpPr>
            <p:cNvPr id="143" name="Line 10">
              <a:extLst>
                <a:ext uri="{FF2B5EF4-FFF2-40B4-BE49-F238E27FC236}">
                  <a16:creationId xmlns:a16="http://schemas.microsoft.com/office/drawing/2014/main" id="{CFA02085-69C3-33D4-4EBC-13208B113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44" name="Line 11">
              <a:extLst>
                <a:ext uri="{FF2B5EF4-FFF2-40B4-BE49-F238E27FC236}">
                  <a16:creationId xmlns:a16="http://schemas.microsoft.com/office/drawing/2014/main" id="{CA141BE0-794C-277D-C3B6-F4120989C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45" name="Group 9">
            <a:extLst>
              <a:ext uri="{FF2B5EF4-FFF2-40B4-BE49-F238E27FC236}">
                <a16:creationId xmlns:a16="http://schemas.microsoft.com/office/drawing/2014/main" id="{901C0E4E-1540-7FCE-9D18-4DE6279617A4}"/>
              </a:ext>
            </a:extLst>
          </p:cNvPr>
          <p:cNvGrpSpPr>
            <a:grpSpLocks/>
          </p:cNvGrpSpPr>
          <p:nvPr/>
        </p:nvGrpSpPr>
        <p:grpSpPr bwMode="auto">
          <a:xfrm rot="20924542" flipV="1">
            <a:off x="4344044" y="4710335"/>
            <a:ext cx="967375" cy="213361"/>
            <a:chOff x="1392" y="1488"/>
            <a:chExt cx="1584" cy="0"/>
          </a:xfrm>
        </p:grpSpPr>
        <p:sp>
          <p:nvSpPr>
            <p:cNvPr id="146" name="Line 10">
              <a:extLst>
                <a:ext uri="{FF2B5EF4-FFF2-40B4-BE49-F238E27FC236}">
                  <a16:creationId xmlns:a16="http://schemas.microsoft.com/office/drawing/2014/main" id="{EE032599-F9FD-1C32-1576-AF6618DE8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47" name="Line 11">
              <a:extLst>
                <a:ext uri="{FF2B5EF4-FFF2-40B4-BE49-F238E27FC236}">
                  <a16:creationId xmlns:a16="http://schemas.microsoft.com/office/drawing/2014/main" id="{162752C7-384E-95A7-31FA-594A290C8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148" name="Freeform 82">
            <a:extLst>
              <a:ext uri="{FF2B5EF4-FFF2-40B4-BE49-F238E27FC236}">
                <a16:creationId xmlns:a16="http://schemas.microsoft.com/office/drawing/2014/main" id="{D3687B68-0335-BD1F-4082-64C735C53F20}"/>
              </a:ext>
            </a:extLst>
          </p:cNvPr>
          <p:cNvSpPr>
            <a:spLocks/>
          </p:cNvSpPr>
          <p:nvPr/>
        </p:nvSpPr>
        <p:spPr bwMode="auto">
          <a:xfrm rot="14337942">
            <a:off x="4254402" y="5225490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B884FF5-ACA7-F428-8F9E-40DAA06C3951}"/>
                  </a:ext>
                </a:extLst>
              </p:cNvPr>
              <p:cNvSpPr txBox="1"/>
              <p:nvPr/>
            </p:nvSpPr>
            <p:spPr>
              <a:xfrm>
                <a:off x="3382318" y="4559925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B884FF5-ACA7-F428-8F9E-40DAA06C3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18" y="4559925"/>
                <a:ext cx="33547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925D574-280B-2646-1542-EA93089E91AF}"/>
                  </a:ext>
                </a:extLst>
              </p:cNvPr>
              <p:cNvSpPr txBox="1"/>
              <p:nvPr/>
            </p:nvSpPr>
            <p:spPr>
              <a:xfrm>
                <a:off x="4591025" y="4547893"/>
                <a:ext cx="380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925D574-280B-2646-1542-EA93089E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25" y="4547893"/>
                <a:ext cx="380232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85C3BB8-E17C-7427-4F3A-FF83840D8D39}"/>
                  </a:ext>
                </a:extLst>
              </p:cNvPr>
              <p:cNvSpPr txBox="1"/>
              <p:nvPr/>
            </p:nvSpPr>
            <p:spPr>
              <a:xfrm>
                <a:off x="4106577" y="5174429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85C3BB8-E17C-7427-4F3A-FF83840D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577" y="5174429"/>
                <a:ext cx="381835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2E32E78B-916D-79A7-77BA-A200546560A3}"/>
                  </a:ext>
                </a:extLst>
              </p:cNvPr>
              <p:cNvSpPr txBox="1"/>
              <p:nvPr/>
            </p:nvSpPr>
            <p:spPr>
              <a:xfrm>
                <a:off x="5322939" y="5309877"/>
                <a:ext cx="513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2E32E78B-916D-79A7-77BA-A2005465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939" y="5309877"/>
                <a:ext cx="513026" cy="307777"/>
              </a:xfrm>
              <a:prstGeom prst="rect">
                <a:avLst/>
              </a:prstGeom>
              <a:blipFill>
                <a:blip r:embed="rId1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" name="Group 9">
            <a:extLst>
              <a:ext uri="{FF2B5EF4-FFF2-40B4-BE49-F238E27FC236}">
                <a16:creationId xmlns:a16="http://schemas.microsoft.com/office/drawing/2014/main" id="{441CFF9E-3A0A-A4CA-034A-E0BBFB42E99A}"/>
              </a:ext>
            </a:extLst>
          </p:cNvPr>
          <p:cNvGrpSpPr>
            <a:grpSpLocks/>
          </p:cNvGrpSpPr>
          <p:nvPr/>
        </p:nvGrpSpPr>
        <p:grpSpPr bwMode="auto">
          <a:xfrm rot="20063837" flipV="1">
            <a:off x="3891581" y="5384051"/>
            <a:ext cx="687717" cy="218903"/>
            <a:chOff x="1392" y="1488"/>
            <a:chExt cx="1584" cy="0"/>
          </a:xfrm>
        </p:grpSpPr>
        <p:sp>
          <p:nvSpPr>
            <p:cNvPr id="154" name="Line 10">
              <a:extLst>
                <a:ext uri="{FF2B5EF4-FFF2-40B4-BE49-F238E27FC236}">
                  <a16:creationId xmlns:a16="http://schemas.microsoft.com/office/drawing/2014/main" id="{A45B46FF-31C6-60EC-B961-499813260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55" name="Line 11">
              <a:extLst>
                <a:ext uri="{FF2B5EF4-FFF2-40B4-BE49-F238E27FC236}">
                  <a16:creationId xmlns:a16="http://schemas.microsoft.com/office/drawing/2014/main" id="{8788C627-C25B-6DD9-2E2F-610FB8F1C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8661751-08A3-19C5-54AA-F359D23EED8A}"/>
                  </a:ext>
                </a:extLst>
              </p:cNvPr>
              <p:cNvSpPr txBox="1"/>
              <p:nvPr/>
            </p:nvSpPr>
            <p:spPr>
              <a:xfrm>
                <a:off x="3717794" y="5788223"/>
                <a:ext cx="513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8661751-08A3-19C5-54AA-F359D23EE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794" y="5788223"/>
                <a:ext cx="513026" cy="307777"/>
              </a:xfrm>
              <a:prstGeom prst="rect">
                <a:avLst/>
              </a:prstGeom>
              <a:blipFill>
                <a:blip r:embed="rId1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0" name="Group 9">
            <a:extLst>
              <a:ext uri="{FF2B5EF4-FFF2-40B4-BE49-F238E27FC236}">
                <a16:creationId xmlns:a16="http://schemas.microsoft.com/office/drawing/2014/main" id="{5E4FFB7B-CC12-9339-DDE6-C0CE9D52380D}"/>
              </a:ext>
            </a:extLst>
          </p:cNvPr>
          <p:cNvGrpSpPr>
            <a:grpSpLocks/>
          </p:cNvGrpSpPr>
          <p:nvPr/>
        </p:nvGrpSpPr>
        <p:grpSpPr bwMode="auto">
          <a:xfrm rot="20103877" flipV="1">
            <a:off x="5235593" y="4473473"/>
            <a:ext cx="687717" cy="218903"/>
            <a:chOff x="1392" y="1488"/>
            <a:chExt cx="1584" cy="0"/>
          </a:xfrm>
        </p:grpSpPr>
        <p:sp>
          <p:nvSpPr>
            <p:cNvPr id="161" name="Line 10">
              <a:extLst>
                <a:ext uri="{FF2B5EF4-FFF2-40B4-BE49-F238E27FC236}">
                  <a16:creationId xmlns:a16="http://schemas.microsoft.com/office/drawing/2014/main" id="{F5A6A001-920E-840E-9218-7C906C9AA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62" name="Line 11">
              <a:extLst>
                <a:ext uri="{FF2B5EF4-FFF2-40B4-BE49-F238E27FC236}">
                  <a16:creationId xmlns:a16="http://schemas.microsoft.com/office/drawing/2014/main" id="{9C93B6B3-BE40-B6F2-1EB9-3925012D2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CFB7E57-F1A2-726D-4FF1-3D45B71C4F91}"/>
                  </a:ext>
                </a:extLst>
              </p:cNvPr>
              <p:cNvSpPr txBox="1"/>
              <p:nvPr/>
            </p:nvSpPr>
            <p:spPr>
              <a:xfrm>
                <a:off x="5618155" y="4199461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CFB7E57-F1A2-726D-4FF1-3D45B71C4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155" y="4199461"/>
                <a:ext cx="335476" cy="307777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Freeform 82">
            <a:extLst>
              <a:ext uri="{FF2B5EF4-FFF2-40B4-BE49-F238E27FC236}">
                <a16:creationId xmlns:a16="http://schemas.microsoft.com/office/drawing/2014/main" id="{6D0567D1-8FC1-ADAE-A51E-9CF1C1822022}"/>
              </a:ext>
            </a:extLst>
          </p:cNvPr>
          <p:cNvSpPr>
            <a:spLocks/>
          </p:cNvSpPr>
          <p:nvPr/>
        </p:nvSpPr>
        <p:spPr bwMode="auto">
          <a:xfrm rot="11559366">
            <a:off x="5336103" y="4881084"/>
            <a:ext cx="495512" cy="3428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5053E7A-9536-8C0B-35BD-50E821E325BD}"/>
                  </a:ext>
                </a:extLst>
              </p:cNvPr>
              <p:cNvSpPr txBox="1"/>
              <p:nvPr/>
            </p:nvSpPr>
            <p:spPr>
              <a:xfrm>
                <a:off x="5067248" y="4867702"/>
                <a:ext cx="381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5053E7A-9536-8C0B-35BD-50E821E3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248" y="4867702"/>
                <a:ext cx="38183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9">
            <a:extLst>
              <a:ext uri="{FF2B5EF4-FFF2-40B4-BE49-F238E27FC236}">
                <a16:creationId xmlns:a16="http://schemas.microsoft.com/office/drawing/2014/main" id="{AC3D192D-9977-9FBB-4BC1-5B0B96A454F9}"/>
              </a:ext>
            </a:extLst>
          </p:cNvPr>
          <p:cNvGrpSpPr>
            <a:grpSpLocks/>
          </p:cNvGrpSpPr>
          <p:nvPr/>
        </p:nvGrpSpPr>
        <p:grpSpPr bwMode="auto">
          <a:xfrm rot="19854614" flipV="1">
            <a:off x="5747328" y="4549871"/>
            <a:ext cx="687717" cy="218903"/>
            <a:chOff x="1392" y="1488"/>
            <a:chExt cx="1584" cy="0"/>
          </a:xfrm>
        </p:grpSpPr>
        <p:sp>
          <p:nvSpPr>
            <p:cNvPr id="167" name="Line 10">
              <a:extLst>
                <a:ext uri="{FF2B5EF4-FFF2-40B4-BE49-F238E27FC236}">
                  <a16:creationId xmlns:a16="http://schemas.microsoft.com/office/drawing/2014/main" id="{5E96E648-2C78-7BA5-5AA9-A195B0519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68" name="Line 11">
              <a:extLst>
                <a:ext uri="{FF2B5EF4-FFF2-40B4-BE49-F238E27FC236}">
                  <a16:creationId xmlns:a16="http://schemas.microsoft.com/office/drawing/2014/main" id="{A0A535CE-1AE1-590A-DD06-4C23B729B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grpSp>
        <p:nvGrpSpPr>
          <p:cNvPr id="169" name="Group 9">
            <a:extLst>
              <a:ext uri="{FF2B5EF4-FFF2-40B4-BE49-F238E27FC236}">
                <a16:creationId xmlns:a16="http://schemas.microsoft.com/office/drawing/2014/main" id="{C8714C5E-BF04-0DBE-48B8-06B870409954}"/>
              </a:ext>
            </a:extLst>
          </p:cNvPr>
          <p:cNvGrpSpPr>
            <a:grpSpLocks/>
          </p:cNvGrpSpPr>
          <p:nvPr/>
        </p:nvGrpSpPr>
        <p:grpSpPr bwMode="auto">
          <a:xfrm rot="12413502" flipV="1">
            <a:off x="5744846" y="5074675"/>
            <a:ext cx="687717" cy="218903"/>
            <a:chOff x="1392" y="1488"/>
            <a:chExt cx="1584" cy="0"/>
          </a:xfrm>
        </p:grpSpPr>
        <p:sp>
          <p:nvSpPr>
            <p:cNvPr id="170" name="Line 10">
              <a:extLst>
                <a:ext uri="{FF2B5EF4-FFF2-40B4-BE49-F238E27FC236}">
                  <a16:creationId xmlns:a16="http://schemas.microsoft.com/office/drawing/2014/main" id="{A2278387-E654-D12C-D485-8A12AF50F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71" name="Line 11">
              <a:extLst>
                <a:ext uri="{FF2B5EF4-FFF2-40B4-BE49-F238E27FC236}">
                  <a16:creationId xmlns:a16="http://schemas.microsoft.com/office/drawing/2014/main" id="{09EF66E0-D2B1-496D-A016-04EE1E92F0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216736BC-F6D2-4FAD-3AC8-A8778DAAD21C}"/>
                  </a:ext>
                </a:extLst>
              </p:cNvPr>
              <p:cNvSpPr txBox="1"/>
              <p:nvPr/>
            </p:nvSpPr>
            <p:spPr>
              <a:xfrm>
                <a:off x="6431385" y="4402978"/>
                <a:ext cx="485454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216736BC-F6D2-4FAD-3AC8-A8778DAA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385" y="4402978"/>
                <a:ext cx="485454" cy="3166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0A4503F-2CAB-EC7F-881B-3E47DBFAF93F}"/>
                  </a:ext>
                </a:extLst>
              </p:cNvPr>
              <p:cNvSpPr txBox="1"/>
              <p:nvPr/>
            </p:nvSpPr>
            <p:spPr>
              <a:xfrm>
                <a:off x="6433536" y="5072372"/>
                <a:ext cx="323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0A4503F-2CAB-EC7F-881B-3E47DBFAF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536" y="5072372"/>
                <a:ext cx="32329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773291F7-3286-51B5-A472-7F3E4F697084}"/>
              </a:ext>
            </a:extLst>
          </p:cNvPr>
          <p:cNvSpPr txBox="1"/>
          <p:nvPr/>
        </p:nvSpPr>
        <p:spPr>
          <a:xfrm>
            <a:off x="7553335" y="5909846"/>
            <a:ext cx="1285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Many more…</a:t>
            </a:r>
          </a:p>
        </p:txBody>
      </p:sp>
    </p:spTree>
    <p:extLst>
      <p:ext uri="{BB962C8B-B14F-4D97-AF65-F5344CB8AC3E}">
        <p14:creationId xmlns:p14="http://schemas.microsoft.com/office/powerpoint/2010/main" val="66067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Beyond Search Prospects: a Solution to Mini-/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BooNE</a:t>
                </a:r>
                <a:r>
                  <a:rPr lang="en-US" dirty="0"/>
                  <a:t> Excesses</a:t>
                </a: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94" r="-1321" b="-29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6AF3C74-7E2D-3D30-54D7-0B0795F5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905000"/>
            <a:ext cx="5334000" cy="663632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391F2D2-ACCF-A2E7-71B9-78D32A3D3A78}"/>
              </a:ext>
            </a:extLst>
          </p:cNvPr>
          <p:cNvCxnSpPr>
            <a:cxnSpLocks/>
          </p:cNvCxnSpPr>
          <p:nvPr/>
        </p:nvCxnSpPr>
        <p:spPr>
          <a:xfrm flipV="1">
            <a:off x="534899" y="4281310"/>
            <a:ext cx="641201" cy="191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65D812-B662-DFD4-A886-B99BBF560455}"/>
              </a:ext>
            </a:extLst>
          </p:cNvPr>
          <p:cNvGrpSpPr>
            <a:grpSpLocks/>
          </p:cNvGrpSpPr>
          <p:nvPr/>
        </p:nvGrpSpPr>
        <p:grpSpPr bwMode="auto">
          <a:xfrm rot="19144144" flipV="1">
            <a:off x="1105724" y="3982849"/>
            <a:ext cx="916956" cy="0"/>
            <a:chOff x="1392" y="1488"/>
            <a:chExt cx="1584" cy="0"/>
          </a:xfrm>
        </p:grpSpPr>
        <p:sp>
          <p:nvSpPr>
            <p:cNvPr id="38" name="Line 10">
              <a:extLst>
                <a:ext uri="{FF2B5EF4-FFF2-40B4-BE49-F238E27FC236}">
                  <a16:creationId xmlns:a16="http://schemas.microsoft.com/office/drawing/2014/main" id="{07881E16-6E1F-5153-3B4E-5A9CF3AE3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Line 11">
              <a:extLst>
                <a:ext uri="{FF2B5EF4-FFF2-40B4-BE49-F238E27FC236}">
                  <a16:creationId xmlns:a16="http://schemas.microsoft.com/office/drawing/2014/main" id="{35D78BE2-0915-EB53-2364-29ED2F0AD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DEB517-B819-6854-8BF7-5CEB42DEC4F9}"/>
              </a:ext>
            </a:extLst>
          </p:cNvPr>
          <p:cNvGrpSpPr>
            <a:grpSpLocks/>
          </p:cNvGrpSpPr>
          <p:nvPr/>
        </p:nvGrpSpPr>
        <p:grpSpPr bwMode="auto">
          <a:xfrm rot="13152351" flipV="1">
            <a:off x="1091795" y="4574997"/>
            <a:ext cx="948008" cy="0"/>
            <a:chOff x="1392" y="1488"/>
            <a:chExt cx="1584" cy="0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50C4782F-2353-F355-47E9-DE645135B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8F6DE747-B0E4-2016-C546-59933E7D4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00BEDAB3-57A2-7710-ACAD-4D0655634F75}"/>
                  </a:ext>
                </a:extLst>
              </p:cNvPr>
              <p:cNvSpPr txBox="1"/>
              <p:nvPr/>
            </p:nvSpPr>
            <p:spPr>
              <a:xfrm>
                <a:off x="457200" y="3919572"/>
                <a:ext cx="4867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00BEDAB3-57A2-7710-ACAD-4D0655634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19572"/>
                <a:ext cx="48673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11">
                <a:extLst>
                  <a:ext uri="{FF2B5EF4-FFF2-40B4-BE49-F238E27FC236}">
                    <a16:creationId xmlns:a16="http://schemas.microsoft.com/office/drawing/2014/main" id="{F114CDCC-59BE-3F8B-F358-9A8D38B7220A}"/>
                  </a:ext>
                </a:extLst>
              </p:cNvPr>
              <p:cNvSpPr txBox="1"/>
              <p:nvPr/>
            </p:nvSpPr>
            <p:spPr>
              <a:xfrm>
                <a:off x="1895252" y="4882857"/>
                <a:ext cx="4712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11">
                <a:extLst>
                  <a:ext uri="{FF2B5EF4-FFF2-40B4-BE49-F238E27FC236}">
                    <a16:creationId xmlns:a16="http://schemas.microsoft.com/office/drawing/2014/main" id="{F114CDCC-59BE-3F8B-F358-9A8D38B72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252" y="4882857"/>
                <a:ext cx="47121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12">
                <a:extLst>
                  <a:ext uri="{FF2B5EF4-FFF2-40B4-BE49-F238E27FC236}">
                    <a16:creationId xmlns:a16="http://schemas.microsoft.com/office/drawing/2014/main" id="{104AB9A6-F5BD-E94E-973E-0CAC90DA625E}"/>
                  </a:ext>
                </a:extLst>
              </p:cNvPr>
              <p:cNvSpPr txBox="1"/>
              <p:nvPr/>
            </p:nvSpPr>
            <p:spPr>
              <a:xfrm>
                <a:off x="1910583" y="3429000"/>
                <a:ext cx="432491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12">
                <a:extLst>
                  <a:ext uri="{FF2B5EF4-FFF2-40B4-BE49-F238E27FC236}">
                    <a16:creationId xmlns:a16="http://schemas.microsoft.com/office/drawing/2014/main" id="{104AB9A6-F5BD-E94E-973E-0CAC90DA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583" y="3429000"/>
                <a:ext cx="432491" cy="358368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82">
            <a:extLst>
              <a:ext uri="{FF2B5EF4-FFF2-40B4-BE49-F238E27FC236}">
                <a16:creationId xmlns:a16="http://schemas.microsoft.com/office/drawing/2014/main" id="{88A7E22C-E5CA-C1ED-F959-620D8A3EAD07}"/>
              </a:ext>
            </a:extLst>
          </p:cNvPr>
          <p:cNvSpPr>
            <a:spLocks/>
          </p:cNvSpPr>
          <p:nvPr/>
        </p:nvSpPr>
        <p:spPr bwMode="auto">
          <a:xfrm rot="10800000">
            <a:off x="1610973" y="3955542"/>
            <a:ext cx="637857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2">
                <a:extLst>
                  <a:ext uri="{FF2B5EF4-FFF2-40B4-BE49-F238E27FC236}">
                    <a16:creationId xmlns:a16="http://schemas.microsoft.com/office/drawing/2014/main" id="{86655DEB-B880-456E-0072-0BA82188F282}"/>
                  </a:ext>
                </a:extLst>
              </p:cNvPr>
              <p:cNvSpPr txBox="1"/>
              <p:nvPr/>
            </p:nvSpPr>
            <p:spPr>
              <a:xfrm>
                <a:off x="2407305" y="3809125"/>
                <a:ext cx="4106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12">
                <a:extLst>
                  <a:ext uri="{FF2B5EF4-FFF2-40B4-BE49-F238E27FC236}">
                    <a16:creationId xmlns:a16="http://schemas.microsoft.com/office/drawing/2014/main" id="{86655DEB-B880-456E-0072-0BA82188F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305" y="3809125"/>
                <a:ext cx="41069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82">
            <a:extLst>
              <a:ext uri="{FF2B5EF4-FFF2-40B4-BE49-F238E27FC236}">
                <a16:creationId xmlns:a16="http://schemas.microsoft.com/office/drawing/2014/main" id="{6D4AF6DB-1036-B80F-70DB-86F0B3609EA5}"/>
              </a:ext>
            </a:extLst>
          </p:cNvPr>
          <p:cNvSpPr>
            <a:spLocks/>
          </p:cNvSpPr>
          <p:nvPr/>
        </p:nvSpPr>
        <p:spPr bwMode="auto">
          <a:xfrm rot="10800000">
            <a:off x="2995790" y="4266509"/>
            <a:ext cx="637857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6B61211-6ABF-CE8F-3DB6-8AEF20DBF94E}"/>
              </a:ext>
            </a:extLst>
          </p:cNvPr>
          <p:cNvGrpSpPr>
            <a:grpSpLocks/>
          </p:cNvGrpSpPr>
          <p:nvPr/>
        </p:nvGrpSpPr>
        <p:grpSpPr bwMode="auto">
          <a:xfrm rot="19144144" flipV="1">
            <a:off x="3540868" y="3982849"/>
            <a:ext cx="916956" cy="0"/>
            <a:chOff x="1392" y="1488"/>
            <a:chExt cx="1584" cy="0"/>
          </a:xfrm>
        </p:grpSpPr>
        <p:sp>
          <p:nvSpPr>
            <p:cNvPr id="50" name="Line 10">
              <a:extLst>
                <a:ext uri="{FF2B5EF4-FFF2-40B4-BE49-F238E27FC236}">
                  <a16:creationId xmlns:a16="http://schemas.microsoft.com/office/drawing/2014/main" id="{3ECC9DF8-F882-297B-25B3-155A9B49F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Line 11">
              <a:extLst>
                <a:ext uri="{FF2B5EF4-FFF2-40B4-BE49-F238E27FC236}">
                  <a16:creationId xmlns:a16="http://schemas.microsoft.com/office/drawing/2014/main" id="{D0FAB8AD-0D9A-38D3-1763-9266AA451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711DED-CF68-B8D2-DF24-B1DAB6823E28}"/>
              </a:ext>
            </a:extLst>
          </p:cNvPr>
          <p:cNvGrpSpPr>
            <a:grpSpLocks/>
          </p:cNvGrpSpPr>
          <p:nvPr/>
        </p:nvGrpSpPr>
        <p:grpSpPr bwMode="auto">
          <a:xfrm rot="13152351" flipV="1">
            <a:off x="3526939" y="4574997"/>
            <a:ext cx="948008" cy="0"/>
            <a:chOff x="1392" y="1488"/>
            <a:chExt cx="1584" cy="0"/>
          </a:xfrm>
        </p:grpSpPr>
        <p:sp>
          <p:nvSpPr>
            <p:cNvPr id="53" name="Line 10">
              <a:extLst>
                <a:ext uri="{FF2B5EF4-FFF2-40B4-BE49-F238E27FC236}">
                  <a16:creationId xmlns:a16="http://schemas.microsoft.com/office/drawing/2014/main" id="{676B38AA-2D3E-33A2-E2E1-F89E3C0132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Line 11">
              <a:extLst>
                <a:ext uri="{FF2B5EF4-FFF2-40B4-BE49-F238E27FC236}">
                  <a16:creationId xmlns:a16="http://schemas.microsoft.com/office/drawing/2014/main" id="{222834EC-B2D1-07E5-BB94-5941065C1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id="{BA71F916-37F1-D456-F51E-B5AA5D3011B8}"/>
                  </a:ext>
                </a:extLst>
              </p:cNvPr>
              <p:cNvSpPr txBox="1"/>
              <p:nvPr/>
            </p:nvSpPr>
            <p:spPr>
              <a:xfrm>
                <a:off x="4354430" y="3448814"/>
                <a:ext cx="356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id="{BA71F916-37F1-D456-F51E-B5AA5D301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430" y="3448814"/>
                <a:ext cx="356571" cy="338554"/>
              </a:xfrm>
              <a:prstGeom prst="rect">
                <a:avLst/>
              </a:prstGeom>
              <a:blipFill>
                <a:blip r:embed="rId8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12">
                <a:extLst>
                  <a:ext uri="{FF2B5EF4-FFF2-40B4-BE49-F238E27FC236}">
                    <a16:creationId xmlns:a16="http://schemas.microsoft.com/office/drawing/2014/main" id="{48D25FAC-4DF9-F3D4-9E69-3FFE3C055B0F}"/>
                  </a:ext>
                </a:extLst>
              </p:cNvPr>
              <p:cNvSpPr txBox="1"/>
              <p:nvPr/>
            </p:nvSpPr>
            <p:spPr>
              <a:xfrm>
                <a:off x="4340131" y="4713580"/>
                <a:ext cx="356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6" name="TextBox 12">
                <a:extLst>
                  <a:ext uri="{FF2B5EF4-FFF2-40B4-BE49-F238E27FC236}">
                    <a16:creationId xmlns:a16="http://schemas.microsoft.com/office/drawing/2014/main" id="{48D25FAC-4DF9-F3D4-9E69-3FFE3C05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131" y="4713580"/>
                <a:ext cx="356571" cy="338554"/>
              </a:xfrm>
              <a:prstGeom prst="rect">
                <a:avLst/>
              </a:prstGeom>
              <a:blipFill>
                <a:blip r:embed="rId9"/>
                <a:stretch>
                  <a:fillRect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1B286E0A-0872-7175-A567-D4AF73C8C571}"/>
              </a:ext>
            </a:extLst>
          </p:cNvPr>
          <p:cNvSpPr txBox="1"/>
          <p:nvPr/>
        </p:nvSpPr>
        <p:spPr>
          <a:xfrm>
            <a:off x="2503164" y="402303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8C2BCB-212E-80A9-A062-D6A519E2191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303795" y="3637519"/>
            <a:ext cx="916956" cy="0"/>
            <a:chOff x="1392" y="1488"/>
            <a:chExt cx="1584" cy="0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AC9CD0D3-212A-5C50-8640-8780E4837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FD1E7E02-7BA3-D1D2-8F8E-08C323D15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57A986A-042E-AC62-564A-08CF6B35E203}"/>
              </a:ext>
            </a:extLst>
          </p:cNvPr>
          <p:cNvGrpSpPr>
            <a:grpSpLocks/>
          </p:cNvGrpSpPr>
          <p:nvPr/>
        </p:nvGrpSpPr>
        <p:grpSpPr bwMode="auto">
          <a:xfrm>
            <a:off x="7220751" y="3637519"/>
            <a:ext cx="916956" cy="45719"/>
            <a:chOff x="1392" y="1488"/>
            <a:chExt cx="1584" cy="0"/>
          </a:xfrm>
        </p:grpSpPr>
        <p:sp>
          <p:nvSpPr>
            <p:cNvPr id="62" name="Line 10">
              <a:extLst>
                <a:ext uri="{FF2B5EF4-FFF2-40B4-BE49-F238E27FC236}">
                  <a16:creationId xmlns:a16="http://schemas.microsoft.com/office/drawing/2014/main" id="{BC4FB8F8-A668-5733-700A-77F186143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Line 11">
              <a:extLst>
                <a:ext uri="{FF2B5EF4-FFF2-40B4-BE49-F238E27FC236}">
                  <a16:creationId xmlns:a16="http://schemas.microsoft.com/office/drawing/2014/main" id="{DD7DD086-B23B-2281-FEE6-F89C4981C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64" name="Freeform 82">
            <a:extLst>
              <a:ext uri="{FF2B5EF4-FFF2-40B4-BE49-F238E27FC236}">
                <a16:creationId xmlns:a16="http://schemas.microsoft.com/office/drawing/2014/main" id="{F17D3C49-4E8A-06FC-7016-0238B129600F}"/>
              </a:ext>
            </a:extLst>
          </p:cNvPr>
          <p:cNvSpPr>
            <a:spLocks/>
          </p:cNvSpPr>
          <p:nvPr/>
        </p:nvSpPr>
        <p:spPr bwMode="auto">
          <a:xfrm rot="5400000">
            <a:off x="6865384" y="3933588"/>
            <a:ext cx="637857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" name="Freeform 82">
            <a:extLst>
              <a:ext uri="{FF2B5EF4-FFF2-40B4-BE49-F238E27FC236}">
                <a16:creationId xmlns:a16="http://schemas.microsoft.com/office/drawing/2014/main" id="{78EC6937-85F2-4F90-CDCB-D98B57727A31}"/>
              </a:ext>
            </a:extLst>
          </p:cNvPr>
          <p:cNvSpPr>
            <a:spLocks/>
          </p:cNvSpPr>
          <p:nvPr/>
        </p:nvSpPr>
        <p:spPr bwMode="auto">
          <a:xfrm flipV="1">
            <a:off x="7183395" y="4269185"/>
            <a:ext cx="881434" cy="45719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E502B51-8640-E9EF-E087-5F6DB994B168}"/>
              </a:ext>
            </a:extLst>
          </p:cNvPr>
          <p:cNvCxnSpPr>
            <a:cxnSpLocks/>
          </p:cNvCxnSpPr>
          <p:nvPr/>
        </p:nvCxnSpPr>
        <p:spPr>
          <a:xfrm flipV="1">
            <a:off x="7183395" y="4269185"/>
            <a:ext cx="0" cy="7829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DA09C85-E3CB-292C-670D-75095644FEA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288382" y="5052134"/>
            <a:ext cx="916956" cy="0"/>
            <a:chOff x="1392" y="1488"/>
            <a:chExt cx="1584" cy="0"/>
          </a:xfrm>
        </p:grpSpPr>
        <p:sp>
          <p:nvSpPr>
            <p:cNvPr id="69" name="Line 10">
              <a:extLst>
                <a:ext uri="{FF2B5EF4-FFF2-40B4-BE49-F238E27FC236}">
                  <a16:creationId xmlns:a16="http://schemas.microsoft.com/office/drawing/2014/main" id="{5D48D133-70A4-BB75-97B4-0F6DB28E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Line 11">
              <a:extLst>
                <a:ext uri="{FF2B5EF4-FFF2-40B4-BE49-F238E27FC236}">
                  <a16:creationId xmlns:a16="http://schemas.microsoft.com/office/drawing/2014/main" id="{1F7D1248-A6E2-2EA6-D509-BEE41E3FD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7EEFC7-7DBA-A898-9165-5CEE2DA439CE}"/>
              </a:ext>
            </a:extLst>
          </p:cNvPr>
          <p:cNvGrpSpPr>
            <a:grpSpLocks/>
          </p:cNvGrpSpPr>
          <p:nvPr/>
        </p:nvGrpSpPr>
        <p:grpSpPr bwMode="auto">
          <a:xfrm>
            <a:off x="7205338" y="5052134"/>
            <a:ext cx="916956" cy="45719"/>
            <a:chOff x="1392" y="1488"/>
            <a:chExt cx="1584" cy="0"/>
          </a:xfrm>
        </p:grpSpPr>
        <p:sp>
          <p:nvSpPr>
            <p:cNvPr id="72" name="Line 10">
              <a:extLst>
                <a:ext uri="{FF2B5EF4-FFF2-40B4-BE49-F238E27FC236}">
                  <a16:creationId xmlns:a16="http://schemas.microsoft.com/office/drawing/2014/main" id="{615766AF-2440-F324-C000-819FBBC914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Line 11">
              <a:extLst>
                <a:ext uri="{FF2B5EF4-FFF2-40B4-BE49-F238E27FC236}">
                  <a16:creationId xmlns:a16="http://schemas.microsoft.com/office/drawing/2014/main" id="{6E980BAB-F569-57F8-92BE-6608EF5CF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12">
                <a:extLst>
                  <a:ext uri="{FF2B5EF4-FFF2-40B4-BE49-F238E27FC236}">
                    <a16:creationId xmlns:a16="http://schemas.microsoft.com/office/drawing/2014/main" id="{A2A767E7-B1AA-DA60-D98C-1CEEE1FFF42E}"/>
                  </a:ext>
                </a:extLst>
              </p:cNvPr>
              <p:cNvSpPr txBox="1"/>
              <p:nvPr/>
            </p:nvSpPr>
            <p:spPr>
              <a:xfrm>
                <a:off x="5855891" y="3429000"/>
                <a:ext cx="3565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TextBox 12">
                <a:extLst>
                  <a:ext uri="{FF2B5EF4-FFF2-40B4-BE49-F238E27FC236}">
                    <a16:creationId xmlns:a16="http://schemas.microsoft.com/office/drawing/2014/main" id="{A2A767E7-B1AA-DA60-D98C-1CEEE1FFF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891" y="3429000"/>
                <a:ext cx="356572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12">
                <a:extLst>
                  <a:ext uri="{FF2B5EF4-FFF2-40B4-BE49-F238E27FC236}">
                    <a16:creationId xmlns:a16="http://schemas.microsoft.com/office/drawing/2014/main" id="{939A97E7-EF7E-C4A1-B807-D28709F8E0B2}"/>
                  </a:ext>
                </a:extLst>
              </p:cNvPr>
              <p:cNvSpPr txBox="1"/>
              <p:nvPr/>
            </p:nvSpPr>
            <p:spPr>
              <a:xfrm>
                <a:off x="8178109" y="3429000"/>
                <a:ext cx="3565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5" name="TextBox 12">
                <a:extLst>
                  <a:ext uri="{FF2B5EF4-FFF2-40B4-BE49-F238E27FC236}">
                    <a16:creationId xmlns:a16="http://schemas.microsoft.com/office/drawing/2014/main" id="{939A97E7-EF7E-C4A1-B807-D28709F8E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109" y="3429000"/>
                <a:ext cx="35657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12">
                <a:extLst>
                  <a:ext uri="{FF2B5EF4-FFF2-40B4-BE49-F238E27FC236}">
                    <a16:creationId xmlns:a16="http://schemas.microsoft.com/office/drawing/2014/main" id="{5A035026-9B0A-EF37-AA43-DA284FF76E72}"/>
                  </a:ext>
                </a:extLst>
              </p:cNvPr>
              <p:cNvSpPr txBox="1"/>
              <p:nvPr/>
            </p:nvSpPr>
            <p:spPr>
              <a:xfrm>
                <a:off x="5874624" y="5052134"/>
                <a:ext cx="3916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12">
                <a:extLst>
                  <a:ext uri="{FF2B5EF4-FFF2-40B4-BE49-F238E27FC236}">
                    <a16:creationId xmlns:a16="http://schemas.microsoft.com/office/drawing/2014/main" id="{5A035026-9B0A-EF37-AA43-DA284FF7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624" y="5052134"/>
                <a:ext cx="391646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12">
                <a:extLst>
                  <a:ext uri="{FF2B5EF4-FFF2-40B4-BE49-F238E27FC236}">
                    <a16:creationId xmlns:a16="http://schemas.microsoft.com/office/drawing/2014/main" id="{382646CA-0B7D-FBFC-511A-759ABA304AA4}"/>
                  </a:ext>
                </a:extLst>
              </p:cNvPr>
              <p:cNvSpPr txBox="1"/>
              <p:nvPr/>
            </p:nvSpPr>
            <p:spPr>
              <a:xfrm>
                <a:off x="8178109" y="5052134"/>
                <a:ext cx="3916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7" name="TextBox 12">
                <a:extLst>
                  <a:ext uri="{FF2B5EF4-FFF2-40B4-BE49-F238E27FC236}">
                    <a16:creationId xmlns:a16="http://schemas.microsoft.com/office/drawing/2014/main" id="{382646CA-0B7D-FBFC-511A-759ABA304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109" y="5052134"/>
                <a:ext cx="391646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12">
                <a:extLst>
                  <a:ext uri="{FF2B5EF4-FFF2-40B4-BE49-F238E27FC236}">
                    <a16:creationId xmlns:a16="http://schemas.microsoft.com/office/drawing/2014/main" id="{7F1BCF35-C9BC-0BE7-0A49-6C99CA071C4E}"/>
                  </a:ext>
                </a:extLst>
              </p:cNvPr>
              <p:cNvSpPr txBox="1"/>
              <p:nvPr/>
            </p:nvSpPr>
            <p:spPr>
              <a:xfrm>
                <a:off x="8178109" y="4078942"/>
                <a:ext cx="3488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8" name="TextBox 12">
                <a:extLst>
                  <a:ext uri="{FF2B5EF4-FFF2-40B4-BE49-F238E27FC236}">
                    <a16:creationId xmlns:a16="http://schemas.microsoft.com/office/drawing/2014/main" id="{7F1BCF35-C9BC-0BE7-0A49-6C99CA071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109" y="4078942"/>
                <a:ext cx="348878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12">
                <a:extLst>
                  <a:ext uri="{FF2B5EF4-FFF2-40B4-BE49-F238E27FC236}">
                    <a16:creationId xmlns:a16="http://schemas.microsoft.com/office/drawing/2014/main" id="{51C7CCFE-A283-66A6-25EB-1B2EFF615D2F}"/>
                  </a:ext>
                </a:extLst>
              </p:cNvPr>
              <p:cNvSpPr txBox="1"/>
              <p:nvPr/>
            </p:nvSpPr>
            <p:spPr>
              <a:xfrm>
                <a:off x="6788540" y="3834288"/>
                <a:ext cx="4106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9" name="TextBox 12">
                <a:extLst>
                  <a:ext uri="{FF2B5EF4-FFF2-40B4-BE49-F238E27FC236}">
                    <a16:creationId xmlns:a16="http://schemas.microsoft.com/office/drawing/2014/main" id="{51C7CCFE-A283-66A6-25EB-1B2EFF615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40" y="3834288"/>
                <a:ext cx="410690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12">
                <a:extLst>
                  <a:ext uri="{FF2B5EF4-FFF2-40B4-BE49-F238E27FC236}">
                    <a16:creationId xmlns:a16="http://schemas.microsoft.com/office/drawing/2014/main" id="{E4C9BF14-ECAD-9226-C20A-A6B86A4D254D}"/>
                  </a:ext>
                </a:extLst>
              </p:cNvPr>
              <p:cNvSpPr txBox="1"/>
              <p:nvPr/>
            </p:nvSpPr>
            <p:spPr>
              <a:xfrm>
                <a:off x="6810253" y="4519685"/>
                <a:ext cx="3798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0" name="TextBox 12">
                <a:extLst>
                  <a:ext uri="{FF2B5EF4-FFF2-40B4-BE49-F238E27FC236}">
                    <a16:creationId xmlns:a16="http://schemas.microsoft.com/office/drawing/2014/main" id="{E4C9BF14-ECAD-9226-C20A-A6B86A4D2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253" y="4519685"/>
                <a:ext cx="379848" cy="338554"/>
              </a:xfrm>
              <a:prstGeom prst="rect">
                <a:avLst/>
              </a:prstGeom>
              <a:blipFill>
                <a:blip r:embed="rId1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12">
            <a:extLst>
              <a:ext uri="{FF2B5EF4-FFF2-40B4-BE49-F238E27FC236}">
                <a16:creationId xmlns:a16="http://schemas.microsoft.com/office/drawing/2014/main" id="{B02D35D7-43BB-1230-864A-838F1E03CC26}"/>
              </a:ext>
            </a:extLst>
          </p:cNvPr>
          <p:cNvSpPr txBox="1"/>
          <p:nvPr/>
        </p:nvSpPr>
        <p:spPr>
          <a:xfrm>
            <a:off x="1470606" y="5467517"/>
            <a:ext cx="21627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+mj-lt"/>
              </a:rPr>
              <a:t>[Dark-matter production]</a:t>
            </a:r>
          </a:p>
        </p:txBody>
      </p:sp>
      <p:sp>
        <p:nvSpPr>
          <p:cNvPr id="82" name="TextBox 12">
            <a:extLst>
              <a:ext uri="{FF2B5EF4-FFF2-40B4-BE49-F238E27FC236}">
                <a16:creationId xmlns:a16="http://schemas.microsoft.com/office/drawing/2014/main" id="{DEF6C27A-776D-458E-C760-F57B3636507E}"/>
              </a:ext>
            </a:extLst>
          </p:cNvPr>
          <p:cNvSpPr txBox="1"/>
          <p:nvPr/>
        </p:nvSpPr>
        <p:spPr>
          <a:xfrm>
            <a:off x="6150679" y="5467517"/>
            <a:ext cx="2069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+mj-lt"/>
              </a:rPr>
              <a:t>[Dark-matter scattering]</a:t>
            </a:r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9C5012F4-5A51-D538-08A1-8A8DB96F5E70}"/>
              </a:ext>
            </a:extLst>
          </p:cNvPr>
          <p:cNvSpPr/>
          <p:nvPr/>
        </p:nvSpPr>
        <p:spPr>
          <a:xfrm rot="16200000">
            <a:off x="3529370" y="2339578"/>
            <a:ext cx="100295" cy="2234369"/>
          </a:xfrm>
          <a:prstGeom prst="rightBrace">
            <a:avLst/>
          </a:prstGeom>
          <a:ln w="19050">
            <a:solidFill>
              <a:srgbClr val="121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12">
            <a:extLst>
              <a:ext uri="{FF2B5EF4-FFF2-40B4-BE49-F238E27FC236}">
                <a16:creationId xmlns:a16="http://schemas.microsoft.com/office/drawing/2014/main" id="{A1315ADC-D07A-C93D-7E54-4D4FAE863F74}"/>
              </a:ext>
            </a:extLst>
          </p:cNvPr>
          <p:cNvSpPr txBox="1"/>
          <p:nvPr/>
        </p:nvSpPr>
        <p:spPr>
          <a:xfrm>
            <a:off x="2509929" y="3105835"/>
            <a:ext cx="2139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rgbClr val="FF0000"/>
                </a:solidFill>
                <a:latin typeface="+mj-lt"/>
              </a:rPr>
              <a:t>Focused</a:t>
            </a:r>
            <a:r>
              <a:rPr lang="en-US" sz="1500" dirty="0">
                <a:latin typeface="+mj-lt"/>
              </a:rPr>
              <a:t> dark-matter flux</a:t>
            </a:r>
          </a:p>
        </p:txBody>
      </p:sp>
      <p:sp>
        <p:nvSpPr>
          <p:cNvPr id="86" name="TextBox 12">
            <a:extLst>
              <a:ext uri="{FF2B5EF4-FFF2-40B4-BE49-F238E27FC236}">
                <a16:creationId xmlns:a16="http://schemas.microsoft.com/office/drawing/2014/main" id="{BDFA3606-337D-D7BF-7163-2EAB702D4BB0}"/>
              </a:ext>
            </a:extLst>
          </p:cNvPr>
          <p:cNvSpPr txBox="1"/>
          <p:nvPr/>
        </p:nvSpPr>
        <p:spPr>
          <a:xfrm>
            <a:off x="1571680" y="2572435"/>
            <a:ext cx="7272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500" dirty="0">
                <a:latin typeface="+mj-lt"/>
              </a:rPr>
              <a:t>(cf. Dark-matter flux from charged mesons 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[Dutta,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Thompson, Thornton, Van de Water, PRL (2022)]</a:t>
            </a:r>
            <a:r>
              <a:rPr lang="en-US" sz="15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425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B64A-8695-3F84-DD8F-4AA3AC15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Dark-Matter Fit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A8A17-09B7-E39D-2E2E-397431AD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E5797-0608-EF8A-F54E-23F2F801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60" y="1295400"/>
            <a:ext cx="7007040" cy="243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65935-A0A8-78CA-0AEA-1CB9E411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60" y="3733800"/>
            <a:ext cx="7007040" cy="2428933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EFC094CA-A166-D3FA-B269-076AF0E74DB5}"/>
              </a:ext>
            </a:extLst>
          </p:cNvPr>
          <p:cNvSpPr txBox="1"/>
          <p:nvPr/>
        </p:nvSpPr>
        <p:spPr>
          <a:xfrm>
            <a:off x="4345388" y="6123801"/>
            <a:ext cx="4499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E98517"/>
                </a:solidFill>
                <a:latin typeface="+mj-lt"/>
              </a:rPr>
              <a:t>[Dutta, Karthikeyan, </a:t>
            </a:r>
            <a:r>
              <a:rPr lang="en-US" sz="1200" b="1" dirty="0">
                <a:solidFill>
                  <a:srgbClr val="E98517"/>
                </a:solidFill>
                <a:latin typeface="+mj-lt"/>
              </a:rPr>
              <a:t>DK</a:t>
            </a:r>
            <a:r>
              <a:rPr lang="en-US" sz="1200" dirty="0">
                <a:solidFill>
                  <a:srgbClr val="E98517"/>
                </a:solidFill>
                <a:latin typeface="+mj-lt"/>
              </a:rPr>
              <a:t>, Thompson, Van de Water, arXiv:2504.08071]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6614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643A-2F1F-0DF7-92B6-CDFF1369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648B1C-72AF-72E4-F413-5867AE15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F194B-861E-AC63-62EE-59FDC9186364}"/>
              </a:ext>
            </a:extLst>
          </p:cNvPr>
          <p:cNvSpPr txBox="1"/>
          <p:nvPr/>
        </p:nvSpPr>
        <p:spPr>
          <a:xfrm>
            <a:off x="7086600" y="5939135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8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Thank you!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A61FCC-10BA-A2EF-BAB4-8350E80714A6}"/>
              </a:ext>
            </a:extLst>
          </p:cNvPr>
          <p:cNvSpPr txBox="1"/>
          <p:nvPr/>
        </p:nvSpPr>
        <p:spPr>
          <a:xfrm>
            <a:off x="838200" y="1905000"/>
            <a:ext cx="7467600" cy="393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30" dirty="0">
                <a:latin typeface="Consolas" panose="020B0609020204030204" pitchFamily="49" charset="0"/>
              </a:rPr>
              <a:t>Many </a:t>
            </a:r>
            <a:r>
              <a:rPr lang="en-US" sz="1530" dirty="0">
                <a:solidFill>
                  <a:srgbClr val="3D3DFF"/>
                </a:solidFill>
                <a:latin typeface="Consolas" panose="020B0609020204030204" pitchFamily="49" charset="0"/>
              </a:rPr>
              <a:t>well-motivated dark-sector models and scenarios contain feebly or very weakly interacting (MeV-range) light dark matter</a:t>
            </a:r>
            <a:r>
              <a:rPr lang="en-US" sz="1530" dirty="0">
                <a:latin typeface="Consolas" panose="020B0609020204030204" pitchFamily="49" charset="0"/>
              </a:rPr>
              <a:t> candidates. </a:t>
            </a:r>
          </a:p>
          <a:p>
            <a:pPr marL="396875" indent="-39687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30" dirty="0">
                <a:latin typeface="Consolas" panose="020B0609020204030204" pitchFamily="49" charset="0"/>
              </a:rPr>
              <a:t>Neutrino experiments provide a </a:t>
            </a:r>
            <a:r>
              <a:rPr lang="en-US" sz="1530" dirty="0">
                <a:solidFill>
                  <a:srgbClr val="008A3E"/>
                </a:solidFill>
                <a:latin typeface="Consolas" panose="020B0609020204030204" pitchFamily="49" charset="0"/>
              </a:rPr>
              <a:t>great place to look for light dark matter signals</a:t>
            </a:r>
            <a:r>
              <a:rPr lang="en-US" sz="1530" dirty="0">
                <a:latin typeface="Consolas" panose="020B0609020204030204" pitchFamily="49" charset="0"/>
              </a:rPr>
              <a:t>:</a:t>
            </a:r>
          </a:p>
          <a:p>
            <a:pPr marL="854075" lvl="1" indent="-396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530" dirty="0">
                <a:latin typeface="Consolas" panose="020B0609020204030204" pitchFamily="49" charset="0"/>
              </a:rPr>
              <a:t>Large-volume detectors can </a:t>
            </a:r>
            <a:r>
              <a:rPr lang="en-US" sz="1530" dirty="0">
                <a:solidFill>
                  <a:srgbClr val="FF0000"/>
                </a:solidFill>
                <a:latin typeface="Consolas" panose="020B0609020204030204" pitchFamily="49" charset="0"/>
              </a:rPr>
              <a:t>provide great opportunities for searching for cosmogenic light dark matter </a:t>
            </a:r>
            <a:r>
              <a:rPr lang="en-US" sz="1530" dirty="0">
                <a:latin typeface="Consolas" panose="020B0609020204030204" pitchFamily="49" charset="0"/>
              </a:rPr>
              <a:t>signals.</a:t>
            </a:r>
          </a:p>
          <a:p>
            <a:pPr marL="854075" lvl="1" indent="-39687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530" dirty="0">
                <a:latin typeface="Consolas" panose="020B0609020204030204" pitchFamily="49" charset="0"/>
              </a:rPr>
              <a:t>High-intensity neutrino beam experiments enable </a:t>
            </a:r>
            <a:r>
              <a:rPr lang="en-US" sz="1530" dirty="0">
                <a:solidFill>
                  <a:srgbClr val="FF0000"/>
                </a:solidFill>
                <a:latin typeface="Consolas" panose="020B0609020204030204" pitchFamily="49" charset="0"/>
              </a:rPr>
              <a:t>copious production of light dark matter</a:t>
            </a:r>
            <a:r>
              <a:rPr lang="en-US" sz="1530" dirty="0">
                <a:latin typeface="Consolas" panose="020B0609020204030204" pitchFamily="49" charset="0"/>
              </a:rPr>
              <a:t> particles.</a:t>
            </a:r>
          </a:p>
          <a:p>
            <a:pPr marL="396875" indent="-39687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530" dirty="0">
                <a:latin typeface="Consolas" panose="020B0609020204030204" pitchFamily="49" charset="0"/>
              </a:rPr>
              <a:t>Dark matter research in neutrino experiments is an </a:t>
            </a:r>
            <a:r>
              <a:rPr lang="en-US" sz="1530" dirty="0">
                <a:solidFill>
                  <a:srgbClr val="7030A0"/>
                </a:solidFill>
                <a:latin typeface="Consolas" panose="020B0609020204030204" pitchFamily="49" charset="0"/>
              </a:rPr>
              <a:t>area of active investigation</a:t>
            </a:r>
            <a:r>
              <a:rPr lang="en-US" sz="1530" dirty="0">
                <a:latin typeface="Consolas" panose="020B0609020204030204" pitchFamily="49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67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28987D-C611-4E8E-B88E-DBD2CB637DBE}"/>
              </a:ext>
            </a:extLst>
          </p:cNvPr>
          <p:cNvSpPr txBox="1"/>
          <p:nvPr/>
        </p:nvSpPr>
        <p:spPr>
          <a:xfrm>
            <a:off x="2918341" y="2895600"/>
            <a:ext cx="3307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1212FF"/>
                </a:solidFill>
                <a:latin typeface="+mj-lt"/>
              </a:rPr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20665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45454116-B12E-6101-D774-0053C9A8F489}"/>
              </a:ext>
            </a:extLst>
          </p:cNvPr>
          <p:cNvSpPr/>
          <p:nvPr/>
        </p:nvSpPr>
        <p:spPr>
          <a:xfrm>
            <a:off x="228600" y="1694930"/>
            <a:ext cx="8686800" cy="4336537"/>
          </a:xfrm>
          <a:prstGeom prst="ellipse">
            <a:avLst/>
          </a:prstGeom>
          <a:gradFill flip="none" rotWithShape="1">
            <a:gsLst>
              <a:gs pos="38000">
                <a:srgbClr val="0F2739">
                  <a:lumMod val="99000"/>
                  <a:lumOff val="1000"/>
                </a:srgbClr>
              </a:gs>
              <a:gs pos="76000">
                <a:schemeClr val="bg1">
                  <a:alpha val="2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9DAD6-E677-C37B-94FF-630CDFA8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(WIMP-like) Dark Matter Searches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89620-CB2B-EB18-40CA-C948ACDA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44C93-C356-77B1-B74D-BEEEA9BACBC8}"/>
              </a:ext>
            </a:extLst>
          </p:cNvPr>
          <p:cNvSpPr txBox="1"/>
          <p:nvPr/>
        </p:nvSpPr>
        <p:spPr>
          <a:xfrm>
            <a:off x="1585061" y="6031467"/>
            <a:ext cx="597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No conclusive evidence </a:t>
            </a:r>
            <a:r>
              <a:rPr lang="en-US" dirty="0">
                <a:latin typeface="+mj-lt"/>
              </a:rPr>
              <a:t>yet via non-gravitational interactions</a:t>
            </a:r>
          </a:p>
        </p:txBody>
      </p:sp>
      <p:cxnSp>
        <p:nvCxnSpPr>
          <p:cNvPr id="5" name="직선 연결선 12">
            <a:extLst>
              <a:ext uri="{FF2B5EF4-FFF2-40B4-BE49-F238E27FC236}">
                <a16:creationId xmlns:a16="http://schemas.microsoft.com/office/drawing/2014/main" id="{DAAB1DC3-8738-E720-DAB5-9B080891B5F7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884243" y="2171701"/>
            <a:ext cx="500050" cy="268614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13">
            <a:extLst>
              <a:ext uri="{FF2B5EF4-FFF2-40B4-BE49-F238E27FC236}">
                <a16:creationId xmlns:a16="http://schemas.microsoft.com/office/drawing/2014/main" id="{9F232A72-D6E7-5DF2-1C07-8F3F792CD6D4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3884243" y="2817487"/>
            <a:ext cx="500050" cy="26861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16">
            <a:extLst>
              <a:ext uri="{FF2B5EF4-FFF2-40B4-BE49-F238E27FC236}">
                <a16:creationId xmlns:a16="http://schemas.microsoft.com/office/drawing/2014/main" id="{BFEEEAA3-F1F2-4CDF-ADC6-303ED5CB1FB5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4759706" y="2171701"/>
            <a:ext cx="496137" cy="268614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20">
            <a:extLst>
              <a:ext uri="{FF2B5EF4-FFF2-40B4-BE49-F238E27FC236}">
                <a16:creationId xmlns:a16="http://schemas.microsoft.com/office/drawing/2014/main" id="{03360797-B730-B616-ED8F-4F5D2C0BA0CC}"/>
              </a:ext>
            </a:extLst>
          </p:cNvPr>
          <p:cNvCxnSpPr>
            <a:cxnSpLocks/>
            <a:stCxn id="23" idx="5"/>
          </p:cNvCxnSpPr>
          <p:nvPr/>
        </p:nvCxnSpPr>
        <p:spPr>
          <a:xfrm>
            <a:off x="4759706" y="2817487"/>
            <a:ext cx="496137" cy="26861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88E1D1-440F-042B-6AA9-74332181BF91}"/>
              </a:ext>
            </a:extLst>
          </p:cNvPr>
          <p:cNvSpPr txBox="1"/>
          <p:nvPr/>
        </p:nvSpPr>
        <p:spPr>
          <a:xfrm>
            <a:off x="3323098" y="1950125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ECE06-E969-F4C7-CBE8-824D5FB1C740}"/>
              </a:ext>
            </a:extLst>
          </p:cNvPr>
          <p:cNvSpPr txBox="1"/>
          <p:nvPr/>
        </p:nvSpPr>
        <p:spPr>
          <a:xfrm>
            <a:off x="3343135" y="288604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118D7-7016-1EE4-3E5D-9398C7898C36}"/>
              </a:ext>
            </a:extLst>
          </p:cNvPr>
          <p:cNvSpPr txBox="1"/>
          <p:nvPr/>
        </p:nvSpPr>
        <p:spPr>
          <a:xfrm>
            <a:off x="5275880" y="288604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FFF99-F7E5-9319-A260-D384EE394BED}"/>
              </a:ext>
            </a:extLst>
          </p:cNvPr>
          <p:cNvSpPr txBox="1"/>
          <p:nvPr/>
        </p:nvSpPr>
        <p:spPr>
          <a:xfrm>
            <a:off x="5255843" y="1950125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DM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4FEA9B-52E5-AFCA-9104-C1E332CE065D}"/>
              </a:ext>
            </a:extLst>
          </p:cNvPr>
          <p:cNvSpPr/>
          <p:nvPr/>
        </p:nvSpPr>
        <p:spPr>
          <a:xfrm>
            <a:off x="4306542" y="2362200"/>
            <a:ext cx="530915" cy="533402"/>
          </a:xfrm>
          <a:prstGeom prst="ellipse">
            <a:avLst/>
          </a:prstGeom>
          <a:pattFill prst="dk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273B7C3-0370-DA96-865F-BDD53DA6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050" y="3993984"/>
            <a:ext cx="2628243" cy="1976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95CEB6-F45F-33A6-AC70-38D6617C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99" y="3406293"/>
            <a:ext cx="1143000" cy="2049945"/>
          </a:xfrm>
          <a:prstGeom prst="rect">
            <a:avLst/>
          </a:prstGeom>
        </p:spPr>
      </p:pic>
      <p:pic>
        <p:nvPicPr>
          <p:cNvPr id="45" name="그림 8">
            <a:extLst>
              <a:ext uri="{FF2B5EF4-FFF2-40B4-BE49-F238E27FC236}">
                <a16:creationId xmlns:a16="http://schemas.microsoft.com/office/drawing/2014/main" id="{BE873C17-8E53-DBF0-6231-7D5353D77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" y="2806556"/>
            <a:ext cx="2097094" cy="19118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5679025-0426-F5C7-6241-A8075B6ED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125" y="1808995"/>
            <a:ext cx="1388075" cy="14112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78F3DD-CDC1-F0D0-D4D3-9E71D5842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482" y="2535864"/>
            <a:ext cx="2095435" cy="19599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CADA010-482C-91CB-1E4E-36A46A4D2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523" y="1808995"/>
            <a:ext cx="1558277" cy="1131606"/>
          </a:xfrm>
          <a:prstGeom prst="rect">
            <a:avLst/>
          </a:prstGeom>
        </p:spPr>
      </p:pic>
      <p:sp>
        <p:nvSpPr>
          <p:cNvPr id="48" name="오른쪽 화살표 27">
            <a:extLst>
              <a:ext uri="{FF2B5EF4-FFF2-40B4-BE49-F238E27FC236}">
                <a16:creationId xmlns:a16="http://schemas.microsoft.com/office/drawing/2014/main" id="{633E3DBE-A653-D01F-6C4B-D1BBA89B939E}"/>
              </a:ext>
            </a:extLst>
          </p:cNvPr>
          <p:cNvSpPr/>
          <p:nvPr/>
        </p:nvSpPr>
        <p:spPr>
          <a:xfrm>
            <a:off x="3929461" y="3233195"/>
            <a:ext cx="1285076" cy="171227"/>
          </a:xfrm>
          <a:prstGeom prst="rightArrow">
            <a:avLst/>
          </a:prstGeom>
          <a:solidFill>
            <a:srgbClr val="DDC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오른쪽 화살표 27">
            <a:extLst>
              <a:ext uri="{FF2B5EF4-FFF2-40B4-BE49-F238E27FC236}">
                <a16:creationId xmlns:a16="http://schemas.microsoft.com/office/drawing/2014/main" id="{B435EA2C-689B-9461-193C-46BCF4CEC5FD}"/>
              </a:ext>
            </a:extLst>
          </p:cNvPr>
          <p:cNvSpPr/>
          <p:nvPr/>
        </p:nvSpPr>
        <p:spPr>
          <a:xfrm rot="16200000">
            <a:off x="5233253" y="2514492"/>
            <a:ext cx="1285076" cy="171227"/>
          </a:xfrm>
          <a:prstGeom prst="rightArrow">
            <a:avLst/>
          </a:prstGeom>
          <a:solidFill>
            <a:srgbClr val="DDC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오른쪽 화살표 27">
            <a:extLst>
              <a:ext uri="{FF2B5EF4-FFF2-40B4-BE49-F238E27FC236}">
                <a16:creationId xmlns:a16="http://schemas.microsoft.com/office/drawing/2014/main" id="{6931D61D-FE4B-95D2-B564-BBF8ECFF40F8}"/>
              </a:ext>
            </a:extLst>
          </p:cNvPr>
          <p:cNvSpPr/>
          <p:nvPr/>
        </p:nvSpPr>
        <p:spPr>
          <a:xfrm rot="5400000">
            <a:off x="2619216" y="2529488"/>
            <a:ext cx="1285076" cy="171227"/>
          </a:xfrm>
          <a:prstGeom prst="rightArrow">
            <a:avLst/>
          </a:prstGeom>
          <a:solidFill>
            <a:srgbClr val="DDC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68BD-3C7C-970E-8906-32AF0E80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Interactions between DM and SM Particles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ED8E0-6071-5F72-E2C1-F1961875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26E151-5101-D5CE-7BC2-E19A3F4BA9DF}"/>
                  </a:ext>
                </a:extLst>
              </p:cNvPr>
              <p:cNvSpPr txBox="1"/>
              <p:nvPr/>
            </p:nvSpPr>
            <p:spPr>
              <a:xfrm>
                <a:off x="304800" y="1371600"/>
                <a:ext cx="5943601" cy="4855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endParaRPr lang="en-US" sz="1600" dirty="0"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FF0000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FF0000"/>
                    </a:solidFill>
                    <a:latin typeface="+mj-lt"/>
                  </a:rPr>
                  <a:t>Vector portal </a:t>
                </a:r>
                <a:r>
                  <a:rPr lang="en-US" sz="1600" dirty="0">
                    <a:latin typeface="+mj-lt"/>
                  </a:rPr>
                  <a:t>(e.g., dark photon scenario)</a:t>
                </a:r>
                <a:endParaRPr lang="en-US" sz="1600" dirty="0">
                  <a:solidFill>
                    <a:srgbClr val="E98517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endParaRPr lang="en-US" sz="800" dirty="0"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600" dirty="0">
                    <a:latin typeface="+mj-lt"/>
                  </a:rPr>
                  <a:t>Matter particles in the dark sector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: boosted dark matter</a:t>
                </a:r>
                <a:endParaRPr lang="en-US" sz="1600" i="1" dirty="0">
                  <a:latin typeface="+mj-lt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: a heavier (unstable) dark-sector state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rgbClr val="0070C0"/>
                    </a:solidFill>
                    <a:latin typeface="+mj-lt"/>
                  </a:rPr>
                  <a:t>Flavor-conserving interaction </a:t>
                </a:r>
                <a:r>
                  <a:rPr lang="en-US" sz="1600" dirty="0">
                    <a:latin typeface="+mj-lt"/>
                    <a:sym typeface="Symbol" panose="05050102010706020507" pitchFamily="18" charset="2"/>
                  </a:rPr>
                  <a:t></a:t>
                </a:r>
                <a:r>
                  <a:rPr lang="en-US" sz="1600" dirty="0">
                    <a:solidFill>
                      <a:srgbClr val="0070C0"/>
                    </a:solidFill>
                    <a:latin typeface="+mj-lt"/>
                    <a:sym typeface="Symbol" panose="05050102010706020507" pitchFamily="18" charset="2"/>
                  </a:rPr>
                  <a:t> </a:t>
                </a:r>
                <a:r>
                  <a:rPr lang="en-US" sz="1600" dirty="0">
                    <a:latin typeface="+mj-lt"/>
                  </a:rPr>
                  <a:t>elastic scattering                                     (will be </a:t>
                </a:r>
                <a:r>
                  <a:rPr lang="en-US" sz="1600" b="1" u="sng" dirty="0">
                    <a:latin typeface="+mj-lt"/>
                  </a:rPr>
                  <a:t>used for the nuclear inelastic scattering channel </a:t>
                </a:r>
                <a:r>
                  <a:rPr lang="en-US" sz="1600" dirty="0">
                    <a:latin typeface="+mj-lt"/>
                  </a:rPr>
                  <a:t>in the next sections in the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latin typeface="+mj-lt"/>
                  </a:rPr>
                  <a:t>)</a:t>
                </a:r>
                <a:endParaRPr lang="en-US" sz="1600" dirty="0">
                  <a:solidFill>
                    <a:srgbClr val="0070C0"/>
                  </a:solidFill>
                  <a:latin typeface="+mj-lt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rgbClr val="00B050"/>
                    </a:solidFill>
                    <a:latin typeface="+mj-lt"/>
                  </a:rPr>
                  <a:t>Flavor-changing interaction </a:t>
                </a:r>
                <a:r>
                  <a:rPr lang="en-US" sz="1600" dirty="0">
                    <a:latin typeface="+mj-lt"/>
                    <a:sym typeface="Symbol" panose="05050102010706020507" pitchFamily="18" charset="2"/>
                  </a:rPr>
                  <a:t></a:t>
                </a:r>
                <a:r>
                  <a:rPr lang="en-US" sz="1600" b="1" dirty="0">
                    <a:solidFill>
                      <a:srgbClr val="0070C0"/>
                    </a:solidFill>
                    <a:latin typeface="+mj-lt"/>
                    <a:sym typeface="Symbol" panose="05050102010706020507" pitchFamily="18" charset="2"/>
                  </a:rPr>
                  <a:t> </a:t>
                </a:r>
                <a:r>
                  <a:rPr lang="en-US" sz="1600" b="1" u="sng" dirty="0">
                    <a:latin typeface="+mj-lt"/>
                  </a:rPr>
                  <a:t>inelastic scattering of BDM </a:t>
                </a:r>
                <a:r>
                  <a:rPr lang="en-US" sz="1600" dirty="0">
                    <a:latin typeface="+mj-lt"/>
                  </a:rPr>
                  <a:t>(this section in the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26E151-5101-D5CE-7BC2-E19A3F4BA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71600"/>
                <a:ext cx="5943601" cy="4855432"/>
              </a:xfrm>
              <a:prstGeom prst="rect">
                <a:avLst/>
              </a:prstGeom>
              <a:blipFill>
                <a:blip r:embed="rId2"/>
                <a:stretch>
                  <a:fillRect l="-410" r="-13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4FEC3B-A283-3D23-64AA-289DE759A314}"/>
                  </a:ext>
                </a:extLst>
              </p:cNvPr>
              <p:cNvSpPr txBox="1"/>
              <p:nvPr/>
            </p:nvSpPr>
            <p:spPr>
              <a:xfrm>
                <a:off x="1524000" y="1738893"/>
                <a:ext cx="6045758" cy="51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∋−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.+(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others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4FEC3B-A283-3D23-64AA-289DE759A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38893"/>
                <a:ext cx="6045758" cy="512448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EA545543-9522-AEE8-9D23-72821784F07C}"/>
              </a:ext>
            </a:extLst>
          </p:cNvPr>
          <p:cNvSpPr/>
          <p:nvPr/>
        </p:nvSpPr>
        <p:spPr>
          <a:xfrm>
            <a:off x="2133600" y="1745337"/>
            <a:ext cx="1029964" cy="509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9F3959-BB7C-0A6A-20DF-9F7B8263DFE3}"/>
              </a:ext>
            </a:extLst>
          </p:cNvPr>
          <p:cNvSpPr/>
          <p:nvPr/>
        </p:nvSpPr>
        <p:spPr>
          <a:xfrm>
            <a:off x="3276601" y="1828263"/>
            <a:ext cx="1295400" cy="42307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reeform 82">
            <a:extLst>
              <a:ext uri="{FF2B5EF4-FFF2-40B4-BE49-F238E27FC236}">
                <a16:creationId xmlns:a16="http://schemas.microsoft.com/office/drawing/2014/main" id="{C170A9E8-CF07-8368-42D0-FBDBB0D04E2C}"/>
              </a:ext>
            </a:extLst>
          </p:cNvPr>
          <p:cNvSpPr>
            <a:spLocks/>
          </p:cNvSpPr>
          <p:nvPr/>
        </p:nvSpPr>
        <p:spPr bwMode="auto">
          <a:xfrm rot="14386050">
            <a:off x="7477708" y="4413588"/>
            <a:ext cx="729191" cy="65726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5D647A-8589-A740-9036-E6E3F9183811}"/>
              </a:ext>
            </a:extLst>
          </p:cNvPr>
          <p:cNvGrpSpPr>
            <a:grpSpLocks/>
          </p:cNvGrpSpPr>
          <p:nvPr/>
        </p:nvGrpSpPr>
        <p:grpSpPr bwMode="auto">
          <a:xfrm rot="20644304" flipV="1">
            <a:off x="7655044" y="4020419"/>
            <a:ext cx="770130" cy="0"/>
            <a:chOff x="1392" y="1488"/>
            <a:chExt cx="1584" cy="0"/>
          </a:xfrm>
        </p:grpSpPr>
        <p:sp>
          <p:nvSpPr>
            <p:cNvPr id="44" name="Line 10">
              <a:extLst>
                <a:ext uri="{FF2B5EF4-FFF2-40B4-BE49-F238E27FC236}">
                  <a16:creationId xmlns:a16="http://schemas.microsoft.com/office/drawing/2014/main" id="{2C3ABE03-068E-3FFE-0523-20A1B3232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Line 11">
              <a:extLst>
                <a:ext uri="{FF2B5EF4-FFF2-40B4-BE49-F238E27FC236}">
                  <a16:creationId xmlns:a16="http://schemas.microsoft.com/office/drawing/2014/main" id="{48943AD3-9BCE-6B50-FD03-467FD5A43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CDC158-4857-D5E7-FF46-E64BA962FEC1}"/>
              </a:ext>
            </a:extLst>
          </p:cNvPr>
          <p:cNvGrpSpPr>
            <a:grpSpLocks/>
          </p:cNvGrpSpPr>
          <p:nvPr/>
        </p:nvGrpSpPr>
        <p:grpSpPr bwMode="auto">
          <a:xfrm rot="11922179" flipH="1">
            <a:off x="6975393" y="4018868"/>
            <a:ext cx="727881" cy="253"/>
            <a:chOff x="1392" y="1488"/>
            <a:chExt cx="1584" cy="253"/>
          </a:xfrm>
        </p:grpSpPr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DCCA7487-8F07-118D-63A1-37D319DEB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Line 22">
              <a:extLst>
                <a:ext uri="{FF2B5EF4-FFF2-40B4-BE49-F238E27FC236}">
                  <a16:creationId xmlns:a16="http://schemas.microsoft.com/office/drawing/2014/main" id="{A69E1821-EAFD-43D3-47CD-D5CF66D9D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41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9B35FEBB-90DF-564C-0490-4FE7ED064127}"/>
                  </a:ext>
                </a:extLst>
              </p:cNvPr>
              <p:cNvSpPr txBox="1"/>
              <p:nvPr/>
            </p:nvSpPr>
            <p:spPr>
              <a:xfrm>
                <a:off x="7595705" y="4533363"/>
                <a:ext cx="3493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9B35FEBB-90DF-564C-0490-4FE7ED064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705" y="4533363"/>
                <a:ext cx="349326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6DCFFE89-ED19-16B1-04A1-19CCD34808AE}"/>
                  </a:ext>
                </a:extLst>
              </p:cNvPr>
              <p:cNvSpPr txBox="1"/>
              <p:nvPr/>
            </p:nvSpPr>
            <p:spPr>
              <a:xfrm>
                <a:off x="8214749" y="3902401"/>
                <a:ext cx="412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6DCFFE89-ED19-16B1-04A1-19CCD3480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749" y="3902401"/>
                <a:ext cx="41299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7A3F8119-9AD1-955E-F7CA-B3B08D53048F}"/>
                  </a:ext>
                </a:extLst>
              </p:cNvPr>
              <p:cNvSpPr txBox="1"/>
              <p:nvPr/>
            </p:nvSpPr>
            <p:spPr>
              <a:xfrm>
                <a:off x="6868096" y="3928975"/>
                <a:ext cx="4088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7A3F8119-9AD1-955E-F7CA-B3B08D530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96" y="3928975"/>
                <a:ext cx="408830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7">
                <a:extLst>
                  <a:ext uri="{FF2B5EF4-FFF2-40B4-BE49-F238E27FC236}">
                    <a16:creationId xmlns:a16="http://schemas.microsoft.com/office/drawing/2014/main" id="{DD37BD4A-28ED-03ED-4D3E-1641F0D386F3}"/>
                  </a:ext>
                </a:extLst>
              </p:cNvPr>
              <p:cNvSpPr txBox="1"/>
              <p:nvPr/>
            </p:nvSpPr>
            <p:spPr>
              <a:xfrm>
                <a:off x="7457077" y="3760676"/>
                <a:ext cx="4879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7">
                <a:extLst>
                  <a:ext uri="{FF2B5EF4-FFF2-40B4-BE49-F238E27FC236}">
                    <a16:creationId xmlns:a16="http://schemas.microsoft.com/office/drawing/2014/main" id="{DD37BD4A-28ED-03ED-4D3E-1641F0D38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077" y="3760676"/>
                <a:ext cx="487954" cy="307777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8">
            <a:extLst>
              <a:ext uri="{FF2B5EF4-FFF2-40B4-BE49-F238E27FC236}">
                <a16:creationId xmlns:a16="http://schemas.microsoft.com/office/drawing/2014/main" id="{47126920-E483-C182-14A6-199D2CBE064F}"/>
              </a:ext>
            </a:extLst>
          </p:cNvPr>
          <p:cNvSpPr txBox="1"/>
          <p:nvPr/>
        </p:nvSpPr>
        <p:spPr>
          <a:xfrm>
            <a:off x="7528850" y="39147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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DBEE40-B27B-0FF7-A0EA-DA89849D1AAD}"/>
              </a:ext>
            </a:extLst>
          </p:cNvPr>
          <p:cNvGrpSpPr/>
          <p:nvPr/>
        </p:nvGrpSpPr>
        <p:grpSpPr>
          <a:xfrm>
            <a:off x="6887281" y="2305537"/>
            <a:ext cx="1875719" cy="1293668"/>
            <a:chOff x="6019800" y="4495800"/>
            <a:chExt cx="2176542" cy="1499825"/>
          </a:xfrm>
        </p:grpSpPr>
        <p:sp>
          <p:nvSpPr>
            <p:cNvPr id="31" name="Freeform 82">
              <a:extLst>
                <a:ext uri="{FF2B5EF4-FFF2-40B4-BE49-F238E27FC236}">
                  <a16:creationId xmlns:a16="http://schemas.microsoft.com/office/drawing/2014/main" id="{97660097-36B5-A2ED-FD55-6903D8A7C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091" y="5219018"/>
              <a:ext cx="846137" cy="76200"/>
            </a:xfrm>
            <a:custGeom>
              <a:avLst/>
              <a:gdLst>
                <a:gd name="T0" fmla="*/ 0 w 2304"/>
                <a:gd name="T1" fmla="*/ 173038 h 192"/>
                <a:gd name="T2" fmla="*/ 172111 w 2304"/>
                <a:gd name="T3" fmla="*/ 0 h 192"/>
                <a:gd name="T4" fmla="*/ 344223 w 2304"/>
                <a:gd name="T5" fmla="*/ 173038 h 192"/>
                <a:gd name="T6" fmla="*/ 516334 w 2304"/>
                <a:gd name="T7" fmla="*/ 0 h 192"/>
                <a:gd name="T8" fmla="*/ 688446 w 2304"/>
                <a:gd name="T9" fmla="*/ 173038 h 192"/>
                <a:gd name="T10" fmla="*/ 860557 w 2304"/>
                <a:gd name="T11" fmla="*/ 0 h 192"/>
                <a:gd name="T12" fmla="*/ 1032669 w 2304"/>
                <a:gd name="T13" fmla="*/ 173038 h 192"/>
                <a:gd name="T14" fmla="*/ 1204780 w 2304"/>
                <a:gd name="T15" fmla="*/ 0 h 192"/>
                <a:gd name="T16" fmla="*/ 1376891 w 2304"/>
                <a:gd name="T17" fmla="*/ 173038 h 192"/>
                <a:gd name="T18" fmla="*/ 1549003 w 2304"/>
                <a:gd name="T19" fmla="*/ 0 h 192"/>
                <a:gd name="T20" fmla="*/ 1721114 w 2304"/>
                <a:gd name="T21" fmla="*/ 173038 h 192"/>
                <a:gd name="T22" fmla="*/ 1893226 w 2304"/>
                <a:gd name="T23" fmla="*/ 0 h 192"/>
                <a:gd name="T24" fmla="*/ 2065337 w 2304"/>
                <a:gd name="T25" fmla="*/ 173038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764FE9F-4A10-C70F-813A-755D0E5488C1}"/>
                </a:ext>
              </a:extLst>
            </p:cNvPr>
            <p:cNvGrpSpPr>
              <a:grpSpLocks/>
            </p:cNvGrpSpPr>
            <p:nvPr/>
          </p:nvGrpSpPr>
          <p:grpSpPr bwMode="auto">
            <a:xfrm rot="19219294" flipV="1">
              <a:off x="6905487" y="5003185"/>
              <a:ext cx="893642" cy="0"/>
              <a:chOff x="1392" y="1488"/>
              <a:chExt cx="1584" cy="0"/>
            </a:xfrm>
          </p:grpSpPr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FE1EA2C0-46A2-3B6D-3A8D-C00EF05BC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B8D5491D-EC61-C32E-1361-11F9CB700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765AA11-9229-8460-7F70-CB5957CC07C6}"/>
                </a:ext>
              </a:extLst>
            </p:cNvPr>
            <p:cNvGrpSpPr>
              <a:grpSpLocks/>
            </p:cNvGrpSpPr>
            <p:nvPr/>
          </p:nvGrpSpPr>
          <p:grpSpPr bwMode="auto">
            <a:xfrm rot="2232040" flipH="1">
              <a:off x="6937512" y="5536068"/>
              <a:ext cx="844617" cy="0"/>
              <a:chOff x="1392" y="1488"/>
              <a:chExt cx="1584" cy="0"/>
            </a:xfrm>
          </p:grpSpPr>
          <p:sp>
            <p:nvSpPr>
              <p:cNvPr id="38" name="Line 21">
                <a:extLst>
                  <a:ext uri="{FF2B5EF4-FFF2-40B4-BE49-F238E27FC236}">
                    <a16:creationId xmlns:a16="http://schemas.microsoft.com/office/drawing/2014/main" id="{2E18DC30-18F1-86BE-8596-CB8B2E65F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Line 22">
                <a:extLst>
                  <a:ext uri="{FF2B5EF4-FFF2-40B4-BE49-F238E27FC236}">
                    <a16:creationId xmlns:a16="http://schemas.microsoft.com/office/drawing/2014/main" id="{0B807161-F45B-24F2-360F-F1E15C7F5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23">
                  <a:extLst>
                    <a:ext uri="{FF2B5EF4-FFF2-40B4-BE49-F238E27FC236}">
                      <a16:creationId xmlns:a16="http://schemas.microsoft.com/office/drawing/2014/main" id="{EA3190E5-7FBB-6FF5-A906-DE048302347A}"/>
                    </a:ext>
                  </a:extLst>
                </p:cNvPr>
                <p:cNvSpPr txBox="1"/>
                <p:nvPr/>
              </p:nvSpPr>
              <p:spPr>
                <a:xfrm>
                  <a:off x="6019800" y="4919246"/>
                  <a:ext cx="405350" cy="356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TextBox 23">
                  <a:extLst>
                    <a:ext uri="{FF2B5EF4-FFF2-40B4-BE49-F238E27FC236}">
                      <a16:creationId xmlns:a16="http://schemas.microsoft.com/office/drawing/2014/main" id="{EA3190E5-7FBB-6FF5-A906-DE0483023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800" y="4919246"/>
                  <a:ext cx="405350" cy="356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24">
                  <a:extLst>
                    <a:ext uri="{FF2B5EF4-FFF2-40B4-BE49-F238E27FC236}">
                      <a16:creationId xmlns:a16="http://schemas.microsoft.com/office/drawing/2014/main" id="{756BF6AB-000A-424F-8811-6EB908959493}"/>
                    </a:ext>
                  </a:extLst>
                </p:cNvPr>
                <p:cNvSpPr txBox="1"/>
                <p:nvPr/>
              </p:nvSpPr>
              <p:spPr>
                <a:xfrm>
                  <a:off x="7696202" y="4495800"/>
                  <a:ext cx="500140" cy="356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5" name="TextBox 24">
                  <a:extLst>
                    <a:ext uri="{FF2B5EF4-FFF2-40B4-BE49-F238E27FC236}">
                      <a16:creationId xmlns:a16="http://schemas.microsoft.com/office/drawing/2014/main" id="{756BF6AB-000A-424F-8811-6EB908959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2" y="4495800"/>
                  <a:ext cx="500140" cy="35682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25">
                  <a:extLst>
                    <a:ext uri="{FF2B5EF4-FFF2-40B4-BE49-F238E27FC236}">
                      <a16:creationId xmlns:a16="http://schemas.microsoft.com/office/drawing/2014/main" id="{F367B25A-2511-F9C1-67AE-86718A0744D0}"/>
                    </a:ext>
                  </a:extLst>
                </p:cNvPr>
                <p:cNvSpPr txBox="1"/>
                <p:nvPr/>
              </p:nvSpPr>
              <p:spPr>
                <a:xfrm>
                  <a:off x="7696200" y="5638800"/>
                  <a:ext cx="500140" cy="356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6" name="TextBox 25">
                  <a:extLst>
                    <a:ext uri="{FF2B5EF4-FFF2-40B4-BE49-F238E27FC236}">
                      <a16:creationId xmlns:a16="http://schemas.microsoft.com/office/drawing/2014/main" id="{F367B25A-2511-F9C1-67AE-86718A0744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0" y="5638800"/>
                  <a:ext cx="500140" cy="3568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26">
                  <a:extLst>
                    <a:ext uri="{FF2B5EF4-FFF2-40B4-BE49-F238E27FC236}">
                      <a16:creationId xmlns:a16="http://schemas.microsoft.com/office/drawing/2014/main" id="{390C685E-9320-FC90-CA8A-23C1BF9C1439}"/>
                    </a:ext>
                  </a:extLst>
                </p:cNvPr>
                <p:cNvSpPr txBox="1"/>
                <p:nvPr/>
              </p:nvSpPr>
              <p:spPr>
                <a:xfrm>
                  <a:off x="7241663" y="5023848"/>
                  <a:ext cx="369710" cy="356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7" name="TextBox 26">
                  <a:extLst>
                    <a:ext uri="{FF2B5EF4-FFF2-40B4-BE49-F238E27FC236}">
                      <a16:creationId xmlns:a16="http://schemas.microsoft.com/office/drawing/2014/main" id="{390C685E-9320-FC90-CA8A-23C1BF9C14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1663" y="5023848"/>
                  <a:ext cx="369710" cy="3568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6918DB4-4EBB-3C6A-4A3C-70575E6F61C6}"/>
              </a:ext>
            </a:extLst>
          </p:cNvPr>
          <p:cNvSpPr/>
          <p:nvPr/>
        </p:nvSpPr>
        <p:spPr>
          <a:xfrm>
            <a:off x="7683544" y="2864691"/>
            <a:ext cx="182880" cy="182880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E5465-D905-5A1C-F57A-2B017AD100AF}"/>
              </a:ext>
            </a:extLst>
          </p:cNvPr>
          <p:cNvSpPr/>
          <p:nvPr/>
        </p:nvSpPr>
        <p:spPr>
          <a:xfrm>
            <a:off x="4648200" y="1804513"/>
            <a:ext cx="1295400" cy="4230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 82">
            <a:extLst>
              <a:ext uri="{FF2B5EF4-FFF2-40B4-BE49-F238E27FC236}">
                <a16:creationId xmlns:a16="http://schemas.microsoft.com/office/drawing/2014/main" id="{A7472B3B-992C-D0DA-3F3B-E421EC2E70D1}"/>
              </a:ext>
            </a:extLst>
          </p:cNvPr>
          <p:cNvSpPr>
            <a:spLocks/>
          </p:cNvSpPr>
          <p:nvPr/>
        </p:nvSpPr>
        <p:spPr bwMode="auto">
          <a:xfrm rot="14386050">
            <a:off x="7467611" y="5647080"/>
            <a:ext cx="729191" cy="65726"/>
          </a:xfrm>
          <a:custGeom>
            <a:avLst/>
            <a:gdLst>
              <a:gd name="T0" fmla="*/ 0 w 2304"/>
              <a:gd name="T1" fmla="*/ 173038 h 192"/>
              <a:gd name="T2" fmla="*/ 172111 w 2304"/>
              <a:gd name="T3" fmla="*/ 0 h 192"/>
              <a:gd name="T4" fmla="*/ 344223 w 2304"/>
              <a:gd name="T5" fmla="*/ 173038 h 192"/>
              <a:gd name="T6" fmla="*/ 516334 w 2304"/>
              <a:gd name="T7" fmla="*/ 0 h 192"/>
              <a:gd name="T8" fmla="*/ 688446 w 2304"/>
              <a:gd name="T9" fmla="*/ 173038 h 192"/>
              <a:gd name="T10" fmla="*/ 860557 w 2304"/>
              <a:gd name="T11" fmla="*/ 0 h 192"/>
              <a:gd name="T12" fmla="*/ 1032669 w 2304"/>
              <a:gd name="T13" fmla="*/ 173038 h 192"/>
              <a:gd name="T14" fmla="*/ 1204780 w 2304"/>
              <a:gd name="T15" fmla="*/ 0 h 192"/>
              <a:gd name="T16" fmla="*/ 1376891 w 2304"/>
              <a:gd name="T17" fmla="*/ 173038 h 192"/>
              <a:gd name="T18" fmla="*/ 1549003 w 2304"/>
              <a:gd name="T19" fmla="*/ 0 h 192"/>
              <a:gd name="T20" fmla="*/ 1721114 w 2304"/>
              <a:gd name="T21" fmla="*/ 173038 h 192"/>
              <a:gd name="T22" fmla="*/ 1893226 w 2304"/>
              <a:gd name="T23" fmla="*/ 0 h 192"/>
              <a:gd name="T24" fmla="*/ 2065337 w 2304"/>
              <a:gd name="T25" fmla="*/ 17303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45AEBF-1F37-0CDB-2CAC-C34F99CF2D2D}"/>
              </a:ext>
            </a:extLst>
          </p:cNvPr>
          <p:cNvGrpSpPr>
            <a:grpSpLocks/>
          </p:cNvGrpSpPr>
          <p:nvPr/>
        </p:nvGrpSpPr>
        <p:grpSpPr bwMode="auto">
          <a:xfrm rot="20644304" flipV="1">
            <a:off x="7644947" y="5253911"/>
            <a:ext cx="770130" cy="0"/>
            <a:chOff x="1392" y="1488"/>
            <a:chExt cx="1584" cy="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5E14642F-6973-9272-1AEE-EE7B9188F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0E5757EC-70CF-368C-C6E7-0B59B3C39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3F16A-3F5C-A3F4-3587-F9BE7C09106B}"/>
              </a:ext>
            </a:extLst>
          </p:cNvPr>
          <p:cNvGrpSpPr>
            <a:grpSpLocks/>
          </p:cNvGrpSpPr>
          <p:nvPr/>
        </p:nvGrpSpPr>
        <p:grpSpPr bwMode="auto">
          <a:xfrm rot="11922179" flipH="1">
            <a:off x="6965296" y="5252360"/>
            <a:ext cx="727881" cy="253"/>
            <a:chOff x="1392" y="1488"/>
            <a:chExt cx="1584" cy="253"/>
          </a:xfrm>
        </p:grpSpPr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DB902036-59C0-12A5-306F-7F05CE140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Line 22">
              <a:extLst>
                <a:ext uri="{FF2B5EF4-FFF2-40B4-BE49-F238E27FC236}">
                  <a16:creationId xmlns:a16="http://schemas.microsoft.com/office/drawing/2014/main" id="{BA0CAF7B-B0B2-3A40-063D-8D645F6F4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41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40">
                <a:extLst>
                  <a:ext uri="{FF2B5EF4-FFF2-40B4-BE49-F238E27FC236}">
                    <a16:creationId xmlns:a16="http://schemas.microsoft.com/office/drawing/2014/main" id="{BF796B2A-76E0-216A-77C5-F3B1C00923BD}"/>
                  </a:ext>
                </a:extLst>
              </p:cNvPr>
              <p:cNvSpPr txBox="1"/>
              <p:nvPr/>
            </p:nvSpPr>
            <p:spPr>
              <a:xfrm>
                <a:off x="7585608" y="5766855"/>
                <a:ext cx="3493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40">
                <a:extLst>
                  <a:ext uri="{FF2B5EF4-FFF2-40B4-BE49-F238E27FC236}">
                    <a16:creationId xmlns:a16="http://schemas.microsoft.com/office/drawing/2014/main" id="{BF796B2A-76E0-216A-77C5-F3B1C0092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608" y="5766855"/>
                <a:ext cx="34932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1">
                <a:extLst>
                  <a:ext uri="{FF2B5EF4-FFF2-40B4-BE49-F238E27FC236}">
                    <a16:creationId xmlns:a16="http://schemas.microsoft.com/office/drawing/2014/main" id="{52DC2228-5C8E-F920-B8D2-1A1B6C1D9D25}"/>
                  </a:ext>
                </a:extLst>
              </p:cNvPr>
              <p:cNvSpPr txBox="1"/>
              <p:nvPr/>
            </p:nvSpPr>
            <p:spPr>
              <a:xfrm>
                <a:off x="8204652" y="5135893"/>
                <a:ext cx="412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TextBox 41">
                <a:extLst>
                  <a:ext uri="{FF2B5EF4-FFF2-40B4-BE49-F238E27FC236}">
                    <a16:creationId xmlns:a16="http://schemas.microsoft.com/office/drawing/2014/main" id="{52DC2228-5C8E-F920-B8D2-1A1B6C1D9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652" y="5135893"/>
                <a:ext cx="412998" cy="307777"/>
              </a:xfrm>
              <a:prstGeom prst="rect">
                <a:avLst/>
              </a:prstGeom>
              <a:blipFill>
                <a:blip r:embed="rId1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19290244-252A-DCD2-F1FF-09B4880B49B5}"/>
                  </a:ext>
                </a:extLst>
              </p:cNvPr>
              <p:cNvSpPr txBox="1"/>
              <p:nvPr/>
            </p:nvSpPr>
            <p:spPr>
              <a:xfrm>
                <a:off x="6857999" y="5162467"/>
                <a:ext cx="4088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19290244-252A-DCD2-F1FF-09B4880B4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9" y="5162467"/>
                <a:ext cx="408830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3">
                <a:extLst>
                  <a:ext uri="{FF2B5EF4-FFF2-40B4-BE49-F238E27FC236}">
                    <a16:creationId xmlns:a16="http://schemas.microsoft.com/office/drawing/2014/main" id="{C3167D19-6F36-5C9F-6BF1-103812233D36}"/>
                  </a:ext>
                </a:extLst>
              </p:cNvPr>
              <p:cNvSpPr txBox="1"/>
              <p:nvPr/>
            </p:nvSpPr>
            <p:spPr>
              <a:xfrm>
                <a:off x="7446980" y="4994168"/>
                <a:ext cx="4879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43">
                <a:extLst>
                  <a:ext uri="{FF2B5EF4-FFF2-40B4-BE49-F238E27FC236}">
                    <a16:creationId xmlns:a16="http://schemas.microsoft.com/office/drawing/2014/main" id="{C3167D19-6F36-5C9F-6BF1-103812233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980" y="4994168"/>
                <a:ext cx="48795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44">
            <a:extLst>
              <a:ext uri="{FF2B5EF4-FFF2-40B4-BE49-F238E27FC236}">
                <a16:creationId xmlns:a16="http://schemas.microsoft.com/office/drawing/2014/main" id="{2AB5D366-F90C-9512-3597-0A0D2FEACC52}"/>
              </a:ext>
            </a:extLst>
          </p:cNvPr>
          <p:cNvSpPr txBox="1"/>
          <p:nvPr/>
        </p:nvSpPr>
        <p:spPr>
          <a:xfrm>
            <a:off x="7518753" y="514823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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A98DA-4BC8-F938-6393-B7DF4AAC83D7}"/>
              </a:ext>
            </a:extLst>
          </p:cNvPr>
          <p:cNvSpPr txBox="1"/>
          <p:nvPr/>
        </p:nvSpPr>
        <p:spPr>
          <a:xfrm>
            <a:off x="304800" y="6093023"/>
            <a:ext cx="540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Cf.) The model setup is straightforwardly extended to scalar dark matter.</a:t>
            </a:r>
          </a:p>
        </p:txBody>
      </p:sp>
    </p:spTree>
    <p:extLst>
      <p:ext uri="{BB962C8B-B14F-4D97-AF65-F5344CB8AC3E}">
        <p14:creationId xmlns:p14="http://schemas.microsoft.com/office/powerpoint/2010/main" val="138682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DD83A5-E165-2889-0A91-9F88CE6242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1720925" y="2751757"/>
            <a:ext cx="6051475" cy="3515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0BFFF-F5AF-9737-9EA0-C0C93CEB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Ideas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16E19-5B96-2554-47DF-1851363D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208F2E-6566-B27E-F9E6-E945BD7E388F}"/>
              </a:ext>
            </a:extLst>
          </p:cNvPr>
          <p:cNvCxnSpPr>
            <a:cxnSpLocks/>
          </p:cNvCxnSpPr>
          <p:nvPr/>
        </p:nvCxnSpPr>
        <p:spPr>
          <a:xfrm>
            <a:off x="609600" y="5962633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C7C4D4-492E-BD1D-CFFC-CB44ED8EEC82}"/>
              </a:ext>
            </a:extLst>
          </p:cNvPr>
          <p:cNvCxnSpPr>
            <a:cxnSpLocks/>
          </p:cNvCxnSpPr>
          <p:nvPr/>
        </p:nvCxnSpPr>
        <p:spPr>
          <a:xfrm flipH="1">
            <a:off x="381000" y="5962633"/>
            <a:ext cx="2286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8E5210-5FD7-EBE1-F773-1F35563E9F2F}"/>
              </a:ext>
            </a:extLst>
          </p:cNvPr>
          <p:cNvCxnSpPr>
            <a:cxnSpLocks/>
          </p:cNvCxnSpPr>
          <p:nvPr/>
        </p:nvCxnSpPr>
        <p:spPr>
          <a:xfrm flipV="1">
            <a:off x="609600" y="5505433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E9477F-63D3-6315-B8F1-34B3CD6DBF0D}"/>
              </a:ext>
            </a:extLst>
          </p:cNvPr>
          <p:cNvGrpSpPr/>
          <p:nvPr/>
        </p:nvGrpSpPr>
        <p:grpSpPr>
          <a:xfrm>
            <a:off x="2819400" y="1668335"/>
            <a:ext cx="3882739" cy="983721"/>
            <a:chOff x="2819400" y="1668335"/>
            <a:chExt cx="3882739" cy="983721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AF3FE4B1-E65D-CE4E-CF52-35CB43F92EED}"/>
                </a:ext>
              </a:extLst>
            </p:cNvPr>
            <p:cNvSpPr/>
            <p:nvPr/>
          </p:nvSpPr>
          <p:spPr>
            <a:xfrm rot="10800000">
              <a:off x="2819400" y="1890056"/>
              <a:ext cx="228593" cy="762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owder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1CD376-A93A-8830-AD1D-C3B6298C2724}"/>
                </a:ext>
              </a:extLst>
            </p:cNvPr>
            <p:cNvSpPr txBox="1"/>
            <p:nvPr/>
          </p:nvSpPr>
          <p:spPr>
            <a:xfrm>
              <a:off x="3203860" y="1668335"/>
              <a:ext cx="3498279" cy="7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3D3DFF"/>
                  </a:solidFill>
                  <a:latin typeface="+mj-lt"/>
                </a:rPr>
                <a:t>Nonconventional dark matter</a:t>
              </a:r>
              <a:r>
                <a:rPr lang="en-US" sz="1500" dirty="0">
                  <a:latin typeface="+mj-lt"/>
                </a:rPr>
                <a:t>: boosted dark matter, different thermal history, </a:t>
              </a:r>
              <a:r>
                <a:rPr lang="en-US" sz="1500" dirty="0" err="1">
                  <a:latin typeface="+mj-lt"/>
                </a:rPr>
                <a:t>etc</a:t>
              </a:r>
              <a:endParaRPr lang="en-US" sz="1500" dirty="0">
                <a:latin typeface="+mj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F967E4-A8B8-E098-389F-FC5DDBAE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467" y="1431319"/>
            <a:ext cx="3048000" cy="930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DE32E-FA5E-9018-A242-073088C5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76600"/>
            <a:ext cx="1444340" cy="791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FDDE52-63CA-A531-42BD-E392990EAD51}"/>
              </a:ext>
            </a:extLst>
          </p:cNvPr>
          <p:cNvSpPr/>
          <p:nvPr/>
        </p:nvSpPr>
        <p:spPr>
          <a:xfrm>
            <a:off x="2503718" y="5505433"/>
            <a:ext cx="440867" cy="666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E8B647-66C4-7647-7D79-4EBE18D0D39D}"/>
              </a:ext>
            </a:extLst>
          </p:cNvPr>
          <p:cNvGrpSpPr/>
          <p:nvPr/>
        </p:nvGrpSpPr>
        <p:grpSpPr>
          <a:xfrm>
            <a:off x="2498267" y="5516318"/>
            <a:ext cx="4435933" cy="808282"/>
            <a:chOff x="2498267" y="5516318"/>
            <a:chExt cx="4435933" cy="80828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4245FD-8A13-EFA5-2C5F-9CAE01EB0CFA}"/>
                </a:ext>
              </a:extLst>
            </p:cNvPr>
            <p:cNvSpPr txBox="1"/>
            <p:nvPr/>
          </p:nvSpPr>
          <p:spPr>
            <a:xfrm>
              <a:off x="3054920" y="5552466"/>
              <a:ext cx="3879280" cy="7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3D3DFF"/>
                  </a:solidFill>
                  <a:latin typeface="+mj-lt"/>
                </a:rPr>
                <a:t>Lower cross-section</a:t>
              </a:r>
              <a:r>
                <a:rPr lang="en-US" sz="1500" dirty="0">
                  <a:latin typeface="+mj-lt"/>
                </a:rPr>
                <a:t>: increasing the volume of detectors (e.g., </a:t>
              </a:r>
              <a:r>
                <a:rPr lang="en-US" sz="1500" dirty="0" err="1">
                  <a:latin typeface="+mj-lt"/>
                </a:rPr>
                <a:t>XENONnT</a:t>
              </a:r>
              <a:r>
                <a:rPr lang="en-US" sz="1500" dirty="0">
                  <a:latin typeface="+mj-lt"/>
                </a:rPr>
                <a:t>, DarkSide20k, LZ </a:t>
              </a:r>
              <a:r>
                <a:rPr lang="en-US" sz="1500" dirty="0" err="1">
                  <a:latin typeface="+mj-lt"/>
                </a:rPr>
                <a:t>etc</a:t>
              </a:r>
              <a:r>
                <a:rPr lang="en-US" sz="1500" dirty="0">
                  <a:latin typeface="+mj-lt"/>
                </a:rPr>
                <a:t>) 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DDE0A39-63B5-E4C0-A1BD-007D76EF783E}"/>
                </a:ext>
              </a:extLst>
            </p:cNvPr>
            <p:cNvSpPr/>
            <p:nvPr/>
          </p:nvSpPr>
          <p:spPr>
            <a:xfrm>
              <a:off x="2498267" y="5516318"/>
              <a:ext cx="457200" cy="680358"/>
            </a:xfrm>
            <a:custGeom>
              <a:avLst/>
              <a:gdLst>
                <a:gd name="connsiteX0" fmla="*/ 239485 w 457200"/>
                <a:gd name="connsiteY0" fmla="*/ 0 h 680358"/>
                <a:gd name="connsiteX1" fmla="*/ 457200 w 457200"/>
                <a:gd name="connsiteY1" fmla="*/ 10886 h 680358"/>
                <a:gd name="connsiteX2" fmla="*/ 315685 w 457200"/>
                <a:gd name="connsiteY2" fmla="*/ 462643 h 680358"/>
                <a:gd name="connsiteX3" fmla="*/ 408214 w 457200"/>
                <a:gd name="connsiteY3" fmla="*/ 468086 h 680358"/>
                <a:gd name="connsiteX4" fmla="*/ 157842 w 457200"/>
                <a:gd name="connsiteY4" fmla="*/ 680358 h 680358"/>
                <a:gd name="connsiteX5" fmla="*/ 0 w 457200"/>
                <a:gd name="connsiteY5" fmla="*/ 489858 h 680358"/>
                <a:gd name="connsiteX6" fmla="*/ 103414 w 457200"/>
                <a:gd name="connsiteY6" fmla="*/ 473529 h 680358"/>
                <a:gd name="connsiteX7" fmla="*/ 239485 w 457200"/>
                <a:gd name="connsiteY7" fmla="*/ 0 h 68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680358">
                  <a:moveTo>
                    <a:pt x="239485" y="0"/>
                  </a:moveTo>
                  <a:lnTo>
                    <a:pt x="457200" y="10886"/>
                  </a:lnTo>
                  <a:lnTo>
                    <a:pt x="315685" y="462643"/>
                  </a:lnTo>
                  <a:lnTo>
                    <a:pt x="408214" y="468086"/>
                  </a:lnTo>
                  <a:lnTo>
                    <a:pt x="157842" y="680358"/>
                  </a:lnTo>
                  <a:lnTo>
                    <a:pt x="0" y="489858"/>
                  </a:lnTo>
                  <a:lnTo>
                    <a:pt x="103414" y="473529"/>
                  </a:lnTo>
                  <a:lnTo>
                    <a:pt x="23948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EC92EFA-DE8B-AFCA-24EC-0B21567192AB}"/>
              </a:ext>
            </a:extLst>
          </p:cNvPr>
          <p:cNvSpPr/>
          <p:nvPr/>
        </p:nvSpPr>
        <p:spPr>
          <a:xfrm>
            <a:off x="7086600" y="3145972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D638BD-A06F-F975-519D-909C00695EF1}"/>
              </a:ext>
            </a:extLst>
          </p:cNvPr>
          <p:cNvGrpSpPr/>
          <p:nvPr/>
        </p:nvGrpSpPr>
        <p:grpSpPr>
          <a:xfrm>
            <a:off x="6878772" y="3194957"/>
            <a:ext cx="1960428" cy="1352426"/>
            <a:chOff x="6878772" y="3194957"/>
            <a:chExt cx="1960428" cy="135242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1515F2-B77A-9915-97D7-C16C3123265E}"/>
                </a:ext>
              </a:extLst>
            </p:cNvPr>
            <p:cNvSpPr txBox="1"/>
            <p:nvPr/>
          </p:nvSpPr>
          <p:spPr>
            <a:xfrm>
              <a:off x="6878772" y="3429000"/>
              <a:ext cx="1960428" cy="111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3D3DFF"/>
                  </a:solidFill>
                  <a:latin typeface="+mj-lt"/>
                </a:rPr>
                <a:t>Higher mass</a:t>
              </a:r>
              <a:r>
                <a:rPr lang="en-US" sz="1500" dirty="0">
                  <a:latin typeface="+mj-lt"/>
                </a:rPr>
                <a:t>:  primordial black holes, extended objects </a:t>
              </a:r>
              <a:r>
                <a:rPr lang="en-US" sz="1500" dirty="0" err="1">
                  <a:latin typeface="+mj-lt"/>
                </a:rPr>
                <a:t>etc</a:t>
              </a:r>
              <a:r>
                <a:rPr lang="en-US" sz="1500" dirty="0">
                  <a:latin typeface="+mj-lt"/>
                </a:rPr>
                <a:t> 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775551B-025E-5383-C078-B2D86178A235}"/>
                </a:ext>
              </a:extLst>
            </p:cNvPr>
            <p:cNvSpPr/>
            <p:nvPr/>
          </p:nvSpPr>
          <p:spPr>
            <a:xfrm>
              <a:off x="7113814" y="3194957"/>
              <a:ext cx="549729" cy="234043"/>
            </a:xfrm>
            <a:custGeom>
              <a:avLst/>
              <a:gdLst>
                <a:gd name="connsiteX0" fmla="*/ 0 w 549729"/>
                <a:gd name="connsiteY0" fmla="*/ 65315 h 234043"/>
                <a:gd name="connsiteX1" fmla="*/ 43543 w 549729"/>
                <a:gd name="connsiteY1" fmla="*/ 195943 h 234043"/>
                <a:gd name="connsiteX2" fmla="*/ 419100 w 549729"/>
                <a:gd name="connsiteY2" fmla="*/ 190500 h 234043"/>
                <a:gd name="connsiteX3" fmla="*/ 435429 w 549729"/>
                <a:gd name="connsiteY3" fmla="*/ 234043 h 234043"/>
                <a:gd name="connsiteX4" fmla="*/ 549729 w 549729"/>
                <a:gd name="connsiteY4" fmla="*/ 130629 h 234043"/>
                <a:gd name="connsiteX5" fmla="*/ 359229 w 549729"/>
                <a:gd name="connsiteY5" fmla="*/ 0 h 234043"/>
                <a:gd name="connsiteX6" fmla="*/ 375557 w 549729"/>
                <a:gd name="connsiteY6" fmla="*/ 59872 h 234043"/>
                <a:gd name="connsiteX7" fmla="*/ 0 w 549729"/>
                <a:gd name="connsiteY7" fmla="*/ 65315 h 23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729" h="234043">
                  <a:moveTo>
                    <a:pt x="0" y="65315"/>
                  </a:moveTo>
                  <a:lnTo>
                    <a:pt x="43543" y="195943"/>
                  </a:lnTo>
                  <a:lnTo>
                    <a:pt x="419100" y="190500"/>
                  </a:lnTo>
                  <a:lnTo>
                    <a:pt x="435429" y="234043"/>
                  </a:lnTo>
                  <a:lnTo>
                    <a:pt x="549729" y="130629"/>
                  </a:lnTo>
                  <a:lnTo>
                    <a:pt x="359229" y="0"/>
                  </a:lnTo>
                  <a:lnTo>
                    <a:pt x="375557" y="59872"/>
                  </a:lnTo>
                  <a:lnTo>
                    <a:pt x="0" y="653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2E917-09B4-B910-014F-6CF68573F746}"/>
              </a:ext>
            </a:extLst>
          </p:cNvPr>
          <p:cNvSpPr/>
          <p:nvPr/>
        </p:nvSpPr>
        <p:spPr>
          <a:xfrm>
            <a:off x="1752600" y="3124200"/>
            <a:ext cx="647788" cy="326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3E3C83-7724-6B90-FC3F-0B789B06DDD0}"/>
              </a:ext>
            </a:extLst>
          </p:cNvPr>
          <p:cNvGrpSpPr/>
          <p:nvPr/>
        </p:nvGrpSpPr>
        <p:grpSpPr>
          <a:xfrm>
            <a:off x="315191" y="3200400"/>
            <a:ext cx="2041566" cy="1693231"/>
            <a:chOff x="315191" y="3200400"/>
            <a:chExt cx="2041566" cy="169323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71B368-6F1D-8668-004D-1E89E2B0284E}"/>
                </a:ext>
              </a:extLst>
            </p:cNvPr>
            <p:cNvSpPr txBox="1"/>
            <p:nvPr/>
          </p:nvSpPr>
          <p:spPr>
            <a:xfrm>
              <a:off x="315191" y="3428999"/>
              <a:ext cx="2026233" cy="14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rgbClr val="3D3DFF"/>
                  </a:solidFill>
                  <a:latin typeface="+mj-lt"/>
                </a:rPr>
                <a:t>Lower mass</a:t>
              </a:r>
              <a:r>
                <a:rPr lang="en-US" sz="1500" dirty="0">
                  <a:latin typeface="+mj-lt"/>
                </a:rPr>
                <a:t>: MeV-range light dark matter, super-/ultra-light dark matter </a:t>
              </a:r>
              <a:r>
                <a:rPr lang="en-US" sz="1500" dirty="0" err="1">
                  <a:latin typeface="+mj-lt"/>
                </a:rPr>
                <a:t>etc</a:t>
              </a:r>
              <a:endParaRPr lang="en-US" sz="1500" dirty="0">
                <a:latin typeface="+mj-l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8E592F-E316-B7D9-D96A-BE7EE722B45F}"/>
                </a:ext>
              </a:extLst>
            </p:cNvPr>
            <p:cNvSpPr/>
            <p:nvPr/>
          </p:nvSpPr>
          <p:spPr>
            <a:xfrm>
              <a:off x="1790700" y="3200400"/>
              <a:ext cx="566057" cy="223157"/>
            </a:xfrm>
            <a:custGeom>
              <a:avLst/>
              <a:gdLst>
                <a:gd name="connsiteX0" fmla="*/ 206829 w 566057"/>
                <a:gd name="connsiteY0" fmla="*/ 0 h 223157"/>
                <a:gd name="connsiteX1" fmla="*/ 0 w 566057"/>
                <a:gd name="connsiteY1" fmla="*/ 119743 h 223157"/>
                <a:gd name="connsiteX2" fmla="*/ 97971 w 566057"/>
                <a:gd name="connsiteY2" fmla="*/ 223157 h 223157"/>
                <a:gd name="connsiteX3" fmla="*/ 119743 w 566057"/>
                <a:gd name="connsiteY3" fmla="*/ 163286 h 223157"/>
                <a:gd name="connsiteX4" fmla="*/ 511629 w 566057"/>
                <a:gd name="connsiteY4" fmla="*/ 174171 h 223157"/>
                <a:gd name="connsiteX5" fmla="*/ 566057 w 566057"/>
                <a:gd name="connsiteY5" fmla="*/ 59871 h 223157"/>
                <a:gd name="connsiteX6" fmla="*/ 185057 w 566057"/>
                <a:gd name="connsiteY6" fmla="*/ 48986 h 223157"/>
                <a:gd name="connsiteX7" fmla="*/ 206829 w 566057"/>
                <a:gd name="connsiteY7" fmla="*/ 0 h 22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057" h="223157">
                  <a:moveTo>
                    <a:pt x="206829" y="0"/>
                  </a:moveTo>
                  <a:lnTo>
                    <a:pt x="0" y="119743"/>
                  </a:lnTo>
                  <a:lnTo>
                    <a:pt x="97971" y="223157"/>
                  </a:lnTo>
                  <a:lnTo>
                    <a:pt x="119743" y="163286"/>
                  </a:lnTo>
                  <a:lnTo>
                    <a:pt x="511629" y="174171"/>
                  </a:lnTo>
                  <a:lnTo>
                    <a:pt x="566057" y="59871"/>
                  </a:lnTo>
                  <a:lnTo>
                    <a:pt x="185057" y="48986"/>
                  </a:lnTo>
                  <a:lnTo>
                    <a:pt x="2068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09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D37E-6D29-064D-5CC8-9737A315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MeV-Scale Light Dark Matter (LDM) with Portal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0314F-0F70-6708-E0F3-286EE77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6" name="Picture 15" descr="A diagram of a diagram&#10;&#10;AI-generated content may be incorrect.">
            <a:extLst>
              <a:ext uri="{FF2B5EF4-FFF2-40B4-BE49-F238E27FC236}">
                <a16:creationId xmlns:a16="http://schemas.microsoft.com/office/drawing/2014/main" id="{E7ABC75C-6C2A-4633-21F7-D1338FB7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43" y="2058335"/>
            <a:ext cx="5750513" cy="39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8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B96C606-E8D6-4BDC-0875-A7A84A76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34" y="3767396"/>
            <a:ext cx="2226376" cy="743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11A30-5DBE-8F8A-5183-71BCBF50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Anomalies &amp; Light Dark(-Matter) Sector Interpretations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CE8704-2443-6649-701B-A864D593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1000" y="6340475"/>
            <a:ext cx="762000" cy="365125"/>
          </a:xfrm>
        </p:spPr>
        <p:txBody>
          <a:bodyPr/>
          <a:lstStyle/>
          <a:p>
            <a:fld id="{CAB6C345-FB46-4890-9178-6C345494CA7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LSND Experiment University of California | sciencesprings">
            <a:extLst>
              <a:ext uri="{FF2B5EF4-FFF2-40B4-BE49-F238E27FC236}">
                <a16:creationId xmlns:a16="http://schemas.microsoft.com/office/drawing/2014/main" id="{5A747A65-F0B6-0285-F84D-98FD3B43F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3" y="3136278"/>
            <a:ext cx="1734807" cy="134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ÉSONAANCES: Other Neutrino Anomalies">
            <a:extLst>
              <a:ext uri="{FF2B5EF4-FFF2-40B4-BE49-F238E27FC236}">
                <a16:creationId xmlns:a16="http://schemas.microsoft.com/office/drawing/2014/main" id="{83EBFBFA-2604-3BB5-A33D-CBC99E9F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75" y="2692891"/>
            <a:ext cx="1558927" cy="15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BC06DCAA-6639-B1F5-C30B-9FEB6D7089D3}"/>
              </a:ext>
            </a:extLst>
          </p:cNvPr>
          <p:cNvSpPr txBox="1"/>
          <p:nvPr/>
        </p:nvSpPr>
        <p:spPr>
          <a:xfrm>
            <a:off x="304800" y="1676400"/>
            <a:ext cx="8534400" cy="74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500" dirty="0">
                <a:latin typeface="+mj-lt"/>
                <a:ea typeface="Cambria Math" panose="02040503050406030204" pitchFamily="18" charset="0"/>
              </a:rPr>
              <a:t>Various HEP phenomena including excesses, anomalies, non-minimal dark-sector scenarios </a:t>
            </a:r>
            <a:r>
              <a:rPr lang="en-US" sz="15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motivate light dark matter</a:t>
            </a:r>
            <a:r>
              <a:rPr lang="en-US" sz="1500" dirty="0">
                <a:latin typeface="+mj-lt"/>
                <a:ea typeface="Cambria Math" panose="02040503050406030204" pitchFamily="18" charset="0"/>
              </a:rPr>
              <a:t> (and/or light mediators).</a:t>
            </a:r>
            <a:endParaRPr lang="en-US" sz="15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BA9DDD-E8B6-A8D0-CC8C-90EBE96A6A28}"/>
              </a:ext>
            </a:extLst>
          </p:cNvPr>
          <p:cNvGrpSpPr>
            <a:grpSpLocks noChangeAspect="1"/>
          </p:cNvGrpSpPr>
          <p:nvPr/>
        </p:nvGrpSpPr>
        <p:grpSpPr>
          <a:xfrm>
            <a:off x="4724400" y="4872947"/>
            <a:ext cx="3538596" cy="678266"/>
            <a:chOff x="1873979" y="2954923"/>
            <a:chExt cx="5375800" cy="10304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63AF17-5478-D966-F11F-4495250686F3}"/>
                </a:ext>
              </a:extLst>
            </p:cNvPr>
            <p:cNvSpPr/>
            <p:nvPr/>
          </p:nvSpPr>
          <p:spPr>
            <a:xfrm>
              <a:off x="3097237" y="3259723"/>
              <a:ext cx="533400" cy="533400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0CDA88-6D1A-FCBD-572B-FAD27B85C3D0}"/>
                </a:ext>
              </a:extLst>
            </p:cNvPr>
            <p:cNvCxnSpPr>
              <a:endCxn id="19" idx="1"/>
            </p:cNvCxnSpPr>
            <p:nvPr/>
          </p:nvCxnSpPr>
          <p:spPr>
            <a:xfrm>
              <a:off x="2411437" y="3107323"/>
              <a:ext cx="763915" cy="2305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BCFB71-9CCA-6B44-E76D-40932308A65D}"/>
                </a:ext>
              </a:extLst>
            </p:cNvPr>
            <p:cNvCxnSpPr>
              <a:endCxn id="19" idx="3"/>
            </p:cNvCxnSpPr>
            <p:nvPr/>
          </p:nvCxnSpPr>
          <p:spPr>
            <a:xfrm flipV="1">
              <a:off x="2411437" y="3715008"/>
              <a:ext cx="763915" cy="1543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DD5DB47-E3C4-8BCE-00BE-40366CD8F18A}"/>
                </a:ext>
              </a:extLst>
            </p:cNvPr>
            <p:cNvCxnSpPr>
              <a:stCxn id="19" idx="7"/>
              <a:endCxn id="26" idx="1"/>
            </p:cNvCxnSpPr>
            <p:nvPr/>
          </p:nvCxnSpPr>
          <p:spPr>
            <a:xfrm flipV="1">
              <a:off x="3552522" y="3165331"/>
              <a:ext cx="761117" cy="172507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A2849FF-CF37-F545-7258-2CE685895A5C}"/>
                </a:ext>
              </a:extLst>
            </p:cNvPr>
            <p:cNvCxnSpPr>
              <a:stCxn id="19" idx="5"/>
            </p:cNvCxnSpPr>
            <p:nvPr/>
          </p:nvCxnSpPr>
          <p:spPr>
            <a:xfrm>
              <a:off x="3552522" y="3715008"/>
              <a:ext cx="761117" cy="1543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51744202-4BEC-827A-4980-1680B0A7B6E4}"/>
                    </a:ext>
                  </a:extLst>
                </p:cNvPr>
                <p:cNvSpPr txBox="1"/>
                <p:nvPr/>
              </p:nvSpPr>
              <p:spPr>
                <a:xfrm>
                  <a:off x="1873979" y="2954923"/>
                  <a:ext cx="575503" cy="420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51744202-4BEC-827A-4980-1680B0A7B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979" y="2954923"/>
                  <a:ext cx="575503" cy="420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904D5C07-4F74-C9F0-6F75-A07724E65B58}"/>
                    </a:ext>
                  </a:extLst>
                </p:cNvPr>
                <p:cNvSpPr txBox="1"/>
                <p:nvPr/>
              </p:nvSpPr>
              <p:spPr>
                <a:xfrm>
                  <a:off x="1876776" y="3530768"/>
                  <a:ext cx="575503" cy="420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904D5C07-4F74-C9F0-6F75-A07724E65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6776" y="3530768"/>
                  <a:ext cx="575503" cy="420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F91168B9-9A22-D577-C46E-FE2B8F554FE3}"/>
                    </a:ext>
                  </a:extLst>
                </p:cNvPr>
                <p:cNvSpPr txBox="1"/>
                <p:nvPr/>
              </p:nvSpPr>
              <p:spPr>
                <a:xfrm>
                  <a:off x="4313639" y="2954923"/>
                  <a:ext cx="570048" cy="420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F91168B9-9A22-D577-C46E-FE2B8F554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3639" y="2954923"/>
                  <a:ext cx="570048" cy="4208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8C3C7F44-72BB-7FF2-C1ED-B1DCA8914BF0}"/>
                    </a:ext>
                  </a:extLst>
                </p:cNvPr>
                <p:cNvSpPr txBox="1"/>
                <p:nvPr/>
              </p:nvSpPr>
              <p:spPr>
                <a:xfrm>
                  <a:off x="4316437" y="3564523"/>
                  <a:ext cx="570048" cy="420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8C3C7F44-72BB-7FF2-C1ED-B1DCA8914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6437" y="3564523"/>
                  <a:ext cx="570048" cy="4208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39E4AEB-34AB-FC6B-C936-76847934A928}"/>
                </a:ext>
              </a:extLst>
            </p:cNvPr>
            <p:cNvSpPr/>
            <p:nvPr/>
          </p:nvSpPr>
          <p:spPr>
            <a:xfrm>
              <a:off x="5443192" y="3259723"/>
              <a:ext cx="533400" cy="533400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16F72AA-679A-4B5D-E97E-21D68DB34D02}"/>
                </a:ext>
              </a:extLst>
            </p:cNvPr>
            <p:cNvCxnSpPr>
              <a:endCxn id="28" idx="1"/>
            </p:cNvCxnSpPr>
            <p:nvPr/>
          </p:nvCxnSpPr>
          <p:spPr>
            <a:xfrm>
              <a:off x="4757392" y="3107323"/>
              <a:ext cx="763915" cy="2305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7499530-A106-F9DE-3AEC-FBB4D69AC2BA}"/>
                </a:ext>
              </a:extLst>
            </p:cNvPr>
            <p:cNvCxnSpPr>
              <a:endCxn id="28" idx="3"/>
            </p:cNvCxnSpPr>
            <p:nvPr/>
          </p:nvCxnSpPr>
          <p:spPr>
            <a:xfrm flipV="1">
              <a:off x="4757392" y="3715008"/>
              <a:ext cx="763915" cy="1543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28B9058-46E1-DA18-C0D4-2726DD778C75}"/>
                </a:ext>
              </a:extLst>
            </p:cNvPr>
            <p:cNvCxnSpPr>
              <a:stCxn id="28" idx="7"/>
              <a:endCxn id="33" idx="1"/>
            </p:cNvCxnSpPr>
            <p:nvPr/>
          </p:nvCxnSpPr>
          <p:spPr>
            <a:xfrm flipV="1">
              <a:off x="5898477" y="3165331"/>
              <a:ext cx="761118" cy="172507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3D9A7A1-AFD8-9974-82D5-2B23CF6997BB}"/>
                </a:ext>
              </a:extLst>
            </p:cNvPr>
            <p:cNvCxnSpPr>
              <a:stCxn id="28" idx="5"/>
            </p:cNvCxnSpPr>
            <p:nvPr/>
          </p:nvCxnSpPr>
          <p:spPr>
            <a:xfrm>
              <a:off x="5898477" y="3715008"/>
              <a:ext cx="761117" cy="154315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42">
              <a:extLst>
                <a:ext uri="{FF2B5EF4-FFF2-40B4-BE49-F238E27FC236}">
                  <a16:creationId xmlns:a16="http://schemas.microsoft.com/office/drawing/2014/main" id="{3308CA05-22FA-105A-8980-05560C68E558}"/>
                </a:ext>
              </a:extLst>
            </p:cNvPr>
            <p:cNvSpPr txBox="1"/>
            <p:nvPr/>
          </p:nvSpPr>
          <p:spPr>
            <a:xfrm>
              <a:off x="6659595" y="2954923"/>
              <a:ext cx="587386" cy="420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+mj-lt"/>
                </a:rPr>
                <a:t>SM</a:t>
              </a:r>
            </a:p>
          </p:txBody>
        </p:sp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5E73E697-3E75-E341-FD62-0CB58F5D85B9}"/>
                </a:ext>
              </a:extLst>
            </p:cNvPr>
            <p:cNvSpPr txBox="1"/>
            <p:nvPr/>
          </p:nvSpPr>
          <p:spPr>
            <a:xfrm>
              <a:off x="6662393" y="3564523"/>
              <a:ext cx="587386" cy="420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+mj-lt"/>
                </a:rPr>
                <a:t>SM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2">
                <a:extLst>
                  <a:ext uri="{FF2B5EF4-FFF2-40B4-BE49-F238E27FC236}">
                    <a16:creationId xmlns:a16="http://schemas.microsoft.com/office/drawing/2014/main" id="{197D17F4-6D95-34BF-1602-FECEEFDEBE75}"/>
                  </a:ext>
                </a:extLst>
              </p:cNvPr>
              <p:cNvSpPr txBox="1"/>
              <p:nvPr/>
            </p:nvSpPr>
            <p:spPr>
              <a:xfrm>
                <a:off x="4724400" y="5543720"/>
                <a:ext cx="3962400" cy="704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1400" dirty="0">
                    <a:solidFill>
                      <a:srgbClr val="1212FF"/>
                    </a:solidFill>
                    <a:latin typeface="+mj-lt"/>
                  </a:rPr>
                  <a:t>Cosmogenic boosted dark matter (two-component BDM, CR-BDM,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121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>
                    <a:solidFill>
                      <a:srgbClr val="1212FF"/>
                    </a:solidFill>
                    <a:latin typeface="+mj-lt"/>
                  </a:rPr>
                  <a:t>BDM </a:t>
                </a:r>
                <a:r>
                  <a:rPr lang="en-US" sz="1400" dirty="0" err="1">
                    <a:solidFill>
                      <a:srgbClr val="1212FF"/>
                    </a:solidFill>
                    <a:latin typeface="+mj-lt"/>
                  </a:rPr>
                  <a:t>etc</a:t>
                </a:r>
                <a:r>
                  <a:rPr lang="en-US" sz="1400" dirty="0">
                    <a:solidFill>
                      <a:srgbClr val="1212FF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32">
                <a:extLst>
                  <a:ext uri="{FF2B5EF4-FFF2-40B4-BE49-F238E27FC236}">
                    <a16:creationId xmlns:a16="http://schemas.microsoft.com/office/drawing/2014/main" id="{197D17F4-6D95-34BF-1602-FECEEFDEB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543720"/>
                <a:ext cx="3962400" cy="704680"/>
              </a:xfrm>
              <a:prstGeom prst="rect">
                <a:avLst/>
              </a:prstGeom>
              <a:blipFill>
                <a:blip r:embed="rId8"/>
                <a:stretch>
                  <a:fillRect l="-462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7">
            <a:extLst>
              <a:ext uri="{FF2B5EF4-FFF2-40B4-BE49-F238E27FC236}">
                <a16:creationId xmlns:a16="http://schemas.microsoft.com/office/drawing/2014/main" id="{A0EB6F0F-CE6E-F787-B6B1-795E7CE3C90C}"/>
              </a:ext>
            </a:extLst>
          </p:cNvPr>
          <p:cNvSpPr txBox="1"/>
          <p:nvPr/>
        </p:nvSpPr>
        <p:spPr>
          <a:xfrm>
            <a:off x="8321109" y="580163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…</a:t>
            </a:r>
          </a:p>
        </p:txBody>
      </p:sp>
      <p:pic>
        <p:nvPicPr>
          <p:cNvPr id="10" name="Picture 9" descr="MiniBooNE | Azimuth">
            <a:extLst>
              <a:ext uri="{FF2B5EF4-FFF2-40B4-BE49-F238E27FC236}">
                <a16:creationId xmlns:a16="http://schemas.microsoft.com/office/drawing/2014/main" id="{B1078EB8-56CD-B20C-DE6B-4046A82F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7255"/>
            <a:ext cx="1594884" cy="17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E1A96-9C1C-49C2-AB8E-B53B4D47CB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834" y="4604869"/>
            <a:ext cx="1636628" cy="11967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B5959A03-B902-E24A-368E-B2BFEF2D65EB}"/>
              </a:ext>
            </a:extLst>
          </p:cNvPr>
          <p:cNvSpPr txBox="1"/>
          <p:nvPr/>
        </p:nvSpPr>
        <p:spPr>
          <a:xfrm>
            <a:off x="1957088" y="4259095"/>
            <a:ext cx="1967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1212FF"/>
                </a:solidFill>
                <a:latin typeface="+mj-lt"/>
              </a:rPr>
              <a:t>LSND/</a:t>
            </a:r>
            <a:r>
              <a:rPr lang="en-US" sz="1400" dirty="0" err="1">
                <a:solidFill>
                  <a:srgbClr val="1212FF"/>
                </a:solidFill>
                <a:latin typeface="+mj-lt"/>
              </a:rPr>
              <a:t>MiniBooNE</a:t>
            </a:r>
            <a:r>
              <a:rPr lang="en-US" sz="1400" dirty="0">
                <a:solidFill>
                  <a:srgbClr val="1212FF"/>
                </a:solidFill>
                <a:latin typeface="+mj-lt"/>
              </a:rPr>
              <a:t> Excess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282AD6-CADE-4A1B-0EDF-1E70FA3FD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2646" y="2411984"/>
            <a:ext cx="2391344" cy="1398196"/>
          </a:xfrm>
          <a:prstGeom prst="rect">
            <a:avLst/>
          </a:prstGeom>
        </p:spPr>
      </p:pic>
      <p:sp>
        <p:nvSpPr>
          <p:cNvPr id="15" name="TextBox 34">
            <a:extLst>
              <a:ext uri="{FF2B5EF4-FFF2-40B4-BE49-F238E27FC236}">
                <a16:creationId xmlns:a16="http://schemas.microsoft.com/office/drawing/2014/main" id="{B7E2BACC-3B7A-F7F2-C3E6-9FF8959CC6A2}"/>
              </a:ext>
            </a:extLst>
          </p:cNvPr>
          <p:cNvSpPr txBox="1"/>
          <p:nvPr/>
        </p:nvSpPr>
        <p:spPr>
          <a:xfrm>
            <a:off x="4005963" y="3317478"/>
            <a:ext cx="1535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1212FF"/>
                </a:solidFill>
                <a:latin typeface="+mj-lt"/>
              </a:rPr>
              <a:t>Reactor anomalies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D227241-06D8-D99B-8EC7-27670A607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8164" y="3743709"/>
            <a:ext cx="1583821" cy="948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268DEC-71A7-7429-2285-1C4AFD8FBA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5735" y="2513048"/>
            <a:ext cx="1902465" cy="1415841"/>
          </a:xfrm>
          <a:prstGeom prst="rect">
            <a:avLst/>
          </a:prstGeom>
        </p:spPr>
      </p:pic>
      <p:sp>
        <p:nvSpPr>
          <p:cNvPr id="18" name="TextBox 39">
            <a:extLst>
              <a:ext uri="{FF2B5EF4-FFF2-40B4-BE49-F238E27FC236}">
                <a16:creationId xmlns:a16="http://schemas.microsoft.com/office/drawing/2014/main" id="{486C57D0-FB76-82FA-4040-345B3D368E7C}"/>
              </a:ext>
            </a:extLst>
          </p:cNvPr>
          <p:cNvSpPr txBox="1"/>
          <p:nvPr/>
        </p:nvSpPr>
        <p:spPr>
          <a:xfrm>
            <a:off x="7423428" y="2549774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1212FF"/>
                </a:solidFill>
                <a:latin typeface="+mj-lt"/>
              </a:rPr>
              <a:t>Gallium anomaly</a:t>
            </a:r>
          </a:p>
        </p:txBody>
      </p:sp>
    </p:spTree>
    <p:extLst>
      <p:ext uri="{BB962C8B-B14F-4D97-AF65-F5344CB8AC3E}">
        <p14:creationId xmlns:p14="http://schemas.microsoft.com/office/powerpoint/2010/main" val="1727029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640B-E302-4608-7D16-30D9651B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Words for Light Dark Matter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A3B96-BF1E-A8CF-A1C0-F1C97968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CE30F5-EAEE-B240-4AB3-A286D7277D99}"/>
              </a:ext>
            </a:extLst>
          </p:cNvPr>
          <p:cNvSpPr/>
          <p:nvPr/>
        </p:nvSpPr>
        <p:spPr>
          <a:xfrm>
            <a:off x="304800" y="1980732"/>
            <a:ext cx="2667000" cy="78771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FFFF"/>
                </a:solidFill>
                <a:latin typeface="+mj-lt"/>
              </a:rPr>
              <a:t>Small flux 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of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+mj-lt"/>
              </a:rPr>
              <a:t>Cosmogenic LDM</a:t>
            </a:r>
            <a:r>
              <a:rPr lang="en-US" sz="1500" dirty="0">
                <a:latin typeface="+mj-lt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08A3C8-3FBF-FBB7-9961-1116B8E452EA}"/>
              </a:ext>
            </a:extLst>
          </p:cNvPr>
          <p:cNvSpPr/>
          <p:nvPr/>
        </p:nvSpPr>
        <p:spPr>
          <a:xfrm>
            <a:off x="3236976" y="1981200"/>
            <a:ext cx="2670048" cy="7877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+mj-lt"/>
              </a:rPr>
              <a:t>Light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(MeV – sub GeV mass range)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D04F0C-FB65-C079-CF71-81861433D53A}"/>
              </a:ext>
            </a:extLst>
          </p:cNvPr>
          <p:cNvSpPr/>
          <p:nvPr/>
        </p:nvSpPr>
        <p:spPr>
          <a:xfrm>
            <a:off x="6172200" y="1980732"/>
            <a:ext cx="2667000" cy="787712"/>
          </a:xfrm>
          <a:prstGeom prst="ellipse">
            <a:avLst/>
          </a:prstGeom>
          <a:solidFill>
            <a:srgbClr val="1212FF">
              <a:alpha val="50000"/>
            </a:srgbClr>
          </a:solidFill>
          <a:ln>
            <a:solidFill>
              <a:srgbClr val="121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A500"/>
                </a:solidFill>
                <a:latin typeface="+mj-lt"/>
              </a:rPr>
              <a:t>Feebly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(or very weakly) </a:t>
            </a:r>
            <a:r>
              <a:rPr lang="en-US" b="1" dirty="0">
                <a:solidFill>
                  <a:srgbClr val="FFA500"/>
                </a:solidFill>
                <a:latin typeface="+mj-lt"/>
              </a:rPr>
              <a:t>interacting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13F4A2-8179-8262-C8C6-DB9561A0AA54}"/>
              </a:ext>
            </a:extLst>
          </p:cNvPr>
          <p:cNvGrpSpPr/>
          <p:nvPr/>
        </p:nvGrpSpPr>
        <p:grpSpPr>
          <a:xfrm>
            <a:off x="304800" y="2768444"/>
            <a:ext cx="2670048" cy="1574956"/>
            <a:chOff x="304800" y="2768444"/>
            <a:chExt cx="2670048" cy="157495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880892-3C07-83F1-4C65-C3BE490AEA77}"/>
                </a:ext>
              </a:extLst>
            </p:cNvPr>
            <p:cNvSpPr/>
            <p:nvPr/>
          </p:nvSpPr>
          <p:spPr>
            <a:xfrm>
              <a:off x="304800" y="3555688"/>
              <a:ext cx="2670048" cy="78771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FFFF"/>
                  </a:solidFill>
                  <a:latin typeface="+mj-lt"/>
                </a:rPr>
                <a:t>Large-volume</a:t>
              </a:r>
              <a:endParaRPr lang="en-US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+mj-lt"/>
                </a:rPr>
                <a:t>detectors needed</a:t>
              </a:r>
              <a:endParaRPr lang="en-US" sz="1500" dirty="0">
                <a:latin typeface="+mj-lt"/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2717D55D-9B95-7CD5-25D1-C89792784B61}"/>
                </a:ext>
              </a:extLst>
            </p:cNvPr>
            <p:cNvCxnSpPr>
              <a:cxnSpLocks/>
              <a:stCxn id="6" idx="4"/>
              <a:endCxn id="13" idx="0"/>
            </p:cNvCxnSpPr>
            <p:nvPr/>
          </p:nvCxnSpPr>
          <p:spPr>
            <a:xfrm rot="16200000" flipH="1">
              <a:off x="1245440" y="3161304"/>
              <a:ext cx="787244" cy="1524"/>
            </a:xfrm>
            <a:prstGeom prst="bentConnector3">
              <a:avLst/>
            </a:prstGeom>
            <a:ln w="38100">
              <a:solidFill>
                <a:srgbClr val="FF0000">
                  <a:alpha val="50000"/>
                </a:srgbClr>
              </a:solidFill>
              <a:headEnd type="oval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0DACF5-DE44-640A-D04B-B84EB36B104C}"/>
              </a:ext>
            </a:extLst>
          </p:cNvPr>
          <p:cNvGrpSpPr/>
          <p:nvPr/>
        </p:nvGrpSpPr>
        <p:grpSpPr>
          <a:xfrm>
            <a:off x="4572000" y="2768444"/>
            <a:ext cx="2933700" cy="1574956"/>
            <a:chOff x="4572000" y="2768444"/>
            <a:chExt cx="2933700" cy="15749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2F45B00-BCC4-D305-5912-1C202DC2BCF1}"/>
                </a:ext>
              </a:extLst>
            </p:cNvPr>
            <p:cNvSpPr/>
            <p:nvPr/>
          </p:nvSpPr>
          <p:spPr>
            <a:xfrm>
              <a:off x="4648200" y="3555688"/>
              <a:ext cx="2670048" cy="787712"/>
            </a:xfrm>
            <a:prstGeom prst="ellipse">
              <a:avLst/>
            </a:prstGeom>
            <a:solidFill>
              <a:srgbClr val="00FFFF">
                <a:alpha val="50000"/>
              </a:srgbClr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Intense</a:t>
              </a:r>
              <a:r>
                <a:rPr lang="en-US" sz="1500" dirty="0">
                  <a:solidFill>
                    <a:schemeClr val="tx1"/>
                  </a:solidFill>
                  <a:latin typeface="+mj-lt"/>
                </a:rPr>
                <a:t> production</a:t>
              </a: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+mj-lt"/>
                </a:rPr>
                <a:t>Sources needed</a:t>
              </a: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C32604D-9F0C-CF42-4093-F0E573D4F918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 rot="16200000" flipH="1">
              <a:off x="4884224" y="2456688"/>
              <a:ext cx="786776" cy="1411224"/>
            </a:xfrm>
            <a:prstGeom prst="bentConnector3">
              <a:avLst/>
            </a:prstGeom>
            <a:ln w="38100">
              <a:solidFill>
                <a:srgbClr val="00B050">
                  <a:alpha val="50000"/>
                </a:srgbClr>
              </a:solidFill>
              <a:headEnd type="oval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B9DFC313-8F8C-EB98-0F5C-3F31A6DE15AE}"/>
                </a:ext>
              </a:extLst>
            </p:cNvPr>
            <p:cNvCxnSpPr>
              <a:cxnSpLocks/>
              <a:stCxn id="12" idx="4"/>
              <a:endCxn id="18" idx="0"/>
            </p:cNvCxnSpPr>
            <p:nvPr/>
          </p:nvCxnSpPr>
          <p:spPr>
            <a:xfrm rot="5400000">
              <a:off x="6350840" y="2400828"/>
              <a:ext cx="787244" cy="1522476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1212FF">
                  <a:alpha val="50000"/>
                </a:srgbClr>
              </a:solidFill>
              <a:headEnd type="oval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98425A-EBC4-622F-C799-D46814AACBE1}"/>
              </a:ext>
            </a:extLst>
          </p:cNvPr>
          <p:cNvGrpSpPr/>
          <p:nvPr/>
        </p:nvGrpSpPr>
        <p:grpSpPr>
          <a:xfrm>
            <a:off x="1639824" y="4343400"/>
            <a:ext cx="4343400" cy="1574488"/>
            <a:chOff x="1639824" y="4343400"/>
            <a:chExt cx="4343400" cy="15744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3F4E91E-E4C7-E386-6198-20775EB41631}"/>
                </a:ext>
              </a:extLst>
            </p:cNvPr>
            <p:cNvSpPr/>
            <p:nvPr/>
          </p:nvSpPr>
          <p:spPr>
            <a:xfrm>
              <a:off x="2456632" y="5130176"/>
              <a:ext cx="2670048" cy="787712"/>
            </a:xfrm>
            <a:prstGeom prst="ellipse">
              <a:avLst/>
            </a:prstGeom>
            <a:noFill/>
            <a:ln>
              <a:solidFill>
                <a:srgbClr val="7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tx1"/>
                  </a:solidFill>
                  <a:latin typeface="+mj-lt"/>
                </a:rPr>
                <a:t>Neutrino experiments</a:t>
              </a:r>
              <a:endParaRPr lang="en-US" sz="1500" b="1" u="sng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9E668DBF-89AC-59E9-237E-F2710BDF6C75}"/>
                </a:ext>
              </a:extLst>
            </p:cNvPr>
            <p:cNvCxnSpPr>
              <a:cxnSpLocks/>
              <a:stCxn id="13" idx="4"/>
              <a:endCxn id="19" idx="0"/>
            </p:cNvCxnSpPr>
            <p:nvPr/>
          </p:nvCxnSpPr>
          <p:spPr>
            <a:xfrm rot="16200000" flipH="1">
              <a:off x="2322352" y="3660872"/>
              <a:ext cx="786776" cy="215183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>
                  <a:alpha val="50000"/>
                </a:srgbClr>
              </a:solidFill>
              <a:headEnd type="oval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3EB9FFBC-1253-E530-FB7A-AFD940DE5811}"/>
                </a:ext>
              </a:extLst>
            </p:cNvPr>
            <p:cNvCxnSpPr>
              <a:cxnSpLocks/>
              <a:stCxn id="18" idx="4"/>
              <a:endCxn id="19" idx="0"/>
            </p:cNvCxnSpPr>
            <p:nvPr/>
          </p:nvCxnSpPr>
          <p:spPr>
            <a:xfrm rot="5400000">
              <a:off x="4494052" y="3641004"/>
              <a:ext cx="786776" cy="219156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FFFF">
                  <a:alpha val="50000"/>
                </a:srgbClr>
              </a:solidFill>
              <a:headEnd type="oval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00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6741-E7BE-1EA5-C913-40E38CDC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Experiments: A Landscape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7D345F-D4C9-7A6C-A1BA-FD0C6651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1C58F5-FACE-A904-AB20-417A5980273B}"/>
              </a:ext>
            </a:extLst>
          </p:cNvPr>
          <p:cNvCxnSpPr>
            <a:cxnSpLocks/>
          </p:cNvCxnSpPr>
          <p:nvPr/>
        </p:nvCxnSpPr>
        <p:spPr>
          <a:xfrm>
            <a:off x="533400" y="2743200"/>
            <a:ext cx="8077200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1212FF"/>
                </a:gs>
                <a:gs pos="100000">
                  <a:srgbClr val="FF0000"/>
                </a:gs>
              </a:gsLst>
              <a:lin ang="0" scaled="1"/>
              <a:tileRect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9851428-3A01-726F-A5EC-3E5D931586F1}"/>
              </a:ext>
            </a:extLst>
          </p:cNvPr>
          <p:cNvSpPr>
            <a:spLocks noChangeAspect="1"/>
          </p:cNvSpPr>
          <p:nvPr/>
        </p:nvSpPr>
        <p:spPr>
          <a:xfrm>
            <a:off x="990600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F426FAB-A7EF-6133-5A2F-26FCE323D489}"/>
              </a:ext>
            </a:extLst>
          </p:cNvPr>
          <p:cNvSpPr>
            <a:spLocks noChangeAspect="1"/>
          </p:cNvSpPr>
          <p:nvPr/>
        </p:nvSpPr>
        <p:spPr>
          <a:xfrm>
            <a:off x="7696200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5943C369-1161-EA57-0185-8022B59CEFAE}"/>
              </a:ext>
            </a:extLst>
          </p:cNvPr>
          <p:cNvSpPr>
            <a:spLocks noChangeAspect="1"/>
          </p:cNvSpPr>
          <p:nvPr/>
        </p:nvSpPr>
        <p:spPr>
          <a:xfrm>
            <a:off x="5791200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01B8965E-F882-189B-A4CD-FCA9601816D0}"/>
              </a:ext>
            </a:extLst>
          </p:cNvPr>
          <p:cNvSpPr>
            <a:spLocks noChangeAspect="1"/>
          </p:cNvSpPr>
          <p:nvPr/>
        </p:nvSpPr>
        <p:spPr>
          <a:xfrm>
            <a:off x="3143656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B550D10-D985-0D7F-E68D-06D5FAFC76D8}"/>
              </a:ext>
            </a:extLst>
          </p:cNvPr>
          <p:cNvSpPr>
            <a:spLocks noChangeAspect="1"/>
          </p:cNvSpPr>
          <p:nvPr/>
        </p:nvSpPr>
        <p:spPr>
          <a:xfrm>
            <a:off x="4587240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56FDE6C-9CE8-8144-AE05-C402D4991E8C}"/>
              </a:ext>
            </a:extLst>
          </p:cNvPr>
          <p:cNvSpPr>
            <a:spLocks noChangeAspect="1"/>
          </p:cNvSpPr>
          <p:nvPr/>
        </p:nvSpPr>
        <p:spPr>
          <a:xfrm>
            <a:off x="1920240" y="2667000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26353-AE5C-757B-98E8-B432D71528FE}"/>
              </a:ext>
            </a:extLst>
          </p:cNvPr>
          <p:cNvSpPr txBox="1"/>
          <p:nvPr/>
        </p:nvSpPr>
        <p:spPr>
          <a:xfrm>
            <a:off x="381000" y="170654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Reactors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6BA45-AC7D-9341-DB1D-88AB3923BBC5}"/>
              </a:ext>
            </a:extLst>
          </p:cNvPr>
          <p:cNvSpPr txBox="1"/>
          <p:nvPr/>
        </p:nvSpPr>
        <p:spPr>
          <a:xfrm>
            <a:off x="1344601" y="1718846"/>
            <a:ext cx="97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Bahnschrift SemiLight Condensed" panose="020B0502040204020203" pitchFamily="34" charset="0"/>
              </a:rPr>
              <a:t>IsoDAR</a:t>
            </a:r>
            <a:r>
              <a:rPr lang="en-US" sz="1600" dirty="0">
                <a:latin typeface="Bahnschrift SemiLight Condensed" panose="020B0502040204020203" pitchFamily="34" charset="0"/>
              </a:rPr>
              <a:t>, LSC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3CBEEB-7738-5F25-A457-70978EED22BA}"/>
              </a:ext>
            </a:extLst>
          </p:cNvPr>
          <p:cNvSpPr txBox="1"/>
          <p:nvPr/>
        </p:nvSpPr>
        <p:spPr>
          <a:xfrm>
            <a:off x="4114801" y="1718846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T2K, SBN (SBND,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US" sz="1600" dirty="0" err="1">
                <a:latin typeface="Bahnschrift SemiLight Condensed" panose="020B0502040204020203" pitchFamily="34" charset="0"/>
              </a:rPr>
              <a:t>BooNE</a:t>
            </a:r>
            <a:r>
              <a:rPr lang="en-US" sz="1600" dirty="0">
                <a:latin typeface="Bahnschrift SemiLight Condensed" panose="020B0502040204020203" pitchFamily="34" charset="0"/>
              </a:rPr>
              <a:t>, ICARUS)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7BFE8-7E3D-6F96-4274-3B92F3930626}"/>
              </a:ext>
            </a:extLst>
          </p:cNvPr>
          <p:cNvSpPr txBox="1"/>
          <p:nvPr/>
        </p:nvSpPr>
        <p:spPr>
          <a:xfrm>
            <a:off x="2438400" y="1706540"/>
            <a:ext cx="153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Stopped-Pion (CCM, COHERENT, JSNS</a:t>
            </a:r>
            <a:r>
              <a:rPr lang="en-US" sz="1600" baseline="30000" dirty="0">
                <a:latin typeface="Bahnschrift SemiLight Condensed" panose="020B0502040204020203" pitchFamily="34" charset="0"/>
              </a:rPr>
              <a:t>2</a:t>
            </a:r>
            <a:r>
              <a:rPr lang="en-US" sz="1600" dirty="0">
                <a:latin typeface="Bahnschrift SemiLight Condensed" panose="020B0502040204020203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A127E-EB87-16CB-5C5F-BBD462850E17}"/>
              </a:ext>
            </a:extLst>
          </p:cNvPr>
          <p:cNvSpPr txBox="1"/>
          <p:nvPr/>
        </p:nvSpPr>
        <p:spPr>
          <a:xfrm>
            <a:off x="5562600" y="170122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DUNE, </a:t>
            </a:r>
            <a:r>
              <a:rPr lang="en-US" sz="1600" dirty="0" err="1">
                <a:latin typeface="Bahnschrift SemiLight Condensed" panose="020B0502040204020203" pitchFamily="34" charset="0"/>
              </a:rPr>
              <a:t>ICARUS@NuMI</a:t>
            </a:r>
            <a:endParaRPr lang="en-US" sz="1600" dirty="0">
              <a:latin typeface="Bahnschrift SemiLigh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75A163-CB9D-D4AC-CF59-D3A25DF0D120}"/>
              </a:ext>
            </a:extLst>
          </p:cNvPr>
          <p:cNvSpPr txBox="1"/>
          <p:nvPr/>
        </p:nvSpPr>
        <p:spPr>
          <a:xfrm>
            <a:off x="7631758" y="1701225"/>
            <a:ext cx="120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FASER/FASER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𝜈</a:t>
            </a:r>
            <a:endParaRPr lang="en-US" sz="1600" dirty="0">
              <a:latin typeface="Bahnschrift SemiLight Condensed" panose="020B0502040204020203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BF780F5-AD78-F873-6AC0-E22415D2F706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 rot="16200000" flipH="1">
            <a:off x="606387" y="2214207"/>
            <a:ext cx="621906" cy="283680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AF580E9-EBCE-62F4-439A-B04BC8D281AB}"/>
              </a:ext>
            </a:extLst>
          </p:cNvPr>
          <p:cNvCxnSpPr>
            <a:cxnSpLocks/>
            <a:stCxn id="12" idx="0"/>
            <a:endCxn id="14" idx="2"/>
          </p:cNvCxnSpPr>
          <p:nvPr/>
        </p:nvCxnSpPr>
        <p:spPr>
          <a:xfrm rot="16200000" flipV="1">
            <a:off x="1605648" y="2283827"/>
            <a:ext cx="609600" cy="156745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3F5AE3-C366-ACCB-0ADB-CE6F87ECBCB4}"/>
              </a:ext>
            </a:extLst>
          </p:cNvPr>
          <p:cNvCxnSpPr>
            <a:stCxn id="16" idx="2"/>
            <a:endCxn id="10" idx="0"/>
          </p:cNvCxnSpPr>
          <p:nvPr/>
        </p:nvCxnSpPr>
        <p:spPr>
          <a:xfrm>
            <a:off x="3208021" y="2291315"/>
            <a:ext cx="4215" cy="375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10978AD5-B10B-6F99-B6A0-E7A56FFCB35D}"/>
              </a:ext>
            </a:extLst>
          </p:cNvPr>
          <p:cNvCxnSpPr>
            <a:stCxn id="15" idx="2"/>
            <a:endCxn id="11" idx="0"/>
          </p:cNvCxnSpPr>
          <p:nvPr/>
        </p:nvCxnSpPr>
        <p:spPr>
          <a:xfrm rot="5400000">
            <a:off x="4622722" y="2336720"/>
            <a:ext cx="363379" cy="297181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84E6E537-4778-5DE8-6146-0A342A83E854}"/>
              </a:ext>
            </a:extLst>
          </p:cNvPr>
          <p:cNvCxnSpPr>
            <a:stCxn id="17" idx="2"/>
            <a:endCxn id="9" idx="0"/>
          </p:cNvCxnSpPr>
          <p:nvPr/>
        </p:nvCxnSpPr>
        <p:spPr>
          <a:xfrm rot="5400000">
            <a:off x="5816680" y="2082879"/>
            <a:ext cx="627221" cy="541020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7878B1B9-D885-319D-554A-6F80237062F8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rot="5400000">
            <a:off x="7686520" y="2118040"/>
            <a:ext cx="627221" cy="470699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2D1CC4-233E-21C2-91B2-A194B908BD49}"/>
                  </a:ext>
                </a:extLst>
              </p:cNvPr>
              <p:cNvSpPr txBox="1"/>
              <p:nvPr/>
            </p:nvSpPr>
            <p:spPr>
              <a:xfrm>
                <a:off x="533400" y="2819400"/>
                <a:ext cx="6591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MeV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2D1CC4-233E-21C2-91B2-A194B908B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819400"/>
                <a:ext cx="659155" cy="307777"/>
              </a:xfrm>
              <a:prstGeom prst="rect">
                <a:avLst/>
              </a:prstGeom>
              <a:blipFill>
                <a:blip r:embed="rId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6605F93-0440-46BE-5A55-9E87E6BEBDB5}"/>
                  </a:ext>
                </a:extLst>
              </p:cNvPr>
              <p:cNvSpPr txBox="1"/>
              <p:nvPr/>
            </p:nvSpPr>
            <p:spPr>
              <a:xfrm>
                <a:off x="4181520" y="2822377"/>
                <a:ext cx="6190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GeV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6605F93-0440-46BE-5A55-9E87E6BEB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520" y="2822377"/>
                <a:ext cx="619080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09A1A9-3E6D-A0BC-E399-A8EDBCBCF2DA}"/>
                  </a:ext>
                </a:extLst>
              </p:cNvPr>
              <p:cNvSpPr txBox="1"/>
              <p:nvPr/>
            </p:nvSpPr>
            <p:spPr>
              <a:xfrm>
                <a:off x="8180045" y="2822377"/>
                <a:ext cx="5774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TeV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09A1A9-3E6D-A0BC-E399-A8EDBCBCF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045" y="2822377"/>
                <a:ext cx="577466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E4D07EAA-F42E-9A70-496B-93EDF31920AA}"/>
              </a:ext>
            </a:extLst>
          </p:cNvPr>
          <p:cNvGrpSpPr/>
          <p:nvPr/>
        </p:nvGrpSpPr>
        <p:grpSpPr>
          <a:xfrm>
            <a:off x="615112" y="3048000"/>
            <a:ext cx="2747416" cy="643354"/>
            <a:chOff x="615112" y="3048000"/>
            <a:chExt cx="2747416" cy="643354"/>
          </a:xfrm>
        </p:grpSpPr>
        <p:sp>
          <p:nvSpPr>
            <p:cNvPr id="41" name="Arrow: Left 40">
              <a:extLst>
                <a:ext uri="{FF2B5EF4-FFF2-40B4-BE49-F238E27FC236}">
                  <a16:creationId xmlns:a16="http://schemas.microsoft.com/office/drawing/2014/main" id="{A9E448FF-1B00-4819-078F-8E40D864976B}"/>
                </a:ext>
              </a:extLst>
            </p:cNvPr>
            <p:cNvSpPr/>
            <p:nvPr/>
          </p:nvSpPr>
          <p:spPr>
            <a:xfrm>
              <a:off x="615112" y="3310354"/>
              <a:ext cx="2747416" cy="304800"/>
            </a:xfrm>
            <a:prstGeom prst="leftArrow">
              <a:avLst/>
            </a:prstGeom>
            <a:gradFill>
              <a:gsLst>
                <a:gs pos="0">
                  <a:srgbClr val="FFA5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2407FCC-1895-FC1C-3A64-8FBDF163EA3C}"/>
                </a:ext>
              </a:extLst>
            </p:cNvPr>
            <p:cNvSpPr txBox="1"/>
            <p:nvPr/>
          </p:nvSpPr>
          <p:spPr>
            <a:xfrm>
              <a:off x="1391817" y="3048000"/>
              <a:ext cx="14629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𝜈-</a:t>
              </a:r>
              <a:r>
                <a:rPr lang="en-US" sz="1600" b="1" dirty="0">
                  <a:latin typeface="+mj-lt"/>
                </a:rPr>
                <a:t>flux isotropic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DA34E07-2614-8DA5-99B3-3322543E5731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3081754"/>
              <a:ext cx="0" cy="609600"/>
            </a:xfrm>
            <a:prstGeom prst="line">
              <a:avLst/>
            </a:prstGeom>
            <a:ln w="25400">
              <a:solidFill>
                <a:srgbClr val="E985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F1B5739-E4AD-4B36-0DC6-D92AC4E6A37C}"/>
              </a:ext>
            </a:extLst>
          </p:cNvPr>
          <p:cNvGrpSpPr/>
          <p:nvPr/>
        </p:nvGrpSpPr>
        <p:grpSpPr>
          <a:xfrm>
            <a:off x="3810000" y="3048000"/>
            <a:ext cx="4663440" cy="643354"/>
            <a:chOff x="3810000" y="3048000"/>
            <a:chExt cx="4663440" cy="643354"/>
          </a:xfrm>
        </p:grpSpPr>
        <p:sp>
          <p:nvSpPr>
            <p:cNvPr id="44" name="Arrow: Left 43">
              <a:extLst>
                <a:ext uri="{FF2B5EF4-FFF2-40B4-BE49-F238E27FC236}">
                  <a16:creationId xmlns:a16="http://schemas.microsoft.com/office/drawing/2014/main" id="{E83D2F15-B818-9207-0107-610E682D00FA}"/>
                </a:ext>
              </a:extLst>
            </p:cNvPr>
            <p:cNvSpPr/>
            <p:nvPr/>
          </p:nvSpPr>
          <p:spPr>
            <a:xfrm rot="10800000">
              <a:off x="3810000" y="3314951"/>
              <a:ext cx="4663440" cy="304800"/>
            </a:xfrm>
            <a:prstGeom prst="leftArrow">
              <a:avLst/>
            </a:prstGeom>
            <a:gradFill>
              <a:gsLst>
                <a:gs pos="0">
                  <a:srgbClr val="FFA5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A6C2A70-FA13-F389-7580-1B66E402187F}"/>
                </a:ext>
              </a:extLst>
            </p:cNvPr>
            <p:cNvSpPr txBox="1"/>
            <p:nvPr/>
          </p:nvSpPr>
          <p:spPr>
            <a:xfrm>
              <a:off x="4633035" y="3048000"/>
              <a:ext cx="3189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𝜈-</a:t>
              </a:r>
              <a:r>
                <a:rPr lang="en-US" sz="1600" b="1" dirty="0">
                  <a:latin typeface="+mj-lt"/>
                </a:rPr>
                <a:t>flux (effectively) forward-focused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A63AC8-9C19-1244-8D89-61D423E1416E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3081754"/>
              <a:ext cx="0" cy="609600"/>
            </a:xfrm>
            <a:prstGeom prst="line">
              <a:avLst/>
            </a:prstGeom>
            <a:ln w="25400">
              <a:solidFill>
                <a:srgbClr val="E985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AFE5F5-C17D-6B1D-B8D0-805AE6E6C698}"/>
              </a:ext>
            </a:extLst>
          </p:cNvPr>
          <p:cNvCxnSpPr>
            <a:cxnSpLocks/>
          </p:cNvCxnSpPr>
          <p:nvPr/>
        </p:nvCxnSpPr>
        <p:spPr>
          <a:xfrm>
            <a:off x="533400" y="5227661"/>
            <a:ext cx="8077200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rgbClr val="FFFF00"/>
                </a:gs>
                <a:gs pos="100000">
                  <a:srgbClr val="0070C0"/>
                </a:gs>
              </a:gsLst>
              <a:lin ang="0" scaled="1"/>
              <a:tileRect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F4F409A-1E6B-519E-3988-241600F8E17B}"/>
              </a:ext>
            </a:extLst>
          </p:cNvPr>
          <p:cNvSpPr txBox="1"/>
          <p:nvPr/>
        </p:nvSpPr>
        <p:spPr>
          <a:xfrm>
            <a:off x="4010506" y="6123801"/>
            <a:ext cx="4828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Disclaimer: Not an exhaustive list of neutrino experiments/observatories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2137143-C04E-1412-9487-13B98C4BD82B}"/>
                  </a:ext>
                </a:extLst>
              </p:cNvPr>
              <p:cNvSpPr txBox="1"/>
              <p:nvPr/>
            </p:nvSpPr>
            <p:spPr>
              <a:xfrm>
                <a:off x="1093445" y="5374107"/>
                <a:ext cx="4546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kt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2137143-C04E-1412-9487-13B98C4BD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45" y="5374107"/>
                <a:ext cx="454676" cy="307777"/>
              </a:xfrm>
              <a:prstGeom prst="rect">
                <a:avLst/>
              </a:prstGeom>
              <a:blipFill>
                <a:blip r:embed="rId5"/>
                <a:stretch>
                  <a:fillRect t="-4000" r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873982-F334-0597-4F7C-77EDEDA4E11F}"/>
                  </a:ext>
                </a:extLst>
              </p:cNvPr>
              <p:cNvSpPr txBox="1"/>
              <p:nvPr/>
            </p:nvSpPr>
            <p:spPr>
              <a:xfrm>
                <a:off x="4272891" y="5377084"/>
                <a:ext cx="5277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Mt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2873982-F334-0597-4F7C-77EDEDA4E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891" y="5377084"/>
                <a:ext cx="527709" cy="307777"/>
              </a:xfrm>
              <a:prstGeom prst="rect">
                <a:avLst/>
              </a:prstGeom>
              <a:blipFill>
                <a:blip r:embed="rId6"/>
                <a:stretch>
                  <a:fillRect t="-3922" r="-2299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0065863-4085-7C1F-E743-9A3C5F71DADD}"/>
                  </a:ext>
                </a:extLst>
              </p:cNvPr>
              <p:cNvSpPr txBox="1"/>
              <p:nvPr/>
            </p:nvSpPr>
            <p:spPr>
              <a:xfrm>
                <a:off x="7513366" y="5377084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>
                    <a:latin typeface="+mj-lt"/>
                  </a:rPr>
                  <a:t>Gt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0065863-4085-7C1F-E743-9A3C5F71D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366" y="5377084"/>
                <a:ext cx="487634" cy="307777"/>
              </a:xfrm>
              <a:prstGeom prst="rect">
                <a:avLst/>
              </a:prstGeom>
              <a:blipFill>
                <a:blip r:embed="rId7"/>
                <a:stretch>
                  <a:fillRect t="-3922" r="-2500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02D86FEE-56BB-AA96-68C5-734DC5ECAD5C}"/>
              </a:ext>
            </a:extLst>
          </p:cNvPr>
          <p:cNvSpPr>
            <a:spLocks noChangeAspect="1"/>
          </p:cNvSpPr>
          <p:nvPr/>
        </p:nvSpPr>
        <p:spPr>
          <a:xfrm>
            <a:off x="914400" y="516670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D1E4B619-41AC-4FF0-8999-F685CE59AD8A}"/>
              </a:ext>
            </a:extLst>
          </p:cNvPr>
          <p:cNvSpPr>
            <a:spLocks noChangeAspect="1"/>
          </p:cNvSpPr>
          <p:nvPr/>
        </p:nvSpPr>
        <p:spPr>
          <a:xfrm>
            <a:off x="2225040" y="515146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217AF094-02F6-6D3B-7A60-A32EFFDB76B6}"/>
              </a:ext>
            </a:extLst>
          </p:cNvPr>
          <p:cNvSpPr>
            <a:spLocks noChangeAspect="1"/>
          </p:cNvSpPr>
          <p:nvPr/>
        </p:nvSpPr>
        <p:spPr>
          <a:xfrm>
            <a:off x="3520440" y="515146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392EA26-CD10-49D4-DC8D-3D53ED3E74F1}"/>
              </a:ext>
            </a:extLst>
          </p:cNvPr>
          <p:cNvSpPr>
            <a:spLocks noChangeAspect="1"/>
          </p:cNvSpPr>
          <p:nvPr/>
        </p:nvSpPr>
        <p:spPr>
          <a:xfrm>
            <a:off x="5257800" y="516670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4B66DBAB-DFC8-785C-961F-181B04C00F32}"/>
              </a:ext>
            </a:extLst>
          </p:cNvPr>
          <p:cNvSpPr>
            <a:spLocks noChangeAspect="1"/>
          </p:cNvSpPr>
          <p:nvPr/>
        </p:nvSpPr>
        <p:spPr>
          <a:xfrm>
            <a:off x="6416040" y="515146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34AB55F4-91DE-12D9-4E2D-82ABC9D20FAF}"/>
              </a:ext>
            </a:extLst>
          </p:cNvPr>
          <p:cNvSpPr>
            <a:spLocks noChangeAspect="1"/>
          </p:cNvSpPr>
          <p:nvPr/>
        </p:nvSpPr>
        <p:spPr>
          <a:xfrm>
            <a:off x="8153400" y="5151461"/>
            <a:ext cx="137160" cy="137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A19EC8-FB43-807D-0DD0-0B09D646B7B8}"/>
              </a:ext>
            </a:extLst>
          </p:cNvPr>
          <p:cNvSpPr txBox="1"/>
          <p:nvPr/>
        </p:nvSpPr>
        <p:spPr>
          <a:xfrm>
            <a:off x="370213" y="4191000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Bahnschrift SemiLight Condensed" panose="020B0502040204020203" pitchFamily="34" charset="0"/>
              </a:rPr>
              <a:t>Borexino</a:t>
            </a:r>
            <a:endParaRPr lang="en-US" sz="1600" dirty="0">
              <a:latin typeface="Bahnschrift SemiLight Condensed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9AA046-6058-5852-FC64-BB73603F30C7}"/>
              </a:ext>
            </a:extLst>
          </p:cNvPr>
          <p:cNvSpPr txBox="1"/>
          <p:nvPr/>
        </p:nvSpPr>
        <p:spPr>
          <a:xfrm>
            <a:off x="1584423" y="4203307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DUNE, JUNO, Super-K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7481C7-42DC-A6D3-A4E6-E4151B7E8ABD}"/>
              </a:ext>
            </a:extLst>
          </p:cNvPr>
          <p:cNvSpPr txBox="1"/>
          <p:nvPr/>
        </p:nvSpPr>
        <p:spPr>
          <a:xfrm>
            <a:off x="3489423" y="4203307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Hyper-K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815F30-1324-7CCA-FE5B-18E840846BD4}"/>
              </a:ext>
            </a:extLst>
          </p:cNvPr>
          <p:cNvSpPr txBox="1"/>
          <p:nvPr/>
        </p:nvSpPr>
        <p:spPr>
          <a:xfrm>
            <a:off x="4700081" y="4191000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Bahnschrift SemiLight Condensed" panose="020B0502040204020203" pitchFamily="34" charset="0"/>
              </a:rPr>
              <a:t>DeepCore</a:t>
            </a:r>
            <a:endParaRPr lang="en-US" sz="1600" dirty="0">
              <a:latin typeface="Bahnschrift SemiLight Condensed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8F05DE-3812-7356-1B0B-E2784F9E2F8B}"/>
              </a:ext>
            </a:extLst>
          </p:cNvPr>
          <p:cNvSpPr txBox="1"/>
          <p:nvPr/>
        </p:nvSpPr>
        <p:spPr>
          <a:xfrm>
            <a:off x="6295140" y="4203307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Bahnschrift SemiLight Condensed" panose="020B0502040204020203" pitchFamily="34" charset="0"/>
              </a:rPr>
              <a:t>IceCube</a:t>
            </a:r>
            <a:endParaRPr lang="en-US" sz="1600" dirty="0">
              <a:latin typeface="Bahnschrift SemiLight Condensed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447A42-68D4-7AFB-8640-FD44A392E4FB}"/>
              </a:ext>
            </a:extLst>
          </p:cNvPr>
          <p:cNvSpPr txBox="1"/>
          <p:nvPr/>
        </p:nvSpPr>
        <p:spPr>
          <a:xfrm>
            <a:off x="7467600" y="4203307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 Condensed" panose="020B0502040204020203" pitchFamily="34" charset="0"/>
              </a:rPr>
              <a:t>GEN2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963AA19E-06EA-215E-DDBE-F8FFDB72EED0}"/>
              </a:ext>
            </a:extLst>
          </p:cNvPr>
          <p:cNvCxnSpPr>
            <a:cxnSpLocks/>
            <a:stCxn id="58" idx="2"/>
            <a:endCxn id="52" idx="0"/>
          </p:cNvCxnSpPr>
          <p:nvPr/>
        </p:nvCxnSpPr>
        <p:spPr>
          <a:xfrm rot="16200000" flipH="1">
            <a:off x="552468" y="4736188"/>
            <a:ext cx="637147" cy="22387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63B5E2F-C81D-7A80-3E39-B6E3F46AE585}"/>
              </a:ext>
            </a:extLst>
          </p:cNvPr>
          <p:cNvCxnSpPr>
            <a:cxnSpLocks/>
            <a:stCxn id="59" idx="2"/>
            <a:endCxn id="53" idx="0"/>
          </p:cNvCxnSpPr>
          <p:nvPr/>
        </p:nvCxnSpPr>
        <p:spPr>
          <a:xfrm rot="5400000">
            <a:off x="2029843" y="4805639"/>
            <a:ext cx="609600" cy="8204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EEB42E15-2061-D2B3-F36B-A9DD651CF501}"/>
              </a:ext>
            </a:extLst>
          </p:cNvPr>
          <p:cNvCxnSpPr>
            <a:cxnSpLocks/>
            <a:stCxn id="60" idx="2"/>
            <a:endCxn id="54" idx="0"/>
          </p:cNvCxnSpPr>
          <p:nvPr/>
        </p:nvCxnSpPr>
        <p:spPr>
          <a:xfrm rot="5400000">
            <a:off x="3418847" y="4712034"/>
            <a:ext cx="609600" cy="26925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69830397-BADD-761F-D92B-727E5614BC5A}"/>
              </a:ext>
            </a:extLst>
          </p:cNvPr>
          <p:cNvCxnSpPr>
            <a:cxnSpLocks/>
            <a:stCxn id="61" idx="2"/>
            <a:endCxn id="55" idx="0"/>
          </p:cNvCxnSpPr>
          <p:nvPr/>
        </p:nvCxnSpPr>
        <p:spPr>
          <a:xfrm rot="16200000" flipH="1">
            <a:off x="4901124" y="4741444"/>
            <a:ext cx="637147" cy="21336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5C6A354D-78BA-107C-93D7-F2E918153622}"/>
              </a:ext>
            </a:extLst>
          </p:cNvPr>
          <p:cNvCxnSpPr>
            <a:cxnSpLocks/>
            <a:stCxn id="62" idx="2"/>
            <a:endCxn id="56" idx="0"/>
          </p:cNvCxnSpPr>
          <p:nvPr/>
        </p:nvCxnSpPr>
        <p:spPr>
          <a:xfrm rot="5400000">
            <a:off x="6263094" y="4763388"/>
            <a:ext cx="609600" cy="16654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6AEFCABA-A671-D893-7B81-6D036A701070}"/>
              </a:ext>
            </a:extLst>
          </p:cNvPr>
          <p:cNvCxnSpPr>
            <a:cxnSpLocks/>
            <a:stCxn id="63" idx="2"/>
            <a:endCxn id="57" idx="0"/>
          </p:cNvCxnSpPr>
          <p:nvPr/>
        </p:nvCxnSpPr>
        <p:spPr>
          <a:xfrm rot="16200000" flipH="1">
            <a:off x="7692390" y="4621871"/>
            <a:ext cx="609600" cy="44958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E5DC458-DF6F-D6A4-08C3-F3D846E9C820}"/>
              </a:ext>
            </a:extLst>
          </p:cNvPr>
          <p:cNvSpPr txBox="1"/>
          <p:nvPr/>
        </p:nvSpPr>
        <p:spPr>
          <a:xfrm>
            <a:off x="1884073" y="5791200"/>
            <a:ext cx="5384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Featuring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 large-volume detectors </a:t>
            </a:r>
            <a:r>
              <a:rPr lang="en-US" sz="1600" dirty="0">
                <a:latin typeface="+mj-lt"/>
              </a:rPr>
              <a:t>and/or </a:t>
            </a:r>
            <a:r>
              <a:rPr lang="en-US" sz="1600" b="1" dirty="0">
                <a:solidFill>
                  <a:srgbClr val="1212FF"/>
                </a:solidFill>
                <a:latin typeface="+mj-lt"/>
              </a:rPr>
              <a:t>high-intensity beam</a:t>
            </a:r>
          </a:p>
        </p:txBody>
      </p:sp>
    </p:spTree>
    <p:extLst>
      <p:ext uri="{BB962C8B-B14F-4D97-AF65-F5344CB8AC3E}">
        <p14:creationId xmlns:p14="http://schemas.microsoft.com/office/powerpoint/2010/main" val="15499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3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0945-3598-6A18-9810-A0D65874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Searches in Neutrino Experiments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626B6-4F70-55C1-00F2-A43A9A40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6C345-FB46-4890-9178-6C345494CA7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9E98DE7-40BF-A7F3-7DEE-B033FC5F1EB9}"/>
              </a:ext>
            </a:extLst>
          </p:cNvPr>
          <p:cNvSpPr/>
          <p:nvPr/>
        </p:nvSpPr>
        <p:spPr>
          <a:xfrm>
            <a:off x="304800" y="4038600"/>
            <a:ext cx="8534400" cy="1600200"/>
          </a:xfrm>
          <a:prstGeom prst="arc">
            <a:avLst>
              <a:gd name="adj1" fmla="val 11146919"/>
              <a:gd name="adj2" fmla="val 2122743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223BE91-0227-5EB5-4620-EC3A64C9FC0C}"/>
              </a:ext>
            </a:extLst>
          </p:cNvPr>
          <p:cNvSpPr/>
          <p:nvPr/>
        </p:nvSpPr>
        <p:spPr>
          <a:xfrm>
            <a:off x="4701498" y="3886200"/>
            <a:ext cx="708701" cy="716260"/>
          </a:xfrm>
          <a:prstGeom prst="cub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E4DF0A9E-D2CF-365C-A8FA-87D267D0FDDD}"/>
              </a:ext>
            </a:extLst>
          </p:cNvPr>
          <p:cNvSpPr/>
          <p:nvPr/>
        </p:nvSpPr>
        <p:spPr>
          <a:xfrm>
            <a:off x="1726660" y="4267200"/>
            <a:ext cx="1223250" cy="1219200"/>
          </a:xfrm>
          <a:prstGeom prst="cub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4221DAC-749B-E488-9B32-A5EAF8B25ED0}"/>
              </a:ext>
            </a:extLst>
          </p:cNvPr>
          <p:cNvSpPr/>
          <p:nvPr/>
        </p:nvSpPr>
        <p:spPr>
          <a:xfrm rot="15948150">
            <a:off x="6825568" y="3946076"/>
            <a:ext cx="304800" cy="4572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F165AD8-AF05-AA61-C8DF-5D5E69925C82}"/>
              </a:ext>
            </a:extLst>
          </p:cNvPr>
          <p:cNvSpPr/>
          <p:nvPr/>
        </p:nvSpPr>
        <p:spPr>
          <a:xfrm rot="15963112">
            <a:off x="7302679" y="3970156"/>
            <a:ext cx="177748" cy="33744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DE719E-EDF9-8775-115B-839341614059}"/>
              </a:ext>
            </a:extLst>
          </p:cNvPr>
          <p:cNvGrpSpPr>
            <a:grpSpLocks/>
          </p:cNvGrpSpPr>
          <p:nvPr/>
        </p:nvGrpSpPr>
        <p:grpSpPr bwMode="auto">
          <a:xfrm rot="10353709">
            <a:off x="5115147" y="4259103"/>
            <a:ext cx="1660418" cy="83389"/>
            <a:chOff x="1392" y="1488"/>
            <a:chExt cx="1584" cy="0"/>
          </a:xfrm>
        </p:grpSpPr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0E9CA9C0-4EEB-8FD2-430F-CEC175AE7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8E399C27-A215-9DD6-8B5C-FB50644B9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70FB8-34C4-8F38-57B0-65CF4FC78844}"/>
              </a:ext>
            </a:extLst>
          </p:cNvPr>
          <p:cNvGrpSpPr>
            <a:grpSpLocks/>
          </p:cNvGrpSpPr>
          <p:nvPr/>
        </p:nvGrpSpPr>
        <p:grpSpPr bwMode="auto">
          <a:xfrm rot="10035382">
            <a:off x="5104224" y="4407922"/>
            <a:ext cx="1660418" cy="83389"/>
            <a:chOff x="1392" y="1488"/>
            <a:chExt cx="1584" cy="0"/>
          </a:xfrm>
        </p:grpSpPr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7A3A7E55-5780-0C47-72E5-D012B33FC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5DD31C6-6517-EA07-F92D-704CF5DE7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9219B1-FCA7-7366-2CC5-E123925DB23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113421" y="4082937"/>
            <a:ext cx="1660418" cy="83389"/>
            <a:chOff x="1392" y="1488"/>
            <a:chExt cx="1584" cy="0"/>
          </a:xfrm>
        </p:grpSpPr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F19341DB-A02D-A121-6E11-88D9BFDF0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4779542D-AA62-5967-39DC-55044CD8C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6998BF-D6C9-9971-429F-DF3FAA3940D0}"/>
              </a:ext>
            </a:extLst>
          </p:cNvPr>
          <p:cNvGrpSpPr>
            <a:grpSpLocks/>
          </p:cNvGrpSpPr>
          <p:nvPr/>
        </p:nvGrpSpPr>
        <p:grpSpPr bwMode="auto">
          <a:xfrm rot="4813013">
            <a:off x="871034" y="3181843"/>
            <a:ext cx="2331864" cy="130304"/>
            <a:chOff x="1392" y="1488"/>
            <a:chExt cx="1584" cy="0"/>
          </a:xfrm>
        </p:grpSpPr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9C13E551-C294-41EE-6115-95A3FAC85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BF9C1B72-BDD7-8289-D93D-61728EE7A4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129CD1-E327-4DAD-B788-2C79E103984D}"/>
              </a:ext>
            </a:extLst>
          </p:cNvPr>
          <p:cNvGrpSpPr>
            <a:grpSpLocks/>
          </p:cNvGrpSpPr>
          <p:nvPr/>
        </p:nvGrpSpPr>
        <p:grpSpPr bwMode="auto">
          <a:xfrm rot="4411507">
            <a:off x="1140018" y="3159095"/>
            <a:ext cx="2318529" cy="126438"/>
            <a:chOff x="1392" y="1488"/>
            <a:chExt cx="1584" cy="0"/>
          </a:xfrm>
        </p:grpSpPr>
        <p:sp>
          <p:nvSpPr>
            <p:cNvPr id="23" name="Line 10">
              <a:extLst>
                <a:ext uri="{FF2B5EF4-FFF2-40B4-BE49-F238E27FC236}">
                  <a16:creationId xmlns:a16="http://schemas.microsoft.com/office/drawing/2014/main" id="{08A979A7-2C5F-00E6-2E42-535166BEB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Line 11">
              <a:extLst>
                <a:ext uri="{FF2B5EF4-FFF2-40B4-BE49-F238E27FC236}">
                  <a16:creationId xmlns:a16="http://schemas.microsoft.com/office/drawing/2014/main" id="{F6B103B9-3C63-29BD-DF23-A49EAFF9A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111E50-07E9-E550-AD59-25F5EB1F5DA4}"/>
              </a:ext>
            </a:extLst>
          </p:cNvPr>
          <p:cNvGrpSpPr>
            <a:grpSpLocks/>
          </p:cNvGrpSpPr>
          <p:nvPr/>
        </p:nvGrpSpPr>
        <p:grpSpPr bwMode="auto">
          <a:xfrm rot="5102149">
            <a:off x="644405" y="3219557"/>
            <a:ext cx="2328830" cy="95270"/>
            <a:chOff x="1392" y="1488"/>
            <a:chExt cx="1584" cy="0"/>
          </a:xfrm>
        </p:grpSpPr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C4033CAE-2536-C949-731A-8DCE70B52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597699A5-4C40-ED1C-E174-8A0805217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52CC9127-8A94-6389-0177-1FB3ECB57A12}"/>
                  </a:ext>
                </a:extLst>
              </p:cNvPr>
              <p:cNvSpPr txBox="1"/>
              <p:nvPr/>
            </p:nvSpPr>
            <p:spPr>
              <a:xfrm>
                <a:off x="2600127" y="3605842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52CC9127-8A94-6389-0177-1FB3ECB57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27" y="3605842"/>
                <a:ext cx="400366" cy="400110"/>
              </a:xfrm>
              <a:prstGeom prst="rect">
                <a:avLst/>
              </a:prstGeom>
              <a:blipFill>
                <a:blip r:embed="rId2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A199A0AD-A9EF-4D3A-6B4E-B7FA4F6F98B9}"/>
                  </a:ext>
                </a:extLst>
              </p:cNvPr>
              <p:cNvSpPr txBox="1"/>
              <p:nvPr/>
            </p:nvSpPr>
            <p:spPr>
              <a:xfrm>
                <a:off x="1428585" y="3605842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A199A0AD-A9EF-4D3A-6B4E-B7FA4F6F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585" y="3605842"/>
                <a:ext cx="400366" cy="400110"/>
              </a:xfrm>
              <a:prstGeom prst="rect">
                <a:avLst/>
              </a:prstGeom>
              <a:blipFill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F1B443E4-29AB-4F4B-FB81-F7CE870FBDA4}"/>
                  </a:ext>
                </a:extLst>
              </p:cNvPr>
              <p:cNvSpPr txBox="1"/>
              <p:nvPr/>
            </p:nvSpPr>
            <p:spPr>
              <a:xfrm>
                <a:off x="2098216" y="4427739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F1B443E4-29AB-4F4B-FB81-F7CE870FB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216" y="4427739"/>
                <a:ext cx="400366" cy="400110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4D228883-8A0D-5306-5DCB-74B0236D76CF}"/>
                  </a:ext>
                </a:extLst>
              </p:cNvPr>
              <p:cNvSpPr txBox="1"/>
              <p:nvPr/>
            </p:nvSpPr>
            <p:spPr>
              <a:xfrm>
                <a:off x="5694372" y="4531394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4D228883-8A0D-5306-5DCB-74B0236D7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372" y="4531394"/>
                <a:ext cx="400366" cy="400110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F88E8760-0018-548F-4091-30186A74B89E}"/>
                  </a:ext>
                </a:extLst>
              </p:cNvPr>
              <p:cNvSpPr txBox="1"/>
              <p:nvPr/>
            </p:nvSpPr>
            <p:spPr>
              <a:xfrm>
                <a:off x="5752900" y="3622269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F88E8760-0018-548F-4091-30186A74B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900" y="3622269"/>
                <a:ext cx="400366" cy="400110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60FDA3B6-A4E6-345D-913F-D60674AFAF68}"/>
                  </a:ext>
                </a:extLst>
              </p:cNvPr>
              <p:cNvSpPr txBox="1"/>
              <p:nvPr/>
            </p:nvSpPr>
            <p:spPr>
              <a:xfrm>
                <a:off x="4713053" y="4116518"/>
                <a:ext cx="4003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60FDA3B6-A4E6-345D-913F-D60674AFA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053" y="4116518"/>
                <a:ext cx="400366" cy="400110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EF04EDE4-8E6A-32A2-09AD-647452A6803C}"/>
              </a:ext>
            </a:extLst>
          </p:cNvPr>
          <p:cNvSpPr/>
          <p:nvPr/>
        </p:nvSpPr>
        <p:spPr>
          <a:xfrm rot="5400000">
            <a:off x="5862462" y="4164988"/>
            <a:ext cx="189078" cy="2259197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739D62-75A8-69FF-7695-3D7C88D09075}"/>
              </a:ext>
            </a:extLst>
          </p:cNvPr>
          <p:cNvSpPr txBox="1"/>
          <p:nvPr/>
        </p:nvSpPr>
        <p:spPr>
          <a:xfrm>
            <a:off x="4876800" y="5431359"/>
            <a:ext cx="214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D3DFF"/>
                </a:solidFill>
                <a:latin typeface="+mj-lt"/>
              </a:rPr>
              <a:t>Beam/Lab-produced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0E37248F-DFAB-ADDC-A24F-B1CBAD987E37}"/>
              </a:ext>
            </a:extLst>
          </p:cNvPr>
          <p:cNvSpPr/>
          <p:nvPr/>
        </p:nvSpPr>
        <p:spPr>
          <a:xfrm>
            <a:off x="3124955" y="1925402"/>
            <a:ext cx="176379" cy="257039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7BADE5-CE46-7EB6-D5A6-A4474F4D4168}"/>
              </a:ext>
            </a:extLst>
          </p:cNvPr>
          <p:cNvSpPr txBox="1"/>
          <p:nvPr/>
        </p:nvSpPr>
        <p:spPr>
          <a:xfrm>
            <a:off x="3429000" y="2983468"/>
            <a:ext cx="132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D3DFF"/>
                </a:solidFill>
                <a:latin typeface="+mj-lt"/>
              </a:rPr>
              <a:t>Cosmogenic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73665E-54FD-4331-6B2E-3ED67E8A1660}"/>
              </a:ext>
            </a:extLst>
          </p:cNvPr>
          <p:cNvSpPr txBox="1"/>
          <p:nvPr/>
        </p:nvSpPr>
        <p:spPr>
          <a:xfrm>
            <a:off x="690582" y="5524881"/>
            <a:ext cx="2615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Observatories/(far) detectors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E4D171-1AD4-661B-80DF-6B5BBF2F2C1D}"/>
              </a:ext>
            </a:extLst>
          </p:cNvPr>
          <p:cNvSpPr txBox="1"/>
          <p:nvPr/>
        </p:nvSpPr>
        <p:spPr>
          <a:xfrm>
            <a:off x="4203262" y="3513477"/>
            <a:ext cx="155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(Near) detectors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BE35E097-13D6-5D7A-FE96-60C109736C1B}"/>
              </a:ext>
            </a:extLst>
          </p:cNvPr>
          <p:cNvSpPr/>
          <p:nvPr/>
        </p:nvSpPr>
        <p:spPr>
          <a:xfrm>
            <a:off x="722245" y="1771925"/>
            <a:ext cx="1412342" cy="36933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2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151589</TotalTime>
  <Words>1569</Words>
  <Application>Microsoft Office PowerPoint</Application>
  <PresentationFormat>On-screen Show (4:3)</PresentationFormat>
  <Paragraphs>365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Nova Cond</vt:lpstr>
      <vt:lpstr>Bahnschrift SemiLight Condensed</vt:lpstr>
      <vt:lpstr>Calibri</vt:lpstr>
      <vt:lpstr>Cambria Math</vt:lpstr>
      <vt:lpstr>Consolas</vt:lpstr>
      <vt:lpstr>Constantia</vt:lpstr>
      <vt:lpstr>Eras Medium ITC</vt:lpstr>
      <vt:lpstr>MV Boli</vt:lpstr>
      <vt:lpstr>Symbol</vt:lpstr>
      <vt:lpstr>Wingdings</vt:lpstr>
      <vt:lpstr>Wingdings 2</vt:lpstr>
      <vt:lpstr>흐름</vt:lpstr>
      <vt:lpstr>Dark Matter Searches in  Neutrino Experiments</vt:lpstr>
      <vt:lpstr>Dark Matter in the Universe</vt:lpstr>
      <vt:lpstr>Status of (WIMP-like) Dark Matter Searches</vt:lpstr>
      <vt:lpstr>Alternative Ideas</vt:lpstr>
      <vt:lpstr>MeV-Scale Light Dark Matter (LDM) with Portal Scenarios</vt:lpstr>
      <vt:lpstr>Various Anomalies &amp; Light Dark(-Matter) Sector Interpretations</vt:lpstr>
      <vt:lpstr>Key Words for Light Dark Matter</vt:lpstr>
      <vt:lpstr>Neutrino Experiments: A Landscape</vt:lpstr>
      <vt:lpstr>Dark Matter Searches in Neutrino Experiments</vt:lpstr>
      <vt:lpstr>Neutrinos as Backgrounds to Light Dark Matter Signals</vt:lpstr>
      <vt:lpstr>PowerPoint Presentation</vt:lpstr>
      <vt:lpstr>Searches for Cosmogenic Boosted Dark Matter (BDM)</vt:lpstr>
      <vt:lpstr>Elastic Boosted Dark Matter</vt:lpstr>
      <vt:lpstr>Background Considerations</vt:lpstr>
      <vt:lpstr>Inelastic Boosted Dark Matter</vt:lpstr>
      <vt:lpstr>Nuclear Inelastic Scattering of Boosted Dark Matter</vt:lpstr>
      <vt:lpstr>What Neutrino Detectors?</vt:lpstr>
      <vt:lpstr>PowerPoint Presentation</vt:lpstr>
      <vt:lpstr>Production &amp; Detection of Light Dark Matter</vt:lpstr>
      <vt:lpstr>Elastic LDM-Electron Scattering: On-Axis vs. PRISM </vt:lpstr>
      <vt:lpstr>Shape Analysis</vt:lpstr>
      <vt:lpstr>Targetless-Mode Measurement</vt:lpstr>
      <vt:lpstr>Studies on Major Backgrounds</vt:lpstr>
      <vt:lpstr>Emerging Opportunities: New Production Channels </vt:lpstr>
      <vt:lpstr>Emerging Opportunities: New “Featureful” Detection Channels</vt:lpstr>
      <vt:lpstr>Beyond Search Prospects: a Solution to Mini-/μ-BooNE Excesses</vt:lpstr>
      <vt:lpstr>An Example Dark-Matter Fit</vt:lpstr>
      <vt:lpstr>Conclusions</vt:lpstr>
      <vt:lpstr>PowerPoint Presentation</vt:lpstr>
      <vt:lpstr>Example Interactions between DM and SM Particles</vt:lpstr>
    </vt:vector>
  </TitlesOfParts>
  <Company>MyCompany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NuFact_Doojin Kim</dc:title>
  <dc:creator>immworry</dc:creator>
  <cp:lastModifiedBy>Kim, Doojin</cp:lastModifiedBy>
  <cp:revision>2270</cp:revision>
  <cp:lastPrinted>2022-03-09T23:49:32Z</cp:lastPrinted>
  <dcterms:created xsi:type="dcterms:W3CDTF">2012-09-10T03:49:30Z</dcterms:created>
  <dcterms:modified xsi:type="dcterms:W3CDTF">2025-06-27T13:34:12Z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b311d3-aea9-4488-bc88-99739ecc7603_Enabled">
    <vt:lpwstr>true</vt:lpwstr>
  </property>
  <property fmtid="{D5CDD505-2E9C-101B-9397-08002B2CF9AE}" pid="3" name="MSIP_Label_8cb311d3-aea9-4488-bc88-99739ecc7603_SetDate">
    <vt:lpwstr>2025-05-09T15:27:41Z</vt:lpwstr>
  </property>
  <property fmtid="{D5CDD505-2E9C-101B-9397-08002B2CF9AE}" pid="4" name="MSIP_Label_8cb311d3-aea9-4488-bc88-99739ecc7603_Method">
    <vt:lpwstr>Standard</vt:lpwstr>
  </property>
  <property fmtid="{D5CDD505-2E9C-101B-9397-08002B2CF9AE}" pid="5" name="MSIP_Label_8cb311d3-aea9-4488-bc88-99739ecc7603_Name">
    <vt:lpwstr>Internal - University</vt:lpwstr>
  </property>
  <property fmtid="{D5CDD505-2E9C-101B-9397-08002B2CF9AE}" pid="6" name="MSIP_Label_8cb311d3-aea9-4488-bc88-99739ecc7603_SiteId">
    <vt:lpwstr>9c36a7d0-bf7b-4991-9b78-be91a52f0226</vt:lpwstr>
  </property>
  <property fmtid="{D5CDD505-2E9C-101B-9397-08002B2CF9AE}" pid="7" name="MSIP_Label_8cb311d3-aea9-4488-bc88-99739ecc7603_ActionId">
    <vt:lpwstr>56e54b4e-5e9a-4303-833d-3e0d1ca26997</vt:lpwstr>
  </property>
  <property fmtid="{D5CDD505-2E9C-101B-9397-08002B2CF9AE}" pid="8" name="MSIP_Label_8cb311d3-aea9-4488-bc88-99739ecc7603_ContentBits">
    <vt:lpwstr>0</vt:lpwstr>
  </property>
  <property fmtid="{D5CDD505-2E9C-101B-9397-08002B2CF9AE}" pid="9" name="MSIP_Label_8cb311d3-aea9-4488-bc88-99739ecc7603_Tag">
    <vt:lpwstr>10, 3, 0, 1</vt:lpwstr>
  </property>
</Properties>
</file>